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0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3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4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3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4DC5-2B6A-43DC-8668-05F98C30A57D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861C-387B-4EAD-A2C8-D7F16E9DD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0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«Казанский (Приволжский) федеральный университет»</a:t>
            </a:r>
            <a:b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психологии и образования</a:t>
            </a:r>
            <a:b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методологии обучения и воспитания </a:t>
            </a:r>
            <a:b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реферату: Технология создания ситуации неуспеха в педагогическом процессе</a:t>
            </a:r>
            <a:r>
              <a:rPr lang="ru-R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8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II курса магистратуры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подготовки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44.04.01 «Педагогическое образование»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профиля подготовки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«Педагогика высшего образования»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17.1-612</a:t>
            </a:r>
          </a:p>
          <a:p>
            <a:pPr algn="r"/>
            <a:r>
              <a:rPr lang="ru-RU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</a:t>
            </a:r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Р.Р.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Проверил: </a:t>
            </a:r>
            <a:r>
              <a:rPr lang="ru-RU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56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Габдрахманова</a:t>
            </a:r>
            <a:r>
              <a:rPr lang="ru-RU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Р.Г.</a:t>
            </a:r>
          </a:p>
          <a:p>
            <a:endParaRPr lang="ru-RU" sz="5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5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6" y="3211513"/>
            <a:ext cx="54387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Мотивационное усиление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осуществляется сравнение личностного смысла учащегося, вскрываемого педагогом с его социальной нормой.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«Ты думал всех удивить…»;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«Ты считал, что это легко, и поэтому…»;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«Да, я действительно поторопился и не подумал…»;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«Учитель всегда предъявляет ко мне завышенные требования…».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Сопоставление с ожидаемым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педагог, выражая свое сожаление по поводу полученного результата, апеллирует к достоинствам учащегося формируя у детей желание восстановить свою репутацию, исправить выявленные недочеты.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«Я думала, что при ваших способностях…»;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«Я надеялся, что вы, обладающие таким чувством ответственности…».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Внушение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реализуется вслед за любой произведенной операцией, включает ребенка в деятельность, и сопровождает внесение нового мотива.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«Срочно исправить положение, пока…»;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«Нельзя упускать возможность доказать всем и себе в том числе, что…».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Ситуация неуспеха - это субъективное эмоциональное переживание неудовлетворения собой в ходе и результате совершения де­ятельности.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Педагогическое назначение ситуации неуспеха, как и ситуации успеха, заключается в создании условий для личного индивидуаль­ного развития ребенка.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 необходимость создания ситуации неуспеха появ­ляется только при наличии определенных условий, без которых она превращается в жестокое орудие манипуляции ребенком.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051720" y="332656"/>
            <a:ext cx="5328592" cy="18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Условия неуспеха 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51520" y="2996952"/>
            <a:ext cx="4248472" cy="27363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1.богатые ресурсы личности 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716016" y="3068960"/>
            <a:ext cx="4104456" cy="2592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2. завышенная самооценка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159732" y="2132856"/>
            <a:ext cx="25562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6" idx="0"/>
          </p:cNvCxnSpPr>
          <p:nvPr/>
        </p:nvCxnSpPr>
        <p:spPr>
          <a:xfrm>
            <a:off x="4716016" y="2132856"/>
            <a:ext cx="205222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перации создания ситуации неуспеха: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-инициировать оценочное действие ребенка относительно своих результатов и усилий в процессе само­анализа и сопоставления;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-акцентирование трудностей в отличие от снятия страха, направляет внимание ученика на сложные моменты деятельности;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-операции мотивационного усиления осуществляется рас­крытие перед ребенком социального значения его отношения к делу.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деталей деятельности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(реализуется педагогом) инициируется оценочное действие ребенка относительно своих результатов и усиливается в процессе самоанализа и сопоставления.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Вероятно, ты и сам расстроен потому, что….»;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фоне твоих предыдущих успехов такая оплошность меня не просто настораживает, а по настоящему расстраивает».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Акцентирование трудностей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направляет внимание ученика на сложные моменты деятельности, заставляет его собраться, настроиться на серьезную работу.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«Это не так просто как может показаться на первый взгляд, поэтому…»;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«Наиболее сложным здесь является…».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деятельности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авансирование успешной деятельности ребенка заменяется ограничением его права на ее совершение.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«Жаль, но мне придется попросить кого-то другого…»;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«Боюсь, что в ближайшее время едва ли удастся справиться…».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создания ситуации неуспеха.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помощи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операция скорее «кнут», чем «пряник», поскольку, акцентируя внимание ребенка на трудностях, педагог уже помог ему, обозначив наиболее сложные детали предлагаемого задания.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«Теперь я не буду вам помогать…»;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«До тех пор, пока…, вы можете не рассчитывать на мою помощь…».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515</Words>
  <Application>Microsoft Office PowerPoint</Application>
  <PresentationFormat>Экран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5</cp:revision>
  <dcterms:created xsi:type="dcterms:W3CDTF">2017-09-29T17:30:01Z</dcterms:created>
  <dcterms:modified xsi:type="dcterms:W3CDTF">2017-11-06T11:19:47Z</dcterms:modified>
</cp:coreProperties>
</file>