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60" r:id="rId4"/>
    <p:sldId id="261" r:id="rId5"/>
    <p:sldId id="262" r:id="rId6"/>
    <p:sldId id="264" r:id="rId7"/>
    <p:sldId id="273" r:id="rId8"/>
    <p:sldId id="274" r:id="rId9"/>
    <p:sldId id="278" r:id="rId10"/>
    <p:sldId id="293" r:id="rId11"/>
    <p:sldId id="282" r:id="rId12"/>
    <p:sldId id="286" r:id="rId13"/>
    <p:sldId id="294" r:id="rId14"/>
    <p:sldId id="265" r:id="rId15"/>
    <p:sldId id="268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86323" autoAdjust="0"/>
  </p:normalViewPr>
  <p:slideViewPr>
    <p:cSldViewPr>
      <p:cViewPr>
        <p:scale>
          <a:sx n="75" d="100"/>
          <a:sy n="75" d="100"/>
        </p:scale>
        <p:origin x="-127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23FE3-53D5-4C09-B7DD-64B1A8C07371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99850-9787-4864-A387-661B77EEFEA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65D77A-58C2-4AE2-88CA-5FB9BA4E38D4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AB6ED-3565-42E6-9CA8-42B8B32989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CF37B-5439-46AF-AC75-ADE7C5CA6FAC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C5D56-EDCE-4556-AD03-EC8D267986F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16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716C3-3685-4AEF-BBBB-5D3C1BB88980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563FC-89C3-4985-BE7A-5AEBDF4033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A2DD2-44DF-4DB8-B593-2AC7FA0BB4B1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1E26C-B954-4A37-8A41-1D155B491A9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F7C7B-C035-4202-B5A8-A99E14DCDCF1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E8603-4FC5-4C4E-AC22-E29A69A8F0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1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C0CD1C-E3F5-4283-AC98-F60045B1F4AC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47228-8677-47D9-8F52-9C04C20C51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90904A-8A69-483A-B15E-78A05518554A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7F873-2F16-4708-A5C2-7DD494335F1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60A34-2124-46E2-9A28-17D0E55D4395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FABB4-CE3A-432A-9B1A-FF2F96006DE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4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BD26-EA7B-45BC-A1E7-22737C5CB6F5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255B0-B95C-48B0-8767-823FD70943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B7D67-E38C-44F4-9563-E384397592E7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5A415-2DF4-4612-B389-3B645A9FA69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C8BDE9-9C4E-4F7A-ACFF-299ED1C5BDA0}" type="datetimeFigureOut">
              <a:rPr lang="ru-RU" smtClean="0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54A435-D973-451A-89D8-F08AD7E87A1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-2948" y="2060848"/>
            <a:ext cx="7527276" cy="1440159"/>
          </a:xfrm>
        </p:spPr>
        <p:txBody>
          <a:bodyPr/>
          <a:lstStyle/>
          <a:p>
            <a:r>
              <a:rPr lang="ru-RU" sz="2400" b="1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МЕТОДИКИ РАЗВИТИЯ ФИЗИЧЕСКОГО КАЧЕСТВА «сила» </a:t>
            </a:r>
            <a:r>
              <a:rPr lang="ru-RU" sz="2400" b="1" cap="al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cap="al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cap="al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1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ШКОЛЬНИКОВ 12-13 лет</a:t>
            </a:r>
            <a:r>
              <a:rPr lang="ru-RU" sz="2400" b="1" cap="all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6408712" cy="2971800"/>
          </a:xfrm>
        </p:spPr>
        <p:txBody>
          <a:bodyPr>
            <a:noAutofit/>
          </a:bodyPr>
          <a:lstStyle/>
          <a:p>
            <a:pPr algn="l"/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направлению  </a:t>
            </a: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заочного отделения, </a:t>
            </a: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01-181 </a:t>
            </a:r>
            <a:r>
              <a:rPr lang="ru-RU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Гумерова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Р.Р.</a:t>
            </a:r>
          </a:p>
          <a:p>
            <a:pPr algn="l"/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Валеев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А.М.,</a:t>
            </a:r>
          </a:p>
          <a:p>
            <a:pPr algn="l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.б.н., доцент</a:t>
            </a:r>
            <a:endParaRPr lang="ru-RU" sz="2600" dirty="0" smtClean="0">
              <a:solidFill>
                <a:srgbClr val="E6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32656"/>
            <a:ext cx="8280919" cy="1296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52736"/>
            <a:ext cx="871296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789040"/>
            <a:ext cx="871296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8641"/>
            <a:ext cx="388937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6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Диаграмма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06406"/>
            <a:ext cx="475252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73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16632"/>
            <a:ext cx="388843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6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Диаграмма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31182"/>
            <a:ext cx="460851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241300"/>
            <a:ext cx="3960441" cy="4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773584"/>
            <a:ext cx="8620125" cy="29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3717032"/>
            <a:ext cx="8620125" cy="29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16633"/>
            <a:ext cx="388937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363272" cy="5141168"/>
          </a:xfrm>
        </p:spPr>
        <p:txBody>
          <a:bodyPr/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Силовые способности — это комплекс различных проявлений человека в определенной двигательной деятельности, в основе которых лежит понятие «сила».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физических упражнений с преимущественной направленностью на развитие силовых способностей в течение учебного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 (8 месяцев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процессе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классно-урочных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занятий школьников в виде комплексов, позволило существенно повысить уровень развития физических качеств.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восьми месяцев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тренировок по разработанной методике мы видим положительную динамику роста силовых способностей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школьников 12-13 лет.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 положительно отразились на развитии силовых способностей, что позволило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учащимся превзойти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своих сверстников, не занимающихся спортом.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0324"/>
            <a:ext cx="3960441" cy="49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2204864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3" y="260648"/>
            <a:ext cx="4014193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Объект 2"/>
          <p:cNvSpPr>
            <a:spLocks noGrp="1"/>
          </p:cNvSpPr>
          <p:nvPr>
            <p:ph idx="1"/>
          </p:nvPr>
        </p:nvSpPr>
        <p:spPr>
          <a:xfrm>
            <a:off x="683568" y="980728"/>
            <a:ext cx="8064896" cy="5616624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Актуальность исследования определяется  тем, что развитие силовых способностей школьников 12-13 лет направлено 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здорового образа жизни, морально-волевых качеств, гармоничному развитию личности подрастающего поколения.</a:t>
            </a: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Развитие силовых способностей у школьников 12-13 лет с помощью физических упражнений на сегодняшний день является наиболее эффективным способом приучить ребенка к физической нагрузке.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Благотворное влияние физических упражнений на физическое развитие школьников 12-13 лет выражается в том, что от выполнения упражнений у школьников 12-13 лет улучшаются силовые способности, укрепляется мышечный каркас.</a:t>
            </a:r>
          </a:p>
          <a:p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44" y="277461"/>
            <a:ext cx="4032448" cy="47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/>
          <a:lstStyle/>
          <a:p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Объект 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силовые способности школьников 12-13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лет.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уровень развития силовых способностей школьников </a:t>
            </a:r>
          </a:p>
          <a:p>
            <a:pPr marL="363538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12-13 лет.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60648"/>
            <a:ext cx="396044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изучить уровень развития силовых способностей у школьников 12-13 лет.</a:t>
            </a:r>
          </a:p>
          <a:p>
            <a:pPr algn="just"/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Задачи работы: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изучить методику, критерии оценки понятий сила и силовые способности у школьников 12-13 лет;</a:t>
            </a:r>
          </a:p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провести тестирование и осуществить анализ развития силовых способностей у школьников </a:t>
            </a:r>
          </a:p>
          <a:p>
            <a:pPr marL="363538" lv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12-13 лет.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55936"/>
            <a:ext cx="3960441" cy="53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Силовые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комплекс различных проявлений человека в определенной двигательной деятельности, в основе которых лежит понятие «сила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  <a:p>
            <a:pPr algn="just">
              <a:spcBef>
                <a:spcPts val="600"/>
              </a:spcBef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способность человека преодолевать внешнее сопротивление или противостоять ему за счет мышечных усилий (напряжений).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0648"/>
            <a:ext cx="396044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/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методы исследования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916832"/>
            <a:ext cx="7920880" cy="4608512"/>
          </a:xfrm>
        </p:spPr>
        <p:txBody>
          <a:bodyPr/>
          <a:lstStyle/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проводилось в МБОУ «Гимназия № 3 с татарским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обучения» Кировского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г.Казани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Республики Татарстан, над группой 100 человек (50 мальчиков и 50 девочек), возрастом 12-13 лет, в конце I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четвертей после освоения правильной техники физических упражнений, направленных на развитие силовых способностей.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поделили на 4 группы: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мальчиков 12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лет, 25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девочек 12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лет, 25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мальчиков 13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лет, 25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девочек 13 лет.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396044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9411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оценки уровня развития силовых способностей использовались контрольные упражнения (тесты): подтягивание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высокой перекладине с виса для мальчиков и на низкой перекладине для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девочек, подъем туловища из положения лежа на спине за 1 мин, приседание с набивным мячом за головой.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Математическая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осуществлялась по определению достоверности различий по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-критерию Стьюдента.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0648"/>
            <a:ext cx="403244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9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Диаграмма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1256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27" y="229952"/>
            <a:ext cx="3891881" cy="5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5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Диаграмма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24847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886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91592"/>
            <a:ext cx="396044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425</Words>
  <Application>Microsoft Office PowerPoint</Application>
  <PresentationFormat>Экран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ОСОБЕННОСТИ МЕТОДИКИ РАЗВИТИЯ ФИЗИЧЕСКОГО КАЧЕСТВА «сила»  У ШКОЛЬНИКОВ 12-13 лет.</vt:lpstr>
      <vt:lpstr>Презентация PowerPoint</vt:lpstr>
      <vt:lpstr> Объект и предмет исследования </vt:lpstr>
      <vt:lpstr>Цель и задачи</vt:lpstr>
      <vt:lpstr>Презентация PowerPoint</vt:lpstr>
      <vt:lpstr>Организация и методы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Кошелева Тамара</dc:creator>
  <cp:lastModifiedBy>мск</cp:lastModifiedBy>
  <cp:revision>80</cp:revision>
  <dcterms:created xsi:type="dcterms:W3CDTF">2012-02-24T04:41:03Z</dcterms:created>
  <dcterms:modified xsi:type="dcterms:W3CDTF">2016-06-06T09:37:56Z</dcterms:modified>
</cp:coreProperties>
</file>