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3" r:id="rId5"/>
    <p:sldId id="26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2" y="-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5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0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653F-8973-8B4A-BB3E-9752C1F8669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99E1-2671-214E-86B3-F6DB9DBD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21 Leader Summit SlidesR2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4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21 Leader Summit SlidesR2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 Leader Summit SlidesR2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 Leader Summit SlidesR2_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 Leader Summit SlidesR2_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(16:9)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Buchanan</dc:creator>
  <cp:lastModifiedBy>Caitlin Puffenberger</cp:lastModifiedBy>
  <cp:revision>3</cp:revision>
  <dcterms:created xsi:type="dcterms:W3CDTF">2021-01-27T03:34:49Z</dcterms:created>
  <dcterms:modified xsi:type="dcterms:W3CDTF">2021-01-27T12:59:49Z</dcterms:modified>
</cp:coreProperties>
</file>