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4"/>
  </p:sldMasterIdLst>
  <p:notesMasterIdLst>
    <p:notesMasterId r:id="rId35"/>
  </p:notesMasterIdLst>
  <p:sldIdLst>
    <p:sldId id="256" r:id="rId5"/>
    <p:sldId id="257" r:id="rId6"/>
    <p:sldId id="315" r:id="rId7"/>
    <p:sldId id="334" r:id="rId8"/>
    <p:sldId id="335" r:id="rId9"/>
    <p:sldId id="336" r:id="rId10"/>
    <p:sldId id="340" r:id="rId11"/>
    <p:sldId id="337" r:id="rId12"/>
    <p:sldId id="338" r:id="rId13"/>
    <p:sldId id="339" r:id="rId14"/>
    <p:sldId id="313" r:id="rId15"/>
    <p:sldId id="311" r:id="rId16"/>
    <p:sldId id="314" r:id="rId17"/>
    <p:sldId id="312" r:id="rId18"/>
    <p:sldId id="317" r:id="rId19"/>
    <p:sldId id="326" r:id="rId20"/>
    <p:sldId id="327" r:id="rId21"/>
    <p:sldId id="321" r:id="rId22"/>
    <p:sldId id="318" r:id="rId23"/>
    <p:sldId id="328" r:id="rId24"/>
    <p:sldId id="322" r:id="rId25"/>
    <p:sldId id="329" r:id="rId26"/>
    <p:sldId id="323" r:id="rId27"/>
    <p:sldId id="330" r:id="rId28"/>
    <p:sldId id="325" r:id="rId29"/>
    <p:sldId id="333" r:id="rId30"/>
    <p:sldId id="331" r:id="rId31"/>
    <p:sldId id="332" r:id="rId32"/>
    <p:sldId id="320" r:id="rId33"/>
    <p:sldId id="319" r:id="rId34"/>
  </p:sldIdLst>
  <p:sldSz cx="9144000" cy="5143500" type="screen16x9"/>
  <p:notesSz cx="6858000" cy="9144000"/>
  <p:embeddedFontLst>
    <p:embeddedFont>
      <p:font typeface="Alfa Slab One" panose="020B0604020202020204" charset="0"/>
      <p:regular r:id="rId36"/>
    </p:embeddedFont>
    <p:embeddedFont>
      <p:font typeface="Anaheim" panose="020B0604020202020204" charset="0"/>
      <p:regular r:id="rId37"/>
    </p:embeddedFont>
    <p:embeddedFont>
      <p:font typeface="Calibri Light" panose="020F0302020204030204" pitchFamily="34" charset="0"/>
      <p:regular r:id="rId38"/>
      <p: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71DD9A-5A07-4C98-B0AD-BB16C3525706}" v="114" dt="2023-04-20T14:32:31.390"/>
    <p1510:client id="{B7F90EB8-D091-4E69-BD49-44A1CE9843C8}" v="22" dt="2023-04-20T09:32:06.735"/>
    <p1510:client id="{BDC018DC-FFD8-4E20-93F6-EC8719A6687B}" v="352" dt="2023-04-21T17:55:32.457"/>
    <p1510:client id="{CD4F7187-9D6C-4A80-A077-8CB80B6669E3}" v="250" dt="2023-04-19T17:07:53.500"/>
    <p1510:client id="{E26E6D0E-F4FE-4123-8E22-CF7774A47113}" v="1127" dt="2023-04-19T17:15:29.475"/>
  </p1510:revLst>
</p1510:revInfo>
</file>

<file path=ppt/tableStyles.xml><?xml version="1.0" encoding="utf-8"?>
<a:tblStyleLst xmlns:a="http://schemas.openxmlformats.org/drawingml/2006/main" def="{66F84703-08C2-450E-87F2-3510A50F8CF9}">
  <a:tblStyle styleId="{66F84703-08C2-450E-87F2-3510A50F8CF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4.fntdata"/><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2.fntdata"/><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1.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3.fntdata"/><Relationship Id="rId20" Type="http://schemas.openxmlformats.org/officeDocument/2006/relationships/slide" Target="slides/slide16.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udent - Nhieu Chia Xin Yi" userId="S::nhieu_chia@mymail.sutd.edu.sg::d0365240-f2fa-4566-bd87-7310be08ec89" providerId="AD" clId="Web-{BDC018DC-FFD8-4E20-93F6-EC8719A6687B}"/>
    <pc:docChg chg="addSld modSld">
      <pc:chgData name="Student - Nhieu Chia Xin Yi" userId="S::nhieu_chia@mymail.sutd.edu.sg::d0365240-f2fa-4566-bd87-7310be08ec89" providerId="AD" clId="Web-{BDC018DC-FFD8-4E20-93F6-EC8719A6687B}" dt="2023-04-21T17:55:31.222" v="259" actId="20577"/>
      <pc:docMkLst>
        <pc:docMk/>
      </pc:docMkLst>
      <pc:sldChg chg="modSp">
        <pc:chgData name="Student - Nhieu Chia Xin Yi" userId="S::nhieu_chia@mymail.sutd.edu.sg::d0365240-f2fa-4566-bd87-7310be08ec89" providerId="AD" clId="Web-{BDC018DC-FFD8-4E20-93F6-EC8719A6687B}" dt="2023-04-21T17:51:39.919" v="154" actId="1076"/>
        <pc:sldMkLst>
          <pc:docMk/>
          <pc:sldMk cId="0" sldId="257"/>
        </pc:sldMkLst>
        <pc:spChg chg="mod">
          <ac:chgData name="Student - Nhieu Chia Xin Yi" userId="S::nhieu_chia@mymail.sutd.edu.sg::d0365240-f2fa-4566-bd87-7310be08ec89" providerId="AD" clId="Web-{BDC018DC-FFD8-4E20-93F6-EC8719A6687B}" dt="2023-04-21T17:51:39.919" v="154" actId="1076"/>
          <ac:spMkLst>
            <pc:docMk/>
            <pc:sldMk cId="0" sldId="257"/>
            <ac:spMk id="3" creationId="{3A623395-1928-275B-1F93-2DD52DA8DD17}"/>
          </ac:spMkLst>
        </pc:spChg>
      </pc:sldChg>
      <pc:sldChg chg="addSp modSp">
        <pc:chgData name="Student - Nhieu Chia Xin Yi" userId="S::nhieu_chia@mymail.sutd.edu.sg::d0365240-f2fa-4566-bd87-7310be08ec89" providerId="AD" clId="Web-{BDC018DC-FFD8-4E20-93F6-EC8719A6687B}" dt="2023-04-21T17:54:34.471" v="221" actId="20577"/>
        <pc:sldMkLst>
          <pc:docMk/>
          <pc:sldMk cId="2170529959" sldId="331"/>
        </pc:sldMkLst>
        <pc:spChg chg="add mod">
          <ac:chgData name="Student - Nhieu Chia Xin Yi" userId="S::nhieu_chia@mymail.sutd.edu.sg::d0365240-f2fa-4566-bd87-7310be08ec89" providerId="AD" clId="Web-{BDC018DC-FFD8-4E20-93F6-EC8719A6687B}" dt="2023-04-21T17:54:19.111" v="213" actId="1076"/>
          <ac:spMkLst>
            <pc:docMk/>
            <pc:sldMk cId="2170529959" sldId="331"/>
            <ac:spMk id="5" creationId="{CFB14B68-DEB1-8E3D-F782-C2E9029EF6BE}"/>
          </ac:spMkLst>
        </pc:spChg>
        <pc:spChg chg="add mod">
          <ac:chgData name="Student - Nhieu Chia Xin Yi" userId="S::nhieu_chia@mymail.sutd.edu.sg::d0365240-f2fa-4566-bd87-7310be08ec89" providerId="AD" clId="Web-{BDC018DC-FFD8-4E20-93F6-EC8719A6687B}" dt="2023-04-21T17:54:34.471" v="221" actId="20577"/>
          <ac:spMkLst>
            <pc:docMk/>
            <pc:sldMk cId="2170529959" sldId="331"/>
            <ac:spMk id="7" creationId="{56E284E6-7442-2478-F947-0555D5D617D0}"/>
          </ac:spMkLst>
        </pc:spChg>
        <pc:spChg chg="mod">
          <ac:chgData name="Student - Nhieu Chia Xin Yi" userId="S::nhieu_chia@mymail.sutd.edu.sg::d0365240-f2fa-4566-bd87-7310be08ec89" providerId="AD" clId="Web-{BDC018DC-FFD8-4E20-93F6-EC8719A6687B}" dt="2023-04-21T17:53:54.923" v="186" actId="1076"/>
          <ac:spMkLst>
            <pc:docMk/>
            <pc:sldMk cId="2170529959" sldId="331"/>
            <ac:spMk id="3781" creationId="{630F6232-6054-7443-61DC-9F3174D81EA5}"/>
          </ac:spMkLst>
        </pc:spChg>
        <pc:cxnChg chg="add mod">
          <ac:chgData name="Student - Nhieu Chia Xin Yi" userId="S::nhieu_chia@mymail.sutd.edu.sg::d0365240-f2fa-4566-bd87-7310be08ec89" providerId="AD" clId="Web-{BDC018DC-FFD8-4E20-93F6-EC8719A6687B}" dt="2023-04-21T17:54:16.314" v="212" actId="14100"/>
          <ac:cxnSpMkLst>
            <pc:docMk/>
            <pc:sldMk cId="2170529959" sldId="331"/>
            <ac:cxnSpMk id="2" creationId="{9CC38634-5839-33CD-F123-ABE79A82FEFC}"/>
          </ac:cxnSpMkLst>
        </pc:cxnChg>
        <pc:cxnChg chg="add mod">
          <ac:chgData name="Student - Nhieu Chia Xin Yi" userId="S::nhieu_chia@mymail.sutd.edu.sg::d0365240-f2fa-4566-bd87-7310be08ec89" providerId="AD" clId="Web-{BDC018DC-FFD8-4E20-93F6-EC8719A6687B}" dt="2023-04-21T17:54:24.361" v="215" actId="1076"/>
          <ac:cxnSpMkLst>
            <pc:docMk/>
            <pc:sldMk cId="2170529959" sldId="331"/>
            <ac:cxnSpMk id="6" creationId="{2294CC5B-89D6-026C-C469-AC40A545E8A0}"/>
          </ac:cxnSpMkLst>
        </pc:cxnChg>
        <pc:cxnChg chg="mod">
          <ac:chgData name="Student - Nhieu Chia Xin Yi" userId="S::nhieu_chia@mymail.sutd.edu.sg::d0365240-f2fa-4566-bd87-7310be08ec89" providerId="AD" clId="Web-{BDC018DC-FFD8-4E20-93F6-EC8719A6687B}" dt="2023-04-21T17:53:52.767" v="185" actId="1076"/>
          <ac:cxnSpMkLst>
            <pc:docMk/>
            <pc:sldMk cId="2170529959" sldId="331"/>
            <ac:cxnSpMk id="3782" creationId="{A9C1DFB2-6C5C-F60F-61B9-F1B3AE567827}"/>
          </ac:cxnSpMkLst>
        </pc:cxnChg>
      </pc:sldChg>
      <pc:sldChg chg="addSp modSp">
        <pc:chgData name="Student - Nhieu Chia Xin Yi" userId="S::nhieu_chia@mymail.sutd.edu.sg::d0365240-f2fa-4566-bd87-7310be08ec89" providerId="AD" clId="Web-{BDC018DC-FFD8-4E20-93F6-EC8719A6687B}" dt="2023-04-21T17:55:31.222" v="259" actId="20577"/>
        <pc:sldMkLst>
          <pc:docMk/>
          <pc:sldMk cId="2517399068" sldId="332"/>
        </pc:sldMkLst>
        <pc:spChg chg="add mod">
          <ac:chgData name="Student - Nhieu Chia Xin Yi" userId="S::nhieu_chia@mymail.sutd.edu.sg::d0365240-f2fa-4566-bd87-7310be08ec89" providerId="AD" clId="Web-{BDC018DC-FFD8-4E20-93F6-EC8719A6687B}" dt="2023-04-21T17:55:31.222" v="259" actId="20577"/>
          <ac:spMkLst>
            <pc:docMk/>
            <pc:sldMk cId="2517399068" sldId="332"/>
            <ac:spMk id="4" creationId="{1D593749-1D53-6C34-896F-01C5E0782D66}"/>
          </ac:spMkLst>
        </pc:spChg>
        <pc:cxnChg chg="add mod">
          <ac:chgData name="Student - Nhieu Chia Xin Yi" userId="S::nhieu_chia@mymail.sutd.edu.sg::d0365240-f2fa-4566-bd87-7310be08ec89" providerId="AD" clId="Web-{BDC018DC-FFD8-4E20-93F6-EC8719A6687B}" dt="2023-04-21T17:54:51.909" v="223" actId="1076"/>
          <ac:cxnSpMkLst>
            <pc:docMk/>
            <pc:sldMk cId="2517399068" sldId="332"/>
            <ac:cxnSpMk id="3" creationId="{E33FB8B2-CAA2-E115-6E1D-D100F1B79F0B}"/>
          </ac:cxnSpMkLst>
        </pc:cxnChg>
      </pc:sldChg>
      <pc:sldChg chg="addSp modSp new">
        <pc:chgData name="Student - Nhieu Chia Xin Yi" userId="S::nhieu_chia@mymail.sutd.edu.sg::d0365240-f2fa-4566-bd87-7310be08ec89" providerId="AD" clId="Web-{BDC018DC-FFD8-4E20-93F6-EC8719A6687B}" dt="2023-04-21T17:43:37.344" v="55" actId="1076"/>
        <pc:sldMkLst>
          <pc:docMk/>
          <pc:sldMk cId="1542443182" sldId="334"/>
        </pc:sldMkLst>
        <pc:spChg chg="mod">
          <ac:chgData name="Student - Nhieu Chia Xin Yi" userId="S::nhieu_chia@mymail.sutd.edu.sg::d0365240-f2fa-4566-bd87-7310be08ec89" providerId="AD" clId="Web-{BDC018DC-FFD8-4E20-93F6-EC8719A6687B}" dt="2023-04-21T17:41:59.639" v="10" actId="20577"/>
          <ac:spMkLst>
            <pc:docMk/>
            <pc:sldMk cId="1542443182" sldId="334"/>
            <ac:spMk id="2" creationId="{BC44E58C-04B8-74C0-9EB9-CE390DC3C4DE}"/>
          </ac:spMkLst>
        </pc:spChg>
        <pc:spChg chg="mod">
          <ac:chgData name="Student - Nhieu Chia Xin Yi" userId="S::nhieu_chia@mymail.sutd.edu.sg::d0365240-f2fa-4566-bd87-7310be08ec89" providerId="AD" clId="Web-{BDC018DC-FFD8-4E20-93F6-EC8719A6687B}" dt="2023-04-21T17:43:29.985" v="50" actId="20577"/>
          <ac:spMkLst>
            <pc:docMk/>
            <pc:sldMk cId="1542443182" sldId="334"/>
            <ac:spMk id="3" creationId="{B6E69815-F975-386B-D6C1-74624A777343}"/>
          </ac:spMkLst>
        </pc:spChg>
        <pc:picChg chg="add mod modCrop">
          <ac:chgData name="Student - Nhieu Chia Xin Yi" userId="S::nhieu_chia@mymail.sutd.edu.sg::d0365240-f2fa-4566-bd87-7310be08ec89" providerId="AD" clId="Web-{BDC018DC-FFD8-4E20-93F6-EC8719A6687B}" dt="2023-04-21T17:43:33.344" v="51" actId="1076"/>
          <ac:picMkLst>
            <pc:docMk/>
            <pc:sldMk cId="1542443182" sldId="334"/>
            <ac:picMk id="4" creationId="{959AAB05-CE04-B0BD-6F90-1A5159C191B1}"/>
          </ac:picMkLst>
        </pc:picChg>
        <pc:picChg chg="add mod modCrop">
          <ac:chgData name="Student - Nhieu Chia Xin Yi" userId="S::nhieu_chia@mymail.sutd.edu.sg::d0365240-f2fa-4566-bd87-7310be08ec89" providerId="AD" clId="Web-{BDC018DC-FFD8-4E20-93F6-EC8719A6687B}" dt="2023-04-21T17:43:37.344" v="55" actId="1076"/>
          <ac:picMkLst>
            <pc:docMk/>
            <pc:sldMk cId="1542443182" sldId="334"/>
            <ac:picMk id="5" creationId="{3E167363-CE5F-D0E1-BC2E-C9852E3D173A}"/>
          </ac:picMkLst>
        </pc:picChg>
      </pc:sldChg>
      <pc:sldChg chg="addSp delSp modSp add replId">
        <pc:chgData name="Student - Nhieu Chia Xin Yi" userId="S::nhieu_chia@mymail.sutd.edu.sg::d0365240-f2fa-4566-bd87-7310be08ec89" providerId="AD" clId="Web-{BDC018DC-FFD8-4E20-93F6-EC8719A6687B}" dt="2023-04-21T17:45:03.737" v="66" actId="1076"/>
        <pc:sldMkLst>
          <pc:docMk/>
          <pc:sldMk cId="1396737809" sldId="335"/>
        </pc:sldMkLst>
        <pc:spChg chg="mod">
          <ac:chgData name="Student - Nhieu Chia Xin Yi" userId="S::nhieu_chia@mymail.sutd.edu.sg::d0365240-f2fa-4566-bd87-7310be08ec89" providerId="AD" clId="Web-{BDC018DC-FFD8-4E20-93F6-EC8719A6687B}" dt="2023-04-21T17:44:47.705" v="59" actId="20577"/>
          <ac:spMkLst>
            <pc:docMk/>
            <pc:sldMk cId="1396737809" sldId="335"/>
            <ac:spMk id="3" creationId="{B6E69815-F975-386B-D6C1-74624A777343}"/>
          </ac:spMkLst>
        </pc:spChg>
        <pc:picChg chg="del">
          <ac:chgData name="Student - Nhieu Chia Xin Yi" userId="S::nhieu_chia@mymail.sutd.edu.sg::d0365240-f2fa-4566-bd87-7310be08ec89" providerId="AD" clId="Web-{BDC018DC-FFD8-4E20-93F6-EC8719A6687B}" dt="2023-04-21T17:44:49.456" v="60"/>
          <ac:picMkLst>
            <pc:docMk/>
            <pc:sldMk cId="1396737809" sldId="335"/>
            <ac:picMk id="4" creationId="{959AAB05-CE04-B0BD-6F90-1A5159C191B1}"/>
          </ac:picMkLst>
        </pc:picChg>
        <pc:picChg chg="del">
          <ac:chgData name="Student - Nhieu Chia Xin Yi" userId="S::nhieu_chia@mymail.sutd.edu.sg::d0365240-f2fa-4566-bd87-7310be08ec89" providerId="AD" clId="Web-{BDC018DC-FFD8-4E20-93F6-EC8719A6687B}" dt="2023-04-21T17:44:49.909" v="61"/>
          <ac:picMkLst>
            <pc:docMk/>
            <pc:sldMk cId="1396737809" sldId="335"/>
            <ac:picMk id="5" creationId="{3E167363-CE5F-D0E1-BC2E-C9852E3D173A}"/>
          </ac:picMkLst>
        </pc:picChg>
        <pc:picChg chg="add mod">
          <ac:chgData name="Student - Nhieu Chia Xin Yi" userId="S::nhieu_chia@mymail.sutd.edu.sg::d0365240-f2fa-4566-bd87-7310be08ec89" providerId="AD" clId="Web-{BDC018DC-FFD8-4E20-93F6-EC8719A6687B}" dt="2023-04-21T17:45:03.737" v="66" actId="1076"/>
          <ac:picMkLst>
            <pc:docMk/>
            <pc:sldMk cId="1396737809" sldId="335"/>
            <ac:picMk id="6" creationId="{2E4F4BAF-01A7-25E7-D7FE-32AAAEF38355}"/>
          </ac:picMkLst>
        </pc:picChg>
      </pc:sldChg>
      <pc:sldChg chg="addSp delSp modSp add replId">
        <pc:chgData name="Student - Nhieu Chia Xin Yi" userId="S::nhieu_chia@mymail.sutd.edu.sg::d0365240-f2fa-4566-bd87-7310be08ec89" providerId="AD" clId="Web-{BDC018DC-FFD8-4E20-93F6-EC8719A6687B}" dt="2023-04-21T17:46:20.083" v="86" actId="1076"/>
        <pc:sldMkLst>
          <pc:docMk/>
          <pc:sldMk cId="89320027" sldId="336"/>
        </pc:sldMkLst>
        <pc:spChg chg="mod">
          <ac:chgData name="Student - Nhieu Chia Xin Yi" userId="S::nhieu_chia@mymail.sutd.edu.sg::d0365240-f2fa-4566-bd87-7310be08ec89" providerId="AD" clId="Web-{BDC018DC-FFD8-4E20-93F6-EC8719A6687B}" dt="2023-04-21T17:46:12.848" v="83" actId="14100"/>
          <ac:spMkLst>
            <pc:docMk/>
            <pc:sldMk cId="89320027" sldId="336"/>
            <ac:spMk id="3" creationId="{B6E69815-F975-386B-D6C1-74624A777343}"/>
          </ac:spMkLst>
        </pc:spChg>
        <pc:picChg chg="add mod">
          <ac:chgData name="Student - Nhieu Chia Xin Yi" userId="S::nhieu_chia@mymail.sutd.edu.sg::d0365240-f2fa-4566-bd87-7310be08ec89" providerId="AD" clId="Web-{BDC018DC-FFD8-4E20-93F6-EC8719A6687B}" dt="2023-04-21T17:46:20.083" v="86" actId="1076"/>
          <ac:picMkLst>
            <pc:docMk/>
            <pc:sldMk cId="89320027" sldId="336"/>
            <ac:picMk id="4" creationId="{1FA110F0-0362-3CE2-6860-6D0A59F9A59C}"/>
          </ac:picMkLst>
        </pc:picChg>
        <pc:picChg chg="del">
          <ac:chgData name="Student - Nhieu Chia Xin Yi" userId="S::nhieu_chia@mymail.sutd.edu.sg::d0365240-f2fa-4566-bd87-7310be08ec89" providerId="AD" clId="Web-{BDC018DC-FFD8-4E20-93F6-EC8719A6687B}" dt="2023-04-21T17:45:24.535" v="68"/>
          <ac:picMkLst>
            <pc:docMk/>
            <pc:sldMk cId="89320027" sldId="336"/>
            <ac:picMk id="6" creationId="{2E4F4BAF-01A7-25E7-D7FE-32AAAEF38355}"/>
          </ac:picMkLst>
        </pc:picChg>
      </pc:sldChg>
      <pc:sldChg chg="addSp modSp add replId">
        <pc:chgData name="Student - Nhieu Chia Xin Yi" userId="S::nhieu_chia@mymail.sutd.edu.sg::d0365240-f2fa-4566-bd87-7310be08ec89" providerId="AD" clId="Web-{BDC018DC-FFD8-4E20-93F6-EC8719A6687B}" dt="2023-04-21T17:48:15.680" v="117" actId="1076"/>
        <pc:sldMkLst>
          <pc:docMk/>
          <pc:sldMk cId="4216242797" sldId="337"/>
        </pc:sldMkLst>
        <pc:spChg chg="mod">
          <ac:chgData name="Student - Nhieu Chia Xin Yi" userId="S::nhieu_chia@mymail.sutd.edu.sg::d0365240-f2fa-4566-bd87-7310be08ec89" providerId="AD" clId="Web-{BDC018DC-FFD8-4E20-93F6-EC8719A6687B}" dt="2023-04-21T17:47:13.944" v="96" actId="20577"/>
          <ac:spMkLst>
            <pc:docMk/>
            <pc:sldMk cId="4216242797" sldId="337"/>
            <ac:spMk id="3" creationId="{B6E69815-F975-386B-D6C1-74624A777343}"/>
          </ac:spMkLst>
        </pc:spChg>
        <pc:picChg chg="add mod modCrop">
          <ac:chgData name="Student - Nhieu Chia Xin Yi" userId="S::nhieu_chia@mymail.sutd.edu.sg::d0365240-f2fa-4566-bd87-7310be08ec89" providerId="AD" clId="Web-{BDC018DC-FFD8-4E20-93F6-EC8719A6687B}" dt="2023-04-21T17:48:13.180" v="116" actId="1076"/>
          <ac:picMkLst>
            <pc:docMk/>
            <pc:sldMk cId="4216242797" sldId="337"/>
            <ac:picMk id="4" creationId="{C3A65B04-2436-2AC5-2036-7DC5FF3EEDB8}"/>
          </ac:picMkLst>
        </pc:picChg>
        <pc:picChg chg="add mod modCrop">
          <ac:chgData name="Student - Nhieu Chia Xin Yi" userId="S::nhieu_chia@mymail.sutd.edu.sg::d0365240-f2fa-4566-bd87-7310be08ec89" providerId="AD" clId="Web-{BDC018DC-FFD8-4E20-93F6-EC8719A6687B}" dt="2023-04-21T17:48:15.680" v="117" actId="1076"/>
          <ac:picMkLst>
            <pc:docMk/>
            <pc:sldMk cId="4216242797" sldId="337"/>
            <ac:picMk id="5" creationId="{D1B5AC7F-AB1B-67E4-A232-CFF5C59311E1}"/>
          </ac:picMkLst>
        </pc:picChg>
      </pc:sldChg>
      <pc:sldChg chg="addSp modSp add replId">
        <pc:chgData name="Student - Nhieu Chia Xin Yi" userId="S::nhieu_chia@mymail.sutd.edu.sg::d0365240-f2fa-4566-bd87-7310be08ec89" providerId="AD" clId="Web-{BDC018DC-FFD8-4E20-93F6-EC8719A6687B}" dt="2023-04-21T17:48:46.977" v="123" actId="1076"/>
        <pc:sldMkLst>
          <pc:docMk/>
          <pc:sldMk cId="2579188850" sldId="338"/>
        </pc:sldMkLst>
        <pc:spChg chg="mod">
          <ac:chgData name="Student - Nhieu Chia Xin Yi" userId="S::nhieu_chia@mymail.sutd.edu.sg::d0365240-f2fa-4566-bd87-7310be08ec89" providerId="AD" clId="Web-{BDC018DC-FFD8-4E20-93F6-EC8719A6687B}" dt="2023-04-21T17:48:38.993" v="119" actId="20577"/>
          <ac:spMkLst>
            <pc:docMk/>
            <pc:sldMk cId="2579188850" sldId="338"/>
            <ac:spMk id="3" creationId="{B6E69815-F975-386B-D6C1-74624A777343}"/>
          </ac:spMkLst>
        </pc:spChg>
        <pc:picChg chg="add mod">
          <ac:chgData name="Student - Nhieu Chia Xin Yi" userId="S::nhieu_chia@mymail.sutd.edu.sg::d0365240-f2fa-4566-bd87-7310be08ec89" providerId="AD" clId="Web-{BDC018DC-FFD8-4E20-93F6-EC8719A6687B}" dt="2023-04-21T17:48:46.977" v="123" actId="1076"/>
          <ac:picMkLst>
            <pc:docMk/>
            <pc:sldMk cId="2579188850" sldId="338"/>
            <ac:picMk id="4" creationId="{5A31805C-974F-7F65-E18B-3865EDA7330D}"/>
          </ac:picMkLst>
        </pc:picChg>
      </pc:sldChg>
      <pc:sldChg chg="addSp modSp add replId">
        <pc:chgData name="Student - Nhieu Chia Xin Yi" userId="S::nhieu_chia@mymail.sutd.edu.sg::d0365240-f2fa-4566-bd87-7310be08ec89" providerId="AD" clId="Web-{BDC018DC-FFD8-4E20-93F6-EC8719A6687B}" dt="2023-04-21T17:50:02.229" v="149" actId="1076"/>
        <pc:sldMkLst>
          <pc:docMk/>
          <pc:sldMk cId="3831983872" sldId="339"/>
        </pc:sldMkLst>
        <pc:spChg chg="mod">
          <ac:chgData name="Student - Nhieu Chia Xin Yi" userId="S::nhieu_chia@mymail.sutd.edu.sg::d0365240-f2fa-4566-bd87-7310be08ec89" providerId="AD" clId="Web-{BDC018DC-FFD8-4E20-93F6-EC8719A6687B}" dt="2023-04-21T17:49:01.587" v="125" actId="20577"/>
          <ac:spMkLst>
            <pc:docMk/>
            <pc:sldMk cId="3831983872" sldId="339"/>
            <ac:spMk id="3" creationId="{B6E69815-F975-386B-D6C1-74624A777343}"/>
          </ac:spMkLst>
        </pc:spChg>
        <pc:picChg chg="add mod modCrop">
          <ac:chgData name="Student - Nhieu Chia Xin Yi" userId="S::nhieu_chia@mymail.sutd.edu.sg::d0365240-f2fa-4566-bd87-7310be08ec89" providerId="AD" clId="Web-{BDC018DC-FFD8-4E20-93F6-EC8719A6687B}" dt="2023-04-21T17:49:55.307" v="144" actId="14100"/>
          <ac:picMkLst>
            <pc:docMk/>
            <pc:sldMk cId="3831983872" sldId="339"/>
            <ac:picMk id="4" creationId="{D92EC742-16ED-673E-954D-7EA7A6F0909C}"/>
          </ac:picMkLst>
        </pc:picChg>
        <pc:picChg chg="add mod modCrop">
          <ac:chgData name="Student - Nhieu Chia Xin Yi" userId="S::nhieu_chia@mymail.sutd.edu.sg::d0365240-f2fa-4566-bd87-7310be08ec89" providerId="AD" clId="Web-{BDC018DC-FFD8-4E20-93F6-EC8719A6687B}" dt="2023-04-21T17:50:02.229" v="149" actId="1076"/>
          <ac:picMkLst>
            <pc:docMk/>
            <pc:sldMk cId="3831983872" sldId="339"/>
            <ac:picMk id="5" creationId="{ECF91637-440A-6A53-F4FA-B6561992DFA3}"/>
          </ac:picMkLst>
        </pc:picChg>
      </pc:sldChg>
      <pc:sldChg chg="addSp delSp modSp add replId">
        <pc:chgData name="Student - Nhieu Chia Xin Yi" userId="S::nhieu_chia@mymail.sutd.edu.sg::d0365240-f2fa-4566-bd87-7310be08ec89" providerId="AD" clId="Web-{BDC018DC-FFD8-4E20-93F6-EC8719A6687B}" dt="2023-04-21T17:46:55.709" v="93" actId="1076"/>
        <pc:sldMkLst>
          <pc:docMk/>
          <pc:sldMk cId="3457740656" sldId="340"/>
        </pc:sldMkLst>
        <pc:picChg chg="del">
          <ac:chgData name="Student - Nhieu Chia Xin Yi" userId="S::nhieu_chia@mymail.sutd.edu.sg::d0365240-f2fa-4566-bd87-7310be08ec89" providerId="AD" clId="Web-{BDC018DC-FFD8-4E20-93F6-EC8719A6687B}" dt="2023-04-21T17:46:31.396" v="88"/>
          <ac:picMkLst>
            <pc:docMk/>
            <pc:sldMk cId="3457740656" sldId="340"/>
            <ac:picMk id="4" creationId="{1FA110F0-0362-3CE2-6860-6D0A59F9A59C}"/>
          </ac:picMkLst>
        </pc:picChg>
        <pc:picChg chg="add mod">
          <ac:chgData name="Student - Nhieu Chia Xin Yi" userId="S::nhieu_chia@mymail.sutd.edu.sg::d0365240-f2fa-4566-bd87-7310be08ec89" providerId="AD" clId="Web-{BDC018DC-FFD8-4E20-93F6-EC8719A6687B}" dt="2023-04-21T17:46:55.709" v="93" actId="1076"/>
          <ac:picMkLst>
            <pc:docMk/>
            <pc:sldMk cId="3457740656" sldId="340"/>
            <ac:picMk id="5" creationId="{81ED191A-9317-9F12-56EA-18858FD21B7A}"/>
          </ac:picMkLst>
        </pc:picChg>
      </pc:sldChg>
    </pc:docChg>
  </pc:docChgLst>
  <pc:docChgLst>
    <pc:chgData name="Student - Danny Yeo Rui Quan" userId="S::danny_yeo@mymail.sutd.edu.sg::c7b481fb-53a7-4e3f-93bf-df15fd45b3db" providerId="AD" clId="Web-{B7F90EB8-D091-4E69-BD49-44A1CE9843C8}"/>
    <pc:docChg chg="modSld sldOrd">
      <pc:chgData name="Student - Danny Yeo Rui Quan" userId="S::danny_yeo@mymail.sutd.edu.sg::c7b481fb-53a7-4e3f-93bf-df15fd45b3db" providerId="AD" clId="Web-{B7F90EB8-D091-4E69-BD49-44A1CE9843C8}" dt="2023-04-20T09:32:06.219" v="11" actId="20577"/>
      <pc:docMkLst>
        <pc:docMk/>
      </pc:docMkLst>
      <pc:sldChg chg="modSp">
        <pc:chgData name="Student - Danny Yeo Rui Quan" userId="S::danny_yeo@mymail.sutd.edu.sg::c7b481fb-53a7-4e3f-93bf-df15fd45b3db" providerId="AD" clId="Web-{B7F90EB8-D091-4E69-BD49-44A1CE9843C8}" dt="2023-04-20T09:28:13.444" v="1" actId="20577"/>
        <pc:sldMkLst>
          <pc:docMk/>
          <pc:sldMk cId="0" sldId="257"/>
        </pc:sldMkLst>
        <pc:spChg chg="mod">
          <ac:chgData name="Student - Danny Yeo Rui Quan" userId="S::danny_yeo@mymail.sutd.edu.sg::c7b481fb-53a7-4e3f-93bf-df15fd45b3db" providerId="AD" clId="Web-{B7F90EB8-D091-4E69-BD49-44A1CE9843C8}" dt="2023-04-20T09:28:13.444" v="1" actId="20577"/>
          <ac:spMkLst>
            <pc:docMk/>
            <pc:sldMk cId="0" sldId="257"/>
            <ac:spMk id="3" creationId="{3A623395-1928-275B-1F93-2DD52DA8DD17}"/>
          </ac:spMkLst>
        </pc:spChg>
      </pc:sldChg>
      <pc:sldChg chg="ord">
        <pc:chgData name="Student - Danny Yeo Rui Quan" userId="S::danny_yeo@mymail.sutd.edu.sg::c7b481fb-53a7-4e3f-93bf-df15fd45b3db" providerId="AD" clId="Web-{B7F90EB8-D091-4E69-BD49-44A1CE9843C8}" dt="2023-04-20T09:30:07.621" v="3"/>
        <pc:sldMkLst>
          <pc:docMk/>
          <pc:sldMk cId="2852096318" sldId="315"/>
        </pc:sldMkLst>
      </pc:sldChg>
      <pc:sldChg chg="modSp">
        <pc:chgData name="Student - Danny Yeo Rui Quan" userId="S::danny_yeo@mymail.sutd.edu.sg::c7b481fb-53a7-4e3f-93bf-df15fd45b3db" providerId="AD" clId="Web-{B7F90EB8-D091-4E69-BD49-44A1CE9843C8}" dt="2023-04-20T09:30:35.731" v="6" actId="20577"/>
        <pc:sldMkLst>
          <pc:docMk/>
          <pc:sldMk cId="3620736733" sldId="318"/>
        </pc:sldMkLst>
        <pc:spChg chg="mod">
          <ac:chgData name="Student - Danny Yeo Rui Quan" userId="S::danny_yeo@mymail.sutd.edu.sg::c7b481fb-53a7-4e3f-93bf-df15fd45b3db" providerId="AD" clId="Web-{B7F90EB8-D091-4E69-BD49-44A1CE9843C8}" dt="2023-04-20T09:30:35.731" v="6" actId="20577"/>
          <ac:spMkLst>
            <pc:docMk/>
            <pc:sldMk cId="3620736733" sldId="318"/>
            <ac:spMk id="3780" creationId="{00000000-0000-0000-0000-000000000000}"/>
          </ac:spMkLst>
        </pc:spChg>
      </pc:sldChg>
      <pc:sldChg chg="modSp">
        <pc:chgData name="Student - Danny Yeo Rui Quan" userId="S::danny_yeo@mymail.sutd.edu.sg::c7b481fb-53a7-4e3f-93bf-df15fd45b3db" providerId="AD" clId="Web-{B7F90EB8-D091-4E69-BD49-44A1CE9843C8}" dt="2023-04-20T09:32:06.219" v="11" actId="20577"/>
        <pc:sldMkLst>
          <pc:docMk/>
          <pc:sldMk cId="2059990327" sldId="320"/>
        </pc:sldMkLst>
        <pc:spChg chg="mod">
          <ac:chgData name="Student - Danny Yeo Rui Quan" userId="S::danny_yeo@mymail.sutd.edu.sg::c7b481fb-53a7-4e3f-93bf-df15fd45b3db" providerId="AD" clId="Web-{B7F90EB8-D091-4E69-BD49-44A1CE9843C8}" dt="2023-04-20T09:32:06.219" v="11" actId="20577"/>
          <ac:spMkLst>
            <pc:docMk/>
            <pc:sldMk cId="2059990327" sldId="320"/>
            <ac:spMk id="20" creationId="{DF235A19-8E43-FFC5-B815-36B4DE1171BB}"/>
          </ac:spMkLst>
        </pc:spChg>
      </pc:sldChg>
      <pc:sldChg chg="modSp">
        <pc:chgData name="Student - Danny Yeo Rui Quan" userId="S::danny_yeo@mymail.sutd.edu.sg::c7b481fb-53a7-4e3f-93bf-df15fd45b3db" providerId="AD" clId="Web-{B7F90EB8-D091-4E69-BD49-44A1CE9843C8}" dt="2023-04-20T09:31:33.046" v="10" actId="20577"/>
        <pc:sldMkLst>
          <pc:docMk/>
          <pc:sldMk cId="1258534031" sldId="325"/>
        </pc:sldMkLst>
        <pc:spChg chg="mod">
          <ac:chgData name="Student - Danny Yeo Rui Quan" userId="S::danny_yeo@mymail.sutd.edu.sg::c7b481fb-53a7-4e3f-93bf-df15fd45b3db" providerId="AD" clId="Web-{B7F90EB8-D091-4E69-BD49-44A1CE9843C8}" dt="2023-04-20T09:31:33.046" v="10" actId="20577"/>
          <ac:spMkLst>
            <pc:docMk/>
            <pc:sldMk cId="1258534031" sldId="325"/>
            <ac:spMk id="14" creationId="{BA3EC723-C110-6D4D-53D4-5AA926753786}"/>
          </ac:spMkLst>
        </pc:spChg>
      </pc:sldChg>
      <pc:sldChg chg="modSp">
        <pc:chgData name="Student - Danny Yeo Rui Quan" userId="S::danny_yeo@mymail.sutd.edu.sg::c7b481fb-53a7-4e3f-93bf-df15fd45b3db" providerId="AD" clId="Web-{B7F90EB8-D091-4E69-BD49-44A1CE9843C8}" dt="2023-04-20T09:30:47.310" v="9" actId="20577"/>
        <pc:sldMkLst>
          <pc:docMk/>
          <pc:sldMk cId="294238196" sldId="328"/>
        </pc:sldMkLst>
        <pc:spChg chg="mod">
          <ac:chgData name="Student - Danny Yeo Rui Quan" userId="S::danny_yeo@mymail.sutd.edu.sg::c7b481fb-53a7-4e3f-93bf-df15fd45b3db" providerId="AD" clId="Web-{B7F90EB8-D091-4E69-BD49-44A1CE9843C8}" dt="2023-04-20T09:30:47.310" v="9" actId="20577"/>
          <ac:spMkLst>
            <pc:docMk/>
            <pc:sldMk cId="294238196" sldId="328"/>
            <ac:spMk id="3780" creationId="{00000000-0000-0000-0000-000000000000}"/>
          </ac:spMkLst>
        </pc:spChg>
      </pc:sldChg>
    </pc:docChg>
  </pc:docChgLst>
  <pc:docChgLst>
    <pc:chgData name="Student - Danny Yeo Rui Quan" userId="S::danny_yeo@mymail.sutd.edu.sg::c7b481fb-53a7-4e3f-93bf-df15fd45b3db" providerId="AD" clId="Web-{CD4F7187-9D6C-4A80-A077-8CB80B6669E3}"/>
    <pc:docChg chg="delSld modSld sldOrd">
      <pc:chgData name="Student - Danny Yeo Rui Quan" userId="S::danny_yeo@mymail.sutd.edu.sg::c7b481fb-53a7-4e3f-93bf-df15fd45b3db" providerId="AD" clId="Web-{CD4F7187-9D6C-4A80-A077-8CB80B6669E3}" dt="2023-04-19T17:07:53.500" v="102"/>
      <pc:docMkLst>
        <pc:docMk/>
      </pc:docMkLst>
      <pc:sldChg chg="modSp">
        <pc:chgData name="Student - Danny Yeo Rui Quan" userId="S::danny_yeo@mymail.sutd.edu.sg::c7b481fb-53a7-4e3f-93bf-df15fd45b3db" providerId="AD" clId="Web-{CD4F7187-9D6C-4A80-A077-8CB80B6669E3}" dt="2023-04-19T15:32:47.992" v="15" actId="20577"/>
        <pc:sldMkLst>
          <pc:docMk/>
          <pc:sldMk cId="0" sldId="257"/>
        </pc:sldMkLst>
        <pc:spChg chg="mod">
          <ac:chgData name="Student - Danny Yeo Rui Quan" userId="S::danny_yeo@mymail.sutd.edu.sg::c7b481fb-53a7-4e3f-93bf-df15fd45b3db" providerId="AD" clId="Web-{CD4F7187-9D6C-4A80-A077-8CB80B6669E3}" dt="2023-04-19T15:32:47.992" v="15" actId="20577"/>
          <ac:spMkLst>
            <pc:docMk/>
            <pc:sldMk cId="0" sldId="257"/>
            <ac:spMk id="3" creationId="{3A623395-1928-275B-1F93-2DD52DA8DD17}"/>
          </ac:spMkLst>
        </pc:spChg>
      </pc:sldChg>
      <pc:sldChg chg="ord">
        <pc:chgData name="Student - Danny Yeo Rui Quan" userId="S::danny_yeo@mymail.sutd.edu.sg::c7b481fb-53a7-4e3f-93bf-df15fd45b3db" providerId="AD" clId="Web-{CD4F7187-9D6C-4A80-A077-8CB80B6669E3}" dt="2023-04-19T17:07:53.500" v="102"/>
        <pc:sldMkLst>
          <pc:docMk/>
          <pc:sldMk cId="0" sldId="260"/>
        </pc:sldMkLst>
      </pc:sldChg>
      <pc:sldChg chg="del">
        <pc:chgData name="Student - Danny Yeo Rui Quan" userId="S::danny_yeo@mymail.sutd.edu.sg::c7b481fb-53a7-4e3f-93bf-df15fd45b3db" providerId="AD" clId="Web-{CD4F7187-9D6C-4A80-A077-8CB80B6669E3}" dt="2023-04-19T15:35:01.469" v="45"/>
        <pc:sldMkLst>
          <pc:docMk/>
          <pc:sldMk cId="0" sldId="262"/>
        </pc:sldMkLst>
      </pc:sldChg>
      <pc:sldChg chg="modSp">
        <pc:chgData name="Student - Danny Yeo Rui Quan" userId="S::danny_yeo@mymail.sutd.edu.sg::c7b481fb-53a7-4e3f-93bf-df15fd45b3db" providerId="AD" clId="Web-{CD4F7187-9D6C-4A80-A077-8CB80B6669E3}" dt="2023-04-19T15:33:27.432" v="24" actId="20577"/>
        <pc:sldMkLst>
          <pc:docMk/>
          <pc:sldMk cId="1638987565" sldId="311"/>
        </pc:sldMkLst>
        <pc:spChg chg="mod">
          <ac:chgData name="Student - Danny Yeo Rui Quan" userId="S::danny_yeo@mymail.sutd.edu.sg::c7b481fb-53a7-4e3f-93bf-df15fd45b3db" providerId="AD" clId="Web-{CD4F7187-9D6C-4A80-A077-8CB80B6669E3}" dt="2023-04-19T15:33:27.432" v="24" actId="20577"/>
          <ac:spMkLst>
            <pc:docMk/>
            <pc:sldMk cId="1638987565" sldId="311"/>
            <ac:spMk id="3302" creationId="{00000000-0000-0000-0000-000000000000}"/>
          </ac:spMkLst>
        </pc:spChg>
      </pc:sldChg>
      <pc:sldChg chg="modSp">
        <pc:chgData name="Student - Danny Yeo Rui Quan" userId="S::danny_yeo@mymail.sutd.edu.sg::c7b481fb-53a7-4e3f-93bf-df15fd45b3db" providerId="AD" clId="Web-{CD4F7187-9D6C-4A80-A077-8CB80B6669E3}" dt="2023-04-19T15:33:41.527" v="29" actId="20577"/>
        <pc:sldMkLst>
          <pc:docMk/>
          <pc:sldMk cId="2900479641" sldId="312"/>
        </pc:sldMkLst>
        <pc:spChg chg="mod">
          <ac:chgData name="Student - Danny Yeo Rui Quan" userId="S::danny_yeo@mymail.sutd.edu.sg::c7b481fb-53a7-4e3f-93bf-df15fd45b3db" providerId="AD" clId="Web-{CD4F7187-9D6C-4A80-A077-8CB80B6669E3}" dt="2023-04-19T15:33:41.527" v="29" actId="20577"/>
          <ac:spMkLst>
            <pc:docMk/>
            <pc:sldMk cId="2900479641" sldId="312"/>
            <ac:spMk id="3302" creationId="{00000000-0000-0000-0000-000000000000}"/>
          </ac:spMkLst>
        </pc:spChg>
      </pc:sldChg>
      <pc:sldChg chg="modSp">
        <pc:chgData name="Student - Danny Yeo Rui Quan" userId="S::danny_yeo@mymail.sutd.edu.sg::c7b481fb-53a7-4e3f-93bf-df15fd45b3db" providerId="AD" clId="Web-{CD4F7187-9D6C-4A80-A077-8CB80B6669E3}" dt="2023-04-19T15:33:22.713" v="20" actId="20577"/>
        <pc:sldMkLst>
          <pc:docMk/>
          <pc:sldMk cId="3421267947" sldId="313"/>
        </pc:sldMkLst>
        <pc:spChg chg="mod">
          <ac:chgData name="Student - Danny Yeo Rui Quan" userId="S::danny_yeo@mymail.sutd.edu.sg::c7b481fb-53a7-4e3f-93bf-df15fd45b3db" providerId="AD" clId="Web-{CD4F7187-9D6C-4A80-A077-8CB80B6669E3}" dt="2023-04-19T15:33:22.713" v="20" actId="20577"/>
          <ac:spMkLst>
            <pc:docMk/>
            <pc:sldMk cId="3421267947" sldId="313"/>
            <ac:spMk id="3302" creationId="{00000000-0000-0000-0000-000000000000}"/>
          </ac:spMkLst>
        </pc:spChg>
      </pc:sldChg>
      <pc:sldChg chg="modSp">
        <pc:chgData name="Student - Danny Yeo Rui Quan" userId="S::danny_yeo@mymail.sutd.edu.sg::c7b481fb-53a7-4e3f-93bf-df15fd45b3db" providerId="AD" clId="Web-{CD4F7187-9D6C-4A80-A077-8CB80B6669E3}" dt="2023-04-19T15:33:31.026" v="27" actId="20577"/>
        <pc:sldMkLst>
          <pc:docMk/>
          <pc:sldMk cId="1218431422" sldId="314"/>
        </pc:sldMkLst>
        <pc:spChg chg="mod">
          <ac:chgData name="Student - Danny Yeo Rui Quan" userId="S::danny_yeo@mymail.sutd.edu.sg::c7b481fb-53a7-4e3f-93bf-df15fd45b3db" providerId="AD" clId="Web-{CD4F7187-9D6C-4A80-A077-8CB80B6669E3}" dt="2023-04-19T15:33:31.026" v="27" actId="20577"/>
          <ac:spMkLst>
            <pc:docMk/>
            <pc:sldMk cId="1218431422" sldId="314"/>
            <ac:spMk id="3302" creationId="{00000000-0000-0000-0000-000000000000}"/>
          </ac:spMkLst>
        </pc:spChg>
      </pc:sldChg>
      <pc:sldChg chg="modSp">
        <pc:chgData name="Student - Danny Yeo Rui Quan" userId="S::danny_yeo@mymail.sutd.edu.sg::c7b481fb-53a7-4e3f-93bf-df15fd45b3db" providerId="AD" clId="Web-{CD4F7187-9D6C-4A80-A077-8CB80B6669E3}" dt="2023-04-19T15:34:28.748" v="44" actId="1076"/>
        <pc:sldMkLst>
          <pc:docMk/>
          <pc:sldMk cId="2852096318" sldId="315"/>
        </pc:sldMkLst>
        <pc:spChg chg="mod">
          <ac:chgData name="Student - Danny Yeo Rui Quan" userId="S::danny_yeo@mymail.sutd.edu.sg::c7b481fb-53a7-4e3f-93bf-df15fd45b3db" providerId="AD" clId="Web-{CD4F7187-9D6C-4A80-A077-8CB80B6669E3}" dt="2023-04-19T15:34:08.263" v="42" actId="20577"/>
          <ac:spMkLst>
            <pc:docMk/>
            <pc:sldMk cId="2852096318" sldId="315"/>
            <ac:spMk id="3302" creationId="{00000000-0000-0000-0000-000000000000}"/>
          </ac:spMkLst>
        </pc:spChg>
        <pc:graphicFrameChg chg="mod">
          <ac:chgData name="Student - Danny Yeo Rui Quan" userId="S::danny_yeo@mymail.sutd.edu.sg::c7b481fb-53a7-4e3f-93bf-df15fd45b3db" providerId="AD" clId="Web-{CD4F7187-9D6C-4A80-A077-8CB80B6669E3}" dt="2023-04-19T15:34:28.748" v="44" actId="1076"/>
          <ac:graphicFrameMkLst>
            <pc:docMk/>
            <pc:sldMk cId="2852096318" sldId="315"/>
            <ac:graphicFrameMk id="2" creationId="{73A8D106-C3F8-41FA-92CD-114B9209DA98}"/>
          </ac:graphicFrameMkLst>
        </pc:graphicFrameChg>
      </pc:sldChg>
      <pc:sldChg chg="del">
        <pc:chgData name="Student - Danny Yeo Rui Quan" userId="S::danny_yeo@mymail.sutd.edu.sg::c7b481fb-53a7-4e3f-93bf-df15fd45b3db" providerId="AD" clId="Web-{CD4F7187-9D6C-4A80-A077-8CB80B6669E3}" dt="2023-04-19T15:35:02.484" v="46"/>
        <pc:sldMkLst>
          <pc:docMk/>
          <pc:sldMk cId="675822330" sldId="316"/>
        </pc:sldMkLst>
      </pc:sldChg>
      <pc:sldChg chg="modSp">
        <pc:chgData name="Student - Danny Yeo Rui Quan" userId="S::danny_yeo@mymail.sutd.edu.sg::c7b481fb-53a7-4e3f-93bf-df15fd45b3db" providerId="AD" clId="Web-{CD4F7187-9D6C-4A80-A077-8CB80B6669E3}" dt="2023-04-19T17:07:23.124" v="97" actId="1076"/>
        <pc:sldMkLst>
          <pc:docMk/>
          <pc:sldMk cId="2059990327" sldId="320"/>
        </pc:sldMkLst>
        <pc:spChg chg="mod">
          <ac:chgData name="Student - Danny Yeo Rui Quan" userId="S::danny_yeo@mymail.sutd.edu.sg::c7b481fb-53a7-4e3f-93bf-df15fd45b3db" providerId="AD" clId="Web-{CD4F7187-9D6C-4A80-A077-8CB80B6669E3}" dt="2023-04-19T17:06:50.905" v="69" actId="20577"/>
          <ac:spMkLst>
            <pc:docMk/>
            <pc:sldMk cId="2059990327" sldId="320"/>
            <ac:spMk id="20" creationId="{DF235A19-8E43-FFC5-B815-36B4DE1171BB}"/>
          </ac:spMkLst>
        </pc:spChg>
        <pc:spChg chg="mod">
          <ac:chgData name="Student - Danny Yeo Rui Quan" userId="S::danny_yeo@mymail.sutd.edu.sg::c7b481fb-53a7-4e3f-93bf-df15fd45b3db" providerId="AD" clId="Web-{CD4F7187-9D6C-4A80-A077-8CB80B6669E3}" dt="2023-04-19T17:07:23.124" v="97" actId="1076"/>
          <ac:spMkLst>
            <pc:docMk/>
            <pc:sldMk cId="2059990327" sldId="320"/>
            <ac:spMk id="24" creationId="{261E7588-6FE1-90E5-A521-056BA22E14B3}"/>
          </ac:spMkLst>
        </pc:spChg>
        <pc:spChg chg="mod">
          <ac:chgData name="Student - Danny Yeo Rui Quan" userId="S::danny_yeo@mymail.sutd.edu.sg::c7b481fb-53a7-4e3f-93bf-df15fd45b3db" providerId="AD" clId="Web-{CD4F7187-9D6C-4A80-A077-8CB80B6669E3}" dt="2023-04-19T17:06:36.451" v="67" actId="20577"/>
          <ac:spMkLst>
            <pc:docMk/>
            <pc:sldMk cId="2059990327" sldId="320"/>
            <ac:spMk id="26" creationId="{936B00A3-1056-28D2-75C2-212CC71BCCCF}"/>
          </ac:spMkLst>
        </pc:spChg>
        <pc:picChg chg="mod">
          <ac:chgData name="Student - Danny Yeo Rui Quan" userId="S::danny_yeo@mymail.sutd.edu.sg::c7b481fb-53a7-4e3f-93bf-df15fd45b3db" providerId="AD" clId="Web-{CD4F7187-9D6C-4A80-A077-8CB80B6669E3}" dt="2023-04-19T15:37:00.163" v="58" actId="1076"/>
          <ac:picMkLst>
            <pc:docMk/>
            <pc:sldMk cId="2059990327" sldId="320"/>
            <ac:picMk id="4" creationId="{60A7C49D-3C9C-EE4B-94EE-844FA75E16D8}"/>
          </ac:picMkLst>
        </pc:picChg>
      </pc:sldChg>
      <pc:sldChg chg="modSp">
        <pc:chgData name="Student - Danny Yeo Rui Quan" userId="S::danny_yeo@mymail.sutd.edu.sg::c7b481fb-53a7-4e3f-93bf-df15fd45b3db" providerId="AD" clId="Web-{CD4F7187-9D6C-4A80-A077-8CB80B6669E3}" dt="2023-04-19T15:36:16.176" v="52" actId="1076"/>
        <pc:sldMkLst>
          <pc:docMk/>
          <pc:sldMk cId="2569982981" sldId="321"/>
        </pc:sldMkLst>
        <pc:picChg chg="mod">
          <ac:chgData name="Student - Danny Yeo Rui Quan" userId="S::danny_yeo@mymail.sutd.edu.sg::c7b481fb-53a7-4e3f-93bf-df15fd45b3db" providerId="AD" clId="Web-{CD4F7187-9D6C-4A80-A077-8CB80B6669E3}" dt="2023-04-19T15:36:16.176" v="52" actId="1076"/>
          <ac:picMkLst>
            <pc:docMk/>
            <pc:sldMk cId="2569982981" sldId="321"/>
            <ac:picMk id="4" creationId="{20D7C0F7-9A95-1477-473B-808830ACE83B}"/>
          </ac:picMkLst>
        </pc:picChg>
      </pc:sldChg>
      <pc:sldChg chg="modSp">
        <pc:chgData name="Student - Danny Yeo Rui Quan" userId="S::danny_yeo@mymail.sutd.edu.sg::c7b481fb-53a7-4e3f-93bf-df15fd45b3db" providerId="AD" clId="Web-{CD4F7187-9D6C-4A80-A077-8CB80B6669E3}" dt="2023-04-19T15:36:34.068" v="56" actId="1076"/>
        <pc:sldMkLst>
          <pc:docMk/>
          <pc:sldMk cId="3794416120" sldId="322"/>
        </pc:sldMkLst>
        <pc:picChg chg="mod">
          <ac:chgData name="Student - Danny Yeo Rui Quan" userId="S::danny_yeo@mymail.sutd.edu.sg::c7b481fb-53a7-4e3f-93bf-df15fd45b3db" providerId="AD" clId="Web-{CD4F7187-9D6C-4A80-A077-8CB80B6669E3}" dt="2023-04-19T15:36:34.068" v="56" actId="1076"/>
          <ac:picMkLst>
            <pc:docMk/>
            <pc:sldMk cId="3794416120" sldId="322"/>
            <ac:picMk id="4" creationId="{03B84085-D18A-BA35-496E-C60A58321384}"/>
          </ac:picMkLst>
        </pc:picChg>
      </pc:sldChg>
      <pc:sldChg chg="del">
        <pc:chgData name="Student - Danny Yeo Rui Quan" userId="S::danny_yeo@mymail.sutd.edu.sg::c7b481fb-53a7-4e3f-93bf-df15fd45b3db" providerId="AD" clId="Web-{CD4F7187-9D6C-4A80-A077-8CB80B6669E3}" dt="2023-04-19T15:35:28.002" v="47"/>
        <pc:sldMkLst>
          <pc:docMk/>
          <pc:sldMk cId="752393425" sldId="324"/>
        </pc:sldMkLst>
      </pc:sldChg>
      <pc:sldChg chg="modSp">
        <pc:chgData name="Student - Danny Yeo Rui Quan" userId="S::danny_yeo@mymail.sutd.edu.sg::c7b481fb-53a7-4e3f-93bf-df15fd45b3db" providerId="AD" clId="Web-{CD4F7187-9D6C-4A80-A077-8CB80B6669E3}" dt="2023-04-19T17:07:39.640" v="101" actId="1076"/>
        <pc:sldMkLst>
          <pc:docMk/>
          <pc:sldMk cId="1258534031" sldId="325"/>
        </pc:sldMkLst>
        <pc:spChg chg="mod">
          <ac:chgData name="Student - Danny Yeo Rui Quan" userId="S::danny_yeo@mymail.sutd.edu.sg::c7b481fb-53a7-4e3f-93bf-df15fd45b3db" providerId="AD" clId="Web-{CD4F7187-9D6C-4A80-A077-8CB80B6669E3}" dt="2023-04-19T17:05:52.513" v="66" actId="20577"/>
          <ac:spMkLst>
            <pc:docMk/>
            <pc:sldMk cId="1258534031" sldId="325"/>
            <ac:spMk id="17" creationId="{75582CF8-6C23-12D7-82B9-81B1C29855B9}"/>
          </ac:spMkLst>
        </pc:spChg>
        <pc:spChg chg="mod">
          <ac:chgData name="Student - Danny Yeo Rui Quan" userId="S::danny_yeo@mymail.sutd.edu.sg::c7b481fb-53a7-4e3f-93bf-df15fd45b3db" providerId="AD" clId="Web-{CD4F7187-9D6C-4A80-A077-8CB80B6669E3}" dt="2023-04-19T17:07:39.640" v="101" actId="1076"/>
          <ac:spMkLst>
            <pc:docMk/>
            <pc:sldMk cId="1258534031" sldId="325"/>
            <ac:spMk id="18" creationId="{4E4B967B-97D2-66FB-4341-DA087DFA5241}"/>
          </ac:spMkLst>
        </pc:spChg>
        <pc:picChg chg="mod">
          <ac:chgData name="Student - Danny Yeo Rui Quan" userId="S::danny_yeo@mymail.sutd.edu.sg::c7b481fb-53a7-4e3f-93bf-df15fd45b3db" providerId="AD" clId="Web-{CD4F7187-9D6C-4A80-A077-8CB80B6669E3}" dt="2023-04-19T15:37:20.867" v="64" actId="1076"/>
          <ac:picMkLst>
            <pc:docMk/>
            <pc:sldMk cId="1258534031" sldId="325"/>
            <ac:picMk id="2" creationId="{D485DAA9-6C61-D8E9-077F-77372E271DA0}"/>
          </ac:picMkLst>
        </pc:picChg>
      </pc:sldChg>
    </pc:docChg>
  </pc:docChgLst>
  <pc:docChgLst>
    <pc:chgData name="Student - Nhieu Chia Xin Yi" userId="d0365240-f2fa-4566-bd87-7310be08ec89" providerId="ADAL" clId="{E26E6D0E-F4FE-4123-8E22-CF7774A47113}"/>
    <pc:docChg chg="undo custSel addSld delSld modSld sldOrd delMainMaster">
      <pc:chgData name="Student - Nhieu Chia Xin Yi" userId="d0365240-f2fa-4566-bd87-7310be08ec89" providerId="ADAL" clId="{E26E6D0E-F4FE-4123-8E22-CF7774A47113}" dt="2023-04-19T17:15:29.475" v="2306" actId="20577"/>
      <pc:docMkLst>
        <pc:docMk/>
      </pc:docMkLst>
      <pc:sldChg chg="del">
        <pc:chgData name="Student - Nhieu Chia Xin Yi" userId="d0365240-f2fa-4566-bd87-7310be08ec89" providerId="ADAL" clId="{E26E6D0E-F4FE-4123-8E22-CF7774A47113}" dt="2023-04-19T15:32:46.414" v="83" actId="47"/>
        <pc:sldMkLst>
          <pc:docMk/>
          <pc:sldMk cId="0" sldId="258"/>
        </pc:sldMkLst>
      </pc:sldChg>
      <pc:sldChg chg="del">
        <pc:chgData name="Student - Nhieu Chia Xin Yi" userId="d0365240-f2fa-4566-bd87-7310be08ec89" providerId="ADAL" clId="{E26E6D0E-F4FE-4123-8E22-CF7774A47113}" dt="2023-04-19T15:32:44.575" v="82" actId="47"/>
        <pc:sldMkLst>
          <pc:docMk/>
          <pc:sldMk cId="0" sldId="259"/>
        </pc:sldMkLst>
      </pc:sldChg>
      <pc:sldChg chg="add del">
        <pc:chgData name="Student - Nhieu Chia Xin Yi" userId="d0365240-f2fa-4566-bd87-7310be08ec89" providerId="ADAL" clId="{E26E6D0E-F4FE-4123-8E22-CF7774A47113}" dt="2023-04-19T17:11:26.036" v="2141" actId="47"/>
        <pc:sldMkLst>
          <pc:docMk/>
          <pc:sldMk cId="0" sldId="260"/>
        </pc:sldMkLst>
      </pc:sldChg>
      <pc:sldChg chg="del">
        <pc:chgData name="Student - Nhieu Chia Xin Yi" userId="d0365240-f2fa-4566-bd87-7310be08ec89" providerId="ADAL" clId="{E26E6D0E-F4FE-4123-8E22-CF7774A47113}" dt="2023-04-19T15:33:29.072" v="93" actId="47"/>
        <pc:sldMkLst>
          <pc:docMk/>
          <pc:sldMk cId="0" sldId="261"/>
        </pc:sldMkLst>
      </pc:sldChg>
      <pc:sldChg chg="del">
        <pc:chgData name="Student - Nhieu Chia Xin Yi" userId="d0365240-f2fa-4566-bd87-7310be08ec89" providerId="ADAL" clId="{E26E6D0E-F4FE-4123-8E22-CF7774A47113}" dt="2023-04-19T15:33:30.630" v="94" actId="47"/>
        <pc:sldMkLst>
          <pc:docMk/>
          <pc:sldMk cId="0" sldId="263"/>
        </pc:sldMkLst>
      </pc:sldChg>
      <pc:sldChg chg="del">
        <pc:chgData name="Student - Nhieu Chia Xin Yi" userId="d0365240-f2fa-4566-bd87-7310be08ec89" providerId="ADAL" clId="{E26E6D0E-F4FE-4123-8E22-CF7774A47113}" dt="2023-04-19T15:33:33.133" v="95" actId="47"/>
        <pc:sldMkLst>
          <pc:docMk/>
          <pc:sldMk cId="0" sldId="264"/>
        </pc:sldMkLst>
      </pc:sldChg>
      <pc:sldChg chg="del">
        <pc:chgData name="Student - Nhieu Chia Xin Yi" userId="d0365240-f2fa-4566-bd87-7310be08ec89" providerId="ADAL" clId="{E26E6D0E-F4FE-4123-8E22-CF7774A47113}" dt="2023-04-19T15:33:34.573" v="96" actId="47"/>
        <pc:sldMkLst>
          <pc:docMk/>
          <pc:sldMk cId="0" sldId="265"/>
        </pc:sldMkLst>
      </pc:sldChg>
      <pc:sldChg chg="del">
        <pc:chgData name="Student - Nhieu Chia Xin Yi" userId="d0365240-f2fa-4566-bd87-7310be08ec89" providerId="ADAL" clId="{E26E6D0E-F4FE-4123-8E22-CF7774A47113}" dt="2023-04-19T15:33:36.115" v="97" actId="47"/>
        <pc:sldMkLst>
          <pc:docMk/>
          <pc:sldMk cId="0" sldId="266"/>
        </pc:sldMkLst>
      </pc:sldChg>
      <pc:sldChg chg="del">
        <pc:chgData name="Student - Nhieu Chia Xin Yi" userId="d0365240-f2fa-4566-bd87-7310be08ec89" providerId="ADAL" clId="{E26E6D0E-F4FE-4123-8E22-CF7774A47113}" dt="2023-04-19T15:33:36.787" v="98" actId="47"/>
        <pc:sldMkLst>
          <pc:docMk/>
          <pc:sldMk cId="0" sldId="267"/>
        </pc:sldMkLst>
      </pc:sldChg>
      <pc:sldChg chg="del">
        <pc:chgData name="Student - Nhieu Chia Xin Yi" userId="d0365240-f2fa-4566-bd87-7310be08ec89" providerId="ADAL" clId="{E26E6D0E-F4FE-4123-8E22-CF7774A47113}" dt="2023-04-19T15:33:37.663" v="99" actId="47"/>
        <pc:sldMkLst>
          <pc:docMk/>
          <pc:sldMk cId="0" sldId="268"/>
        </pc:sldMkLst>
      </pc:sldChg>
      <pc:sldChg chg="del">
        <pc:chgData name="Student - Nhieu Chia Xin Yi" userId="d0365240-f2fa-4566-bd87-7310be08ec89" providerId="ADAL" clId="{E26E6D0E-F4FE-4123-8E22-CF7774A47113}" dt="2023-04-19T15:33:39.138" v="100" actId="47"/>
        <pc:sldMkLst>
          <pc:docMk/>
          <pc:sldMk cId="0" sldId="269"/>
        </pc:sldMkLst>
      </pc:sldChg>
      <pc:sldChg chg="del">
        <pc:chgData name="Student - Nhieu Chia Xin Yi" userId="d0365240-f2fa-4566-bd87-7310be08ec89" providerId="ADAL" clId="{E26E6D0E-F4FE-4123-8E22-CF7774A47113}" dt="2023-04-19T15:33:39.199" v="101" actId="47"/>
        <pc:sldMkLst>
          <pc:docMk/>
          <pc:sldMk cId="0" sldId="270"/>
        </pc:sldMkLst>
      </pc:sldChg>
      <pc:sldChg chg="del">
        <pc:chgData name="Student - Nhieu Chia Xin Yi" userId="d0365240-f2fa-4566-bd87-7310be08ec89" providerId="ADAL" clId="{E26E6D0E-F4FE-4123-8E22-CF7774A47113}" dt="2023-04-19T15:33:40.559" v="102" actId="47"/>
        <pc:sldMkLst>
          <pc:docMk/>
          <pc:sldMk cId="0" sldId="271"/>
        </pc:sldMkLst>
      </pc:sldChg>
      <pc:sldChg chg="del">
        <pc:chgData name="Student - Nhieu Chia Xin Yi" userId="d0365240-f2fa-4566-bd87-7310be08ec89" providerId="ADAL" clId="{E26E6D0E-F4FE-4123-8E22-CF7774A47113}" dt="2023-04-19T15:33:40.759" v="103" actId="47"/>
        <pc:sldMkLst>
          <pc:docMk/>
          <pc:sldMk cId="0" sldId="272"/>
        </pc:sldMkLst>
      </pc:sldChg>
      <pc:sldChg chg="del">
        <pc:chgData name="Student - Nhieu Chia Xin Yi" userId="d0365240-f2fa-4566-bd87-7310be08ec89" providerId="ADAL" clId="{E26E6D0E-F4FE-4123-8E22-CF7774A47113}" dt="2023-04-19T15:33:40.985" v="104" actId="47"/>
        <pc:sldMkLst>
          <pc:docMk/>
          <pc:sldMk cId="0" sldId="273"/>
        </pc:sldMkLst>
      </pc:sldChg>
      <pc:sldChg chg="del">
        <pc:chgData name="Student - Nhieu Chia Xin Yi" userId="d0365240-f2fa-4566-bd87-7310be08ec89" providerId="ADAL" clId="{E26E6D0E-F4FE-4123-8E22-CF7774A47113}" dt="2023-04-19T15:33:41.309" v="105" actId="47"/>
        <pc:sldMkLst>
          <pc:docMk/>
          <pc:sldMk cId="0" sldId="274"/>
        </pc:sldMkLst>
      </pc:sldChg>
      <pc:sldChg chg="del">
        <pc:chgData name="Student - Nhieu Chia Xin Yi" userId="d0365240-f2fa-4566-bd87-7310be08ec89" providerId="ADAL" clId="{E26E6D0E-F4FE-4123-8E22-CF7774A47113}" dt="2023-04-19T15:33:41.447" v="106" actId="47"/>
        <pc:sldMkLst>
          <pc:docMk/>
          <pc:sldMk cId="0" sldId="275"/>
        </pc:sldMkLst>
      </pc:sldChg>
      <pc:sldChg chg="del">
        <pc:chgData name="Student - Nhieu Chia Xin Yi" userId="d0365240-f2fa-4566-bd87-7310be08ec89" providerId="ADAL" clId="{E26E6D0E-F4FE-4123-8E22-CF7774A47113}" dt="2023-04-19T15:33:42.254" v="107" actId="47"/>
        <pc:sldMkLst>
          <pc:docMk/>
          <pc:sldMk cId="0" sldId="276"/>
        </pc:sldMkLst>
      </pc:sldChg>
      <pc:sldChg chg="del">
        <pc:chgData name="Student - Nhieu Chia Xin Yi" userId="d0365240-f2fa-4566-bd87-7310be08ec89" providerId="ADAL" clId="{E26E6D0E-F4FE-4123-8E22-CF7774A47113}" dt="2023-04-19T15:33:42.349" v="108" actId="47"/>
        <pc:sldMkLst>
          <pc:docMk/>
          <pc:sldMk cId="0" sldId="277"/>
        </pc:sldMkLst>
      </pc:sldChg>
      <pc:sldChg chg="del">
        <pc:chgData name="Student - Nhieu Chia Xin Yi" userId="d0365240-f2fa-4566-bd87-7310be08ec89" providerId="ADAL" clId="{E26E6D0E-F4FE-4123-8E22-CF7774A47113}" dt="2023-04-19T15:33:42.506" v="109" actId="47"/>
        <pc:sldMkLst>
          <pc:docMk/>
          <pc:sldMk cId="0" sldId="278"/>
        </pc:sldMkLst>
      </pc:sldChg>
      <pc:sldChg chg="del">
        <pc:chgData name="Student - Nhieu Chia Xin Yi" userId="d0365240-f2fa-4566-bd87-7310be08ec89" providerId="ADAL" clId="{E26E6D0E-F4FE-4123-8E22-CF7774A47113}" dt="2023-04-19T15:33:42.663" v="110" actId="47"/>
        <pc:sldMkLst>
          <pc:docMk/>
          <pc:sldMk cId="0" sldId="279"/>
        </pc:sldMkLst>
      </pc:sldChg>
      <pc:sldChg chg="del">
        <pc:chgData name="Student - Nhieu Chia Xin Yi" userId="d0365240-f2fa-4566-bd87-7310be08ec89" providerId="ADAL" clId="{E26E6D0E-F4FE-4123-8E22-CF7774A47113}" dt="2023-04-19T15:33:42.796" v="111" actId="47"/>
        <pc:sldMkLst>
          <pc:docMk/>
          <pc:sldMk cId="0" sldId="280"/>
        </pc:sldMkLst>
      </pc:sldChg>
      <pc:sldChg chg="del">
        <pc:chgData name="Student - Nhieu Chia Xin Yi" userId="d0365240-f2fa-4566-bd87-7310be08ec89" providerId="ADAL" clId="{E26E6D0E-F4FE-4123-8E22-CF7774A47113}" dt="2023-04-19T15:33:42.961" v="112" actId="47"/>
        <pc:sldMkLst>
          <pc:docMk/>
          <pc:sldMk cId="0" sldId="281"/>
        </pc:sldMkLst>
      </pc:sldChg>
      <pc:sldChg chg="del">
        <pc:chgData name="Student - Nhieu Chia Xin Yi" userId="d0365240-f2fa-4566-bd87-7310be08ec89" providerId="ADAL" clId="{E26E6D0E-F4FE-4123-8E22-CF7774A47113}" dt="2023-04-19T15:33:43.123" v="113" actId="47"/>
        <pc:sldMkLst>
          <pc:docMk/>
          <pc:sldMk cId="0" sldId="282"/>
        </pc:sldMkLst>
      </pc:sldChg>
      <pc:sldChg chg="del">
        <pc:chgData name="Student - Nhieu Chia Xin Yi" userId="d0365240-f2fa-4566-bd87-7310be08ec89" providerId="ADAL" clId="{E26E6D0E-F4FE-4123-8E22-CF7774A47113}" dt="2023-04-19T15:33:43.294" v="114" actId="47"/>
        <pc:sldMkLst>
          <pc:docMk/>
          <pc:sldMk cId="0" sldId="283"/>
        </pc:sldMkLst>
      </pc:sldChg>
      <pc:sldChg chg="del">
        <pc:chgData name="Student - Nhieu Chia Xin Yi" userId="d0365240-f2fa-4566-bd87-7310be08ec89" providerId="ADAL" clId="{E26E6D0E-F4FE-4123-8E22-CF7774A47113}" dt="2023-04-19T15:33:43.429" v="115" actId="47"/>
        <pc:sldMkLst>
          <pc:docMk/>
          <pc:sldMk cId="0" sldId="284"/>
        </pc:sldMkLst>
      </pc:sldChg>
      <pc:sldChg chg="del">
        <pc:chgData name="Student - Nhieu Chia Xin Yi" userId="d0365240-f2fa-4566-bd87-7310be08ec89" providerId="ADAL" clId="{E26E6D0E-F4FE-4123-8E22-CF7774A47113}" dt="2023-04-19T15:33:43.617" v="116" actId="47"/>
        <pc:sldMkLst>
          <pc:docMk/>
          <pc:sldMk cId="0" sldId="285"/>
        </pc:sldMkLst>
      </pc:sldChg>
      <pc:sldChg chg="del">
        <pc:chgData name="Student - Nhieu Chia Xin Yi" userId="d0365240-f2fa-4566-bd87-7310be08ec89" providerId="ADAL" clId="{E26E6D0E-F4FE-4123-8E22-CF7774A47113}" dt="2023-04-19T15:33:44.140" v="117" actId="47"/>
        <pc:sldMkLst>
          <pc:docMk/>
          <pc:sldMk cId="0" sldId="286"/>
        </pc:sldMkLst>
      </pc:sldChg>
      <pc:sldChg chg="del">
        <pc:chgData name="Student - Nhieu Chia Xin Yi" userId="d0365240-f2fa-4566-bd87-7310be08ec89" providerId="ADAL" clId="{E26E6D0E-F4FE-4123-8E22-CF7774A47113}" dt="2023-04-19T15:33:44.282" v="118" actId="47"/>
        <pc:sldMkLst>
          <pc:docMk/>
          <pc:sldMk cId="0" sldId="287"/>
        </pc:sldMkLst>
      </pc:sldChg>
      <pc:sldChg chg="del">
        <pc:chgData name="Student - Nhieu Chia Xin Yi" userId="d0365240-f2fa-4566-bd87-7310be08ec89" providerId="ADAL" clId="{E26E6D0E-F4FE-4123-8E22-CF7774A47113}" dt="2023-04-19T15:33:44.452" v="119" actId="47"/>
        <pc:sldMkLst>
          <pc:docMk/>
          <pc:sldMk cId="0" sldId="288"/>
        </pc:sldMkLst>
      </pc:sldChg>
      <pc:sldChg chg="del">
        <pc:chgData name="Student - Nhieu Chia Xin Yi" userId="d0365240-f2fa-4566-bd87-7310be08ec89" providerId="ADAL" clId="{E26E6D0E-F4FE-4123-8E22-CF7774A47113}" dt="2023-04-19T15:33:44.621" v="120" actId="47"/>
        <pc:sldMkLst>
          <pc:docMk/>
          <pc:sldMk cId="0" sldId="289"/>
        </pc:sldMkLst>
      </pc:sldChg>
      <pc:sldChg chg="del">
        <pc:chgData name="Student - Nhieu Chia Xin Yi" userId="d0365240-f2fa-4566-bd87-7310be08ec89" providerId="ADAL" clId="{E26E6D0E-F4FE-4123-8E22-CF7774A47113}" dt="2023-04-19T15:33:44.825" v="121" actId="47"/>
        <pc:sldMkLst>
          <pc:docMk/>
          <pc:sldMk cId="0" sldId="290"/>
        </pc:sldMkLst>
      </pc:sldChg>
      <pc:sldChg chg="del">
        <pc:chgData name="Student - Nhieu Chia Xin Yi" userId="d0365240-f2fa-4566-bd87-7310be08ec89" providerId="ADAL" clId="{E26E6D0E-F4FE-4123-8E22-CF7774A47113}" dt="2023-04-19T15:33:44.959" v="122" actId="47"/>
        <pc:sldMkLst>
          <pc:docMk/>
          <pc:sldMk cId="0" sldId="291"/>
        </pc:sldMkLst>
      </pc:sldChg>
      <pc:sldChg chg="del">
        <pc:chgData name="Student - Nhieu Chia Xin Yi" userId="d0365240-f2fa-4566-bd87-7310be08ec89" providerId="ADAL" clId="{E26E6D0E-F4FE-4123-8E22-CF7774A47113}" dt="2023-04-19T15:33:45.073" v="123" actId="47"/>
        <pc:sldMkLst>
          <pc:docMk/>
          <pc:sldMk cId="0" sldId="292"/>
        </pc:sldMkLst>
      </pc:sldChg>
      <pc:sldChg chg="del">
        <pc:chgData name="Student - Nhieu Chia Xin Yi" userId="d0365240-f2fa-4566-bd87-7310be08ec89" providerId="ADAL" clId="{E26E6D0E-F4FE-4123-8E22-CF7774A47113}" dt="2023-04-19T15:33:45.240" v="124" actId="47"/>
        <pc:sldMkLst>
          <pc:docMk/>
          <pc:sldMk cId="0" sldId="293"/>
        </pc:sldMkLst>
      </pc:sldChg>
      <pc:sldChg chg="del">
        <pc:chgData name="Student - Nhieu Chia Xin Yi" userId="d0365240-f2fa-4566-bd87-7310be08ec89" providerId="ADAL" clId="{E26E6D0E-F4FE-4123-8E22-CF7774A47113}" dt="2023-04-19T15:33:45.408" v="125" actId="47"/>
        <pc:sldMkLst>
          <pc:docMk/>
          <pc:sldMk cId="0" sldId="294"/>
        </pc:sldMkLst>
      </pc:sldChg>
      <pc:sldChg chg="del">
        <pc:chgData name="Student - Nhieu Chia Xin Yi" userId="d0365240-f2fa-4566-bd87-7310be08ec89" providerId="ADAL" clId="{E26E6D0E-F4FE-4123-8E22-CF7774A47113}" dt="2023-04-19T15:33:45.562" v="126" actId="47"/>
        <pc:sldMkLst>
          <pc:docMk/>
          <pc:sldMk cId="0" sldId="295"/>
        </pc:sldMkLst>
      </pc:sldChg>
      <pc:sldChg chg="del">
        <pc:chgData name="Student - Nhieu Chia Xin Yi" userId="d0365240-f2fa-4566-bd87-7310be08ec89" providerId="ADAL" clId="{E26E6D0E-F4FE-4123-8E22-CF7774A47113}" dt="2023-04-19T15:33:45.881" v="127" actId="47"/>
        <pc:sldMkLst>
          <pc:docMk/>
          <pc:sldMk cId="0" sldId="296"/>
        </pc:sldMkLst>
      </pc:sldChg>
      <pc:sldChg chg="del">
        <pc:chgData name="Student - Nhieu Chia Xin Yi" userId="d0365240-f2fa-4566-bd87-7310be08ec89" providerId="ADAL" clId="{E26E6D0E-F4FE-4123-8E22-CF7774A47113}" dt="2023-04-19T15:33:46.026" v="128" actId="47"/>
        <pc:sldMkLst>
          <pc:docMk/>
          <pc:sldMk cId="0" sldId="297"/>
        </pc:sldMkLst>
      </pc:sldChg>
      <pc:sldChg chg="del">
        <pc:chgData name="Student - Nhieu Chia Xin Yi" userId="d0365240-f2fa-4566-bd87-7310be08ec89" providerId="ADAL" clId="{E26E6D0E-F4FE-4123-8E22-CF7774A47113}" dt="2023-04-19T15:33:46.222" v="129" actId="47"/>
        <pc:sldMkLst>
          <pc:docMk/>
          <pc:sldMk cId="0" sldId="298"/>
        </pc:sldMkLst>
      </pc:sldChg>
      <pc:sldChg chg="del">
        <pc:chgData name="Student - Nhieu Chia Xin Yi" userId="d0365240-f2fa-4566-bd87-7310be08ec89" providerId="ADAL" clId="{E26E6D0E-F4FE-4123-8E22-CF7774A47113}" dt="2023-04-19T15:33:46.286" v="130" actId="47"/>
        <pc:sldMkLst>
          <pc:docMk/>
          <pc:sldMk cId="0" sldId="299"/>
        </pc:sldMkLst>
      </pc:sldChg>
      <pc:sldChg chg="del">
        <pc:chgData name="Student - Nhieu Chia Xin Yi" userId="d0365240-f2fa-4566-bd87-7310be08ec89" providerId="ADAL" clId="{E26E6D0E-F4FE-4123-8E22-CF7774A47113}" dt="2023-04-19T15:33:46.355" v="131" actId="47"/>
        <pc:sldMkLst>
          <pc:docMk/>
          <pc:sldMk cId="0" sldId="300"/>
        </pc:sldMkLst>
      </pc:sldChg>
      <pc:sldChg chg="del">
        <pc:chgData name="Student - Nhieu Chia Xin Yi" userId="d0365240-f2fa-4566-bd87-7310be08ec89" providerId="ADAL" clId="{E26E6D0E-F4FE-4123-8E22-CF7774A47113}" dt="2023-04-19T15:33:46.544" v="132" actId="47"/>
        <pc:sldMkLst>
          <pc:docMk/>
          <pc:sldMk cId="0" sldId="301"/>
        </pc:sldMkLst>
      </pc:sldChg>
      <pc:sldChg chg="del">
        <pc:chgData name="Student - Nhieu Chia Xin Yi" userId="d0365240-f2fa-4566-bd87-7310be08ec89" providerId="ADAL" clId="{E26E6D0E-F4FE-4123-8E22-CF7774A47113}" dt="2023-04-19T15:33:46.724" v="133" actId="47"/>
        <pc:sldMkLst>
          <pc:docMk/>
          <pc:sldMk cId="0" sldId="302"/>
        </pc:sldMkLst>
      </pc:sldChg>
      <pc:sldChg chg="del">
        <pc:chgData name="Student - Nhieu Chia Xin Yi" userId="d0365240-f2fa-4566-bd87-7310be08ec89" providerId="ADAL" clId="{E26E6D0E-F4FE-4123-8E22-CF7774A47113}" dt="2023-04-19T15:33:46.907" v="134" actId="47"/>
        <pc:sldMkLst>
          <pc:docMk/>
          <pc:sldMk cId="0" sldId="303"/>
        </pc:sldMkLst>
      </pc:sldChg>
      <pc:sldChg chg="del">
        <pc:chgData name="Student - Nhieu Chia Xin Yi" userId="d0365240-f2fa-4566-bd87-7310be08ec89" providerId="ADAL" clId="{E26E6D0E-F4FE-4123-8E22-CF7774A47113}" dt="2023-04-19T15:33:47.138" v="135" actId="47"/>
        <pc:sldMkLst>
          <pc:docMk/>
          <pc:sldMk cId="0" sldId="304"/>
        </pc:sldMkLst>
      </pc:sldChg>
      <pc:sldChg chg="del">
        <pc:chgData name="Student - Nhieu Chia Xin Yi" userId="d0365240-f2fa-4566-bd87-7310be08ec89" providerId="ADAL" clId="{E26E6D0E-F4FE-4123-8E22-CF7774A47113}" dt="2023-04-19T15:33:47.323" v="136" actId="47"/>
        <pc:sldMkLst>
          <pc:docMk/>
          <pc:sldMk cId="0" sldId="305"/>
        </pc:sldMkLst>
      </pc:sldChg>
      <pc:sldChg chg="del">
        <pc:chgData name="Student - Nhieu Chia Xin Yi" userId="d0365240-f2fa-4566-bd87-7310be08ec89" providerId="ADAL" clId="{E26E6D0E-F4FE-4123-8E22-CF7774A47113}" dt="2023-04-19T15:33:47.472" v="137" actId="47"/>
        <pc:sldMkLst>
          <pc:docMk/>
          <pc:sldMk cId="0" sldId="306"/>
        </pc:sldMkLst>
      </pc:sldChg>
      <pc:sldChg chg="del">
        <pc:chgData name="Student - Nhieu Chia Xin Yi" userId="d0365240-f2fa-4566-bd87-7310be08ec89" providerId="ADAL" clId="{E26E6D0E-F4FE-4123-8E22-CF7774A47113}" dt="2023-04-19T15:33:47.584" v="138" actId="47"/>
        <pc:sldMkLst>
          <pc:docMk/>
          <pc:sldMk cId="0" sldId="307"/>
        </pc:sldMkLst>
      </pc:sldChg>
      <pc:sldChg chg="del">
        <pc:chgData name="Student - Nhieu Chia Xin Yi" userId="d0365240-f2fa-4566-bd87-7310be08ec89" providerId="ADAL" clId="{E26E6D0E-F4FE-4123-8E22-CF7774A47113}" dt="2023-04-19T15:33:47.698" v="139" actId="47"/>
        <pc:sldMkLst>
          <pc:docMk/>
          <pc:sldMk cId="0" sldId="308"/>
        </pc:sldMkLst>
      </pc:sldChg>
      <pc:sldChg chg="del">
        <pc:chgData name="Student - Nhieu Chia Xin Yi" userId="d0365240-f2fa-4566-bd87-7310be08ec89" providerId="ADAL" clId="{E26E6D0E-F4FE-4123-8E22-CF7774A47113}" dt="2023-04-19T15:33:47.836" v="140" actId="47"/>
        <pc:sldMkLst>
          <pc:docMk/>
          <pc:sldMk cId="0" sldId="309"/>
        </pc:sldMkLst>
      </pc:sldChg>
      <pc:sldChg chg="del">
        <pc:chgData name="Student - Nhieu Chia Xin Yi" userId="d0365240-f2fa-4566-bd87-7310be08ec89" providerId="ADAL" clId="{E26E6D0E-F4FE-4123-8E22-CF7774A47113}" dt="2023-04-19T15:33:47.930" v="141" actId="47"/>
        <pc:sldMkLst>
          <pc:docMk/>
          <pc:sldMk cId="0" sldId="310"/>
        </pc:sldMkLst>
      </pc:sldChg>
      <pc:sldChg chg="delSp modSp mod ord">
        <pc:chgData name="Student - Nhieu Chia Xin Yi" userId="d0365240-f2fa-4566-bd87-7310be08ec89" providerId="ADAL" clId="{E26E6D0E-F4FE-4123-8E22-CF7774A47113}" dt="2023-04-19T15:43:25.877" v="339" actId="1076"/>
        <pc:sldMkLst>
          <pc:docMk/>
          <pc:sldMk cId="2702936149" sldId="317"/>
        </pc:sldMkLst>
        <pc:spChg chg="mod">
          <ac:chgData name="Student - Nhieu Chia Xin Yi" userId="d0365240-f2fa-4566-bd87-7310be08ec89" providerId="ADAL" clId="{E26E6D0E-F4FE-4123-8E22-CF7774A47113}" dt="2023-04-19T15:43:25.877" v="339" actId="1076"/>
          <ac:spMkLst>
            <pc:docMk/>
            <pc:sldMk cId="2702936149" sldId="317"/>
            <ac:spMk id="2" creationId="{A9804A89-DB84-AC49-A25A-B6AE4BD75953}"/>
          </ac:spMkLst>
        </pc:spChg>
        <pc:spChg chg="del mod">
          <ac:chgData name="Student - Nhieu Chia Xin Yi" userId="d0365240-f2fa-4566-bd87-7310be08ec89" providerId="ADAL" clId="{E26E6D0E-F4FE-4123-8E22-CF7774A47113}" dt="2023-04-19T15:43:02.895" v="324" actId="478"/>
          <ac:spMkLst>
            <pc:docMk/>
            <pc:sldMk cId="2702936149" sldId="317"/>
            <ac:spMk id="3" creationId="{E8EC1AB5-81C8-1453-12C2-E9ABEA637003}"/>
          </ac:spMkLst>
        </pc:spChg>
        <pc:spChg chg="mod">
          <ac:chgData name="Student - Nhieu Chia Xin Yi" userId="d0365240-f2fa-4566-bd87-7310be08ec89" providerId="ADAL" clId="{E26E6D0E-F4FE-4123-8E22-CF7774A47113}" dt="2023-04-19T15:43:09.524" v="334" actId="20577"/>
          <ac:spMkLst>
            <pc:docMk/>
            <pc:sldMk cId="2702936149" sldId="317"/>
            <ac:spMk id="3780" creationId="{00000000-0000-0000-0000-000000000000}"/>
          </ac:spMkLst>
        </pc:spChg>
      </pc:sldChg>
      <pc:sldChg chg="modSp mod ord">
        <pc:chgData name="Student - Nhieu Chia Xin Yi" userId="d0365240-f2fa-4566-bd87-7310be08ec89" providerId="ADAL" clId="{E26E6D0E-F4FE-4123-8E22-CF7774A47113}" dt="2023-04-19T15:30:09.681" v="33" actId="1076"/>
        <pc:sldMkLst>
          <pc:docMk/>
          <pc:sldMk cId="3620736733" sldId="318"/>
        </pc:sldMkLst>
        <pc:spChg chg="mod">
          <ac:chgData name="Student - Nhieu Chia Xin Yi" userId="d0365240-f2fa-4566-bd87-7310be08ec89" providerId="ADAL" clId="{E26E6D0E-F4FE-4123-8E22-CF7774A47113}" dt="2023-04-19T15:30:09.681" v="33" actId="1076"/>
          <ac:spMkLst>
            <pc:docMk/>
            <pc:sldMk cId="3620736733" sldId="318"/>
            <ac:spMk id="2" creationId="{4568CC1B-AAE1-F5A9-2718-C3A1709F5840}"/>
          </ac:spMkLst>
        </pc:spChg>
      </pc:sldChg>
      <pc:sldChg chg="addSp modSp add del mod ord">
        <pc:chgData name="Student - Nhieu Chia Xin Yi" userId="d0365240-f2fa-4566-bd87-7310be08ec89" providerId="ADAL" clId="{E26E6D0E-F4FE-4123-8E22-CF7774A47113}" dt="2023-04-19T15:33:51.041" v="148" actId="47"/>
        <pc:sldMkLst>
          <pc:docMk/>
          <pc:sldMk cId="2916001871" sldId="319"/>
        </pc:sldMkLst>
        <pc:spChg chg="add mod">
          <ac:chgData name="Student - Nhieu Chia Xin Yi" userId="d0365240-f2fa-4566-bd87-7310be08ec89" providerId="ADAL" clId="{E26E6D0E-F4FE-4123-8E22-CF7774A47113}" dt="2023-04-19T15:33:12.579" v="90" actId="1076"/>
          <ac:spMkLst>
            <pc:docMk/>
            <pc:sldMk cId="2916001871" sldId="319"/>
            <ac:spMk id="3" creationId="{786C80E8-C490-680E-1A41-E4863BB581A2}"/>
          </ac:spMkLst>
        </pc:spChg>
        <pc:spChg chg="mod">
          <ac:chgData name="Student - Nhieu Chia Xin Yi" userId="d0365240-f2fa-4566-bd87-7310be08ec89" providerId="ADAL" clId="{E26E6D0E-F4FE-4123-8E22-CF7774A47113}" dt="2023-04-19T15:33:00.954" v="84"/>
          <ac:spMkLst>
            <pc:docMk/>
            <pc:sldMk cId="2916001871" sldId="319"/>
            <ac:spMk id="5" creationId="{FFD5CF83-7433-202E-2DCD-A577605177AB}"/>
          </ac:spMkLst>
        </pc:spChg>
        <pc:spChg chg="mod">
          <ac:chgData name="Student - Nhieu Chia Xin Yi" userId="d0365240-f2fa-4566-bd87-7310be08ec89" providerId="ADAL" clId="{E26E6D0E-F4FE-4123-8E22-CF7774A47113}" dt="2023-04-19T15:33:00.954" v="84"/>
          <ac:spMkLst>
            <pc:docMk/>
            <pc:sldMk cId="2916001871" sldId="319"/>
            <ac:spMk id="6" creationId="{E961B3C5-0347-F5D9-6C22-09FCB2BAD2A8}"/>
          </ac:spMkLst>
        </pc:spChg>
        <pc:spChg chg="mod">
          <ac:chgData name="Student - Nhieu Chia Xin Yi" userId="d0365240-f2fa-4566-bd87-7310be08ec89" providerId="ADAL" clId="{E26E6D0E-F4FE-4123-8E22-CF7774A47113}" dt="2023-04-19T15:33:00.954" v="84"/>
          <ac:spMkLst>
            <pc:docMk/>
            <pc:sldMk cId="2916001871" sldId="319"/>
            <ac:spMk id="7" creationId="{98EE6FC4-8223-BC76-DE0D-358857847FB9}"/>
          </ac:spMkLst>
        </pc:spChg>
        <pc:spChg chg="mod">
          <ac:chgData name="Student - Nhieu Chia Xin Yi" userId="d0365240-f2fa-4566-bd87-7310be08ec89" providerId="ADAL" clId="{E26E6D0E-F4FE-4123-8E22-CF7774A47113}" dt="2023-04-19T15:33:00.954" v="84"/>
          <ac:spMkLst>
            <pc:docMk/>
            <pc:sldMk cId="2916001871" sldId="319"/>
            <ac:spMk id="8" creationId="{BEF2B0F7-618E-B961-0E5D-15CD697CF4B4}"/>
          </ac:spMkLst>
        </pc:spChg>
        <pc:spChg chg="mod">
          <ac:chgData name="Student - Nhieu Chia Xin Yi" userId="d0365240-f2fa-4566-bd87-7310be08ec89" providerId="ADAL" clId="{E26E6D0E-F4FE-4123-8E22-CF7774A47113}" dt="2023-04-19T15:33:00.954" v="84"/>
          <ac:spMkLst>
            <pc:docMk/>
            <pc:sldMk cId="2916001871" sldId="319"/>
            <ac:spMk id="9" creationId="{4C763BC6-7B85-6F5A-22FE-2E3A4BE8AB92}"/>
          </ac:spMkLst>
        </pc:spChg>
        <pc:spChg chg="mod">
          <ac:chgData name="Student - Nhieu Chia Xin Yi" userId="d0365240-f2fa-4566-bd87-7310be08ec89" providerId="ADAL" clId="{E26E6D0E-F4FE-4123-8E22-CF7774A47113}" dt="2023-04-19T15:33:00.954" v="84"/>
          <ac:spMkLst>
            <pc:docMk/>
            <pc:sldMk cId="2916001871" sldId="319"/>
            <ac:spMk id="10" creationId="{626E5FA9-AD99-F376-7CAA-CDC9CED8EB7A}"/>
          </ac:spMkLst>
        </pc:spChg>
        <pc:spChg chg="mod">
          <ac:chgData name="Student - Nhieu Chia Xin Yi" userId="d0365240-f2fa-4566-bd87-7310be08ec89" providerId="ADAL" clId="{E26E6D0E-F4FE-4123-8E22-CF7774A47113}" dt="2023-04-19T15:33:00.954" v="84"/>
          <ac:spMkLst>
            <pc:docMk/>
            <pc:sldMk cId="2916001871" sldId="319"/>
            <ac:spMk id="11" creationId="{97180718-DE53-5E52-7933-76A2E32DB0DE}"/>
          </ac:spMkLst>
        </pc:spChg>
        <pc:spChg chg="mod">
          <ac:chgData name="Student - Nhieu Chia Xin Yi" userId="d0365240-f2fa-4566-bd87-7310be08ec89" providerId="ADAL" clId="{E26E6D0E-F4FE-4123-8E22-CF7774A47113}" dt="2023-04-19T15:33:00.954" v="84"/>
          <ac:spMkLst>
            <pc:docMk/>
            <pc:sldMk cId="2916001871" sldId="319"/>
            <ac:spMk id="12" creationId="{79D3FF8C-FC96-5465-B6F7-E9A36680ECE3}"/>
          </ac:spMkLst>
        </pc:spChg>
        <pc:spChg chg="mod">
          <ac:chgData name="Student - Nhieu Chia Xin Yi" userId="d0365240-f2fa-4566-bd87-7310be08ec89" providerId="ADAL" clId="{E26E6D0E-F4FE-4123-8E22-CF7774A47113}" dt="2023-04-19T15:33:00.954" v="84"/>
          <ac:spMkLst>
            <pc:docMk/>
            <pc:sldMk cId="2916001871" sldId="319"/>
            <ac:spMk id="13" creationId="{AA8AF06F-761B-1066-0D8D-A91F4E843FCC}"/>
          </ac:spMkLst>
        </pc:spChg>
        <pc:spChg chg="mod">
          <ac:chgData name="Student - Nhieu Chia Xin Yi" userId="d0365240-f2fa-4566-bd87-7310be08ec89" providerId="ADAL" clId="{E26E6D0E-F4FE-4123-8E22-CF7774A47113}" dt="2023-04-19T15:33:00.954" v="84"/>
          <ac:spMkLst>
            <pc:docMk/>
            <pc:sldMk cId="2916001871" sldId="319"/>
            <ac:spMk id="14" creationId="{5CE2E130-CC73-4599-E554-4484D13A1816}"/>
          </ac:spMkLst>
        </pc:spChg>
        <pc:spChg chg="mod">
          <ac:chgData name="Student - Nhieu Chia Xin Yi" userId="d0365240-f2fa-4566-bd87-7310be08ec89" providerId="ADAL" clId="{E26E6D0E-F4FE-4123-8E22-CF7774A47113}" dt="2023-04-19T15:32:34.972" v="79"/>
          <ac:spMkLst>
            <pc:docMk/>
            <pc:sldMk cId="2916001871" sldId="319"/>
            <ac:spMk id="3780" creationId="{00000000-0000-0000-0000-000000000000}"/>
          </ac:spMkLst>
        </pc:spChg>
        <pc:spChg chg="mod">
          <ac:chgData name="Student - Nhieu Chia Xin Yi" userId="d0365240-f2fa-4566-bd87-7310be08ec89" providerId="ADAL" clId="{E26E6D0E-F4FE-4123-8E22-CF7774A47113}" dt="2023-04-19T15:33:20.127" v="92" actId="1076"/>
          <ac:spMkLst>
            <pc:docMk/>
            <pc:sldMk cId="2916001871" sldId="319"/>
            <ac:spMk id="3788" creationId="{00000000-0000-0000-0000-000000000000}"/>
          </ac:spMkLst>
        </pc:spChg>
        <pc:grpChg chg="add mod ord">
          <ac:chgData name="Student - Nhieu Chia Xin Yi" userId="d0365240-f2fa-4566-bd87-7310be08ec89" providerId="ADAL" clId="{E26E6D0E-F4FE-4123-8E22-CF7774A47113}" dt="2023-04-19T15:33:14.427" v="91" actId="1076"/>
          <ac:grpSpMkLst>
            <pc:docMk/>
            <pc:sldMk cId="2916001871" sldId="319"/>
            <ac:grpSpMk id="4" creationId="{FD480C57-2E5E-4C46-7822-E56255488638}"/>
          </ac:grpSpMkLst>
        </pc:grpChg>
      </pc:sldChg>
      <pc:sldChg chg="addSp delSp modSp add del mod">
        <pc:chgData name="Student - Nhieu Chia Xin Yi" userId="d0365240-f2fa-4566-bd87-7310be08ec89" providerId="ADAL" clId="{E26E6D0E-F4FE-4123-8E22-CF7774A47113}" dt="2023-04-19T16:35:06.071" v="1243"/>
        <pc:sldMkLst>
          <pc:docMk/>
          <pc:sldMk cId="2059990327" sldId="320"/>
        </pc:sldMkLst>
        <pc:spChg chg="add del mod">
          <ac:chgData name="Student - Nhieu Chia Xin Yi" userId="d0365240-f2fa-4566-bd87-7310be08ec89" providerId="ADAL" clId="{E26E6D0E-F4FE-4123-8E22-CF7774A47113}" dt="2023-04-19T15:31:24.116" v="53" actId="478"/>
          <ac:spMkLst>
            <pc:docMk/>
            <pc:sldMk cId="2059990327" sldId="320"/>
            <ac:spMk id="3" creationId="{9038D0CB-E853-6F51-137D-2ABF129A07B1}"/>
          </ac:spMkLst>
        </pc:spChg>
        <pc:spChg chg="add mod">
          <ac:chgData name="Student - Nhieu Chia Xin Yi" userId="d0365240-f2fa-4566-bd87-7310be08ec89" providerId="ADAL" clId="{E26E6D0E-F4FE-4123-8E22-CF7774A47113}" dt="2023-04-19T16:25:13.826" v="976" actId="1076"/>
          <ac:spMkLst>
            <pc:docMk/>
            <pc:sldMk cId="2059990327" sldId="320"/>
            <ac:spMk id="7" creationId="{FC2185AE-9FA4-635F-2B52-DC0AA689DDBD}"/>
          </ac:spMkLst>
        </pc:spChg>
        <pc:spChg chg="add mod">
          <ac:chgData name="Student - Nhieu Chia Xin Yi" userId="d0365240-f2fa-4566-bd87-7310be08ec89" providerId="ADAL" clId="{E26E6D0E-F4FE-4123-8E22-CF7774A47113}" dt="2023-04-19T16:25:51.415" v="997" actId="1076"/>
          <ac:spMkLst>
            <pc:docMk/>
            <pc:sldMk cId="2059990327" sldId="320"/>
            <ac:spMk id="12" creationId="{43DD9187-46E5-B954-0A25-5E8469E16BCE}"/>
          </ac:spMkLst>
        </pc:spChg>
        <pc:spChg chg="add mod">
          <ac:chgData name="Student - Nhieu Chia Xin Yi" userId="d0365240-f2fa-4566-bd87-7310be08ec89" providerId="ADAL" clId="{E26E6D0E-F4FE-4123-8E22-CF7774A47113}" dt="2023-04-19T16:25:55.955" v="1001" actId="20577"/>
          <ac:spMkLst>
            <pc:docMk/>
            <pc:sldMk cId="2059990327" sldId="320"/>
            <ac:spMk id="13" creationId="{67EAB357-CD50-82BE-1E8E-8459FBCB5B09}"/>
          </ac:spMkLst>
        </pc:spChg>
        <pc:spChg chg="add mod">
          <ac:chgData name="Student - Nhieu Chia Xin Yi" userId="d0365240-f2fa-4566-bd87-7310be08ec89" providerId="ADAL" clId="{E26E6D0E-F4FE-4123-8E22-CF7774A47113}" dt="2023-04-19T16:26:03.030" v="1007" actId="20577"/>
          <ac:spMkLst>
            <pc:docMk/>
            <pc:sldMk cId="2059990327" sldId="320"/>
            <ac:spMk id="14" creationId="{AE8A7FB1-8099-678C-EDE0-3EEAB97BF2DE}"/>
          </ac:spMkLst>
        </pc:spChg>
        <pc:spChg chg="add mod">
          <ac:chgData name="Student - Nhieu Chia Xin Yi" userId="d0365240-f2fa-4566-bd87-7310be08ec89" providerId="ADAL" clId="{E26E6D0E-F4FE-4123-8E22-CF7774A47113}" dt="2023-04-19T16:27:14.566" v="1027" actId="1076"/>
          <ac:spMkLst>
            <pc:docMk/>
            <pc:sldMk cId="2059990327" sldId="320"/>
            <ac:spMk id="15" creationId="{EDCF1595-EF04-58B8-8300-15DCDE57D79A}"/>
          </ac:spMkLst>
        </pc:spChg>
        <pc:spChg chg="add mod">
          <ac:chgData name="Student - Nhieu Chia Xin Yi" userId="d0365240-f2fa-4566-bd87-7310be08ec89" providerId="ADAL" clId="{E26E6D0E-F4FE-4123-8E22-CF7774A47113}" dt="2023-04-19T16:27:02.106" v="1025" actId="1076"/>
          <ac:spMkLst>
            <pc:docMk/>
            <pc:sldMk cId="2059990327" sldId="320"/>
            <ac:spMk id="16" creationId="{5D306CA7-CA91-2F27-6B75-67F69FA34FE7}"/>
          </ac:spMkLst>
        </pc:spChg>
        <pc:spChg chg="add mod">
          <ac:chgData name="Student - Nhieu Chia Xin Yi" userId="d0365240-f2fa-4566-bd87-7310be08ec89" providerId="ADAL" clId="{E26E6D0E-F4FE-4123-8E22-CF7774A47113}" dt="2023-04-19T16:27:42.242" v="1035" actId="14100"/>
          <ac:spMkLst>
            <pc:docMk/>
            <pc:sldMk cId="2059990327" sldId="320"/>
            <ac:spMk id="17" creationId="{0EBA5F13-CB50-5D0C-851D-CD9B4139AD77}"/>
          </ac:spMkLst>
        </pc:spChg>
        <pc:spChg chg="add mod">
          <ac:chgData name="Student - Nhieu Chia Xin Yi" userId="d0365240-f2fa-4566-bd87-7310be08ec89" providerId="ADAL" clId="{E26E6D0E-F4FE-4123-8E22-CF7774A47113}" dt="2023-04-19T16:28:19.692" v="1042" actId="1076"/>
          <ac:spMkLst>
            <pc:docMk/>
            <pc:sldMk cId="2059990327" sldId="320"/>
            <ac:spMk id="20" creationId="{DF235A19-8E43-FFC5-B815-36B4DE1171BB}"/>
          </ac:spMkLst>
        </pc:spChg>
        <pc:spChg chg="add mod">
          <ac:chgData name="Student - Nhieu Chia Xin Yi" userId="d0365240-f2fa-4566-bd87-7310be08ec89" providerId="ADAL" clId="{E26E6D0E-F4FE-4123-8E22-CF7774A47113}" dt="2023-04-19T16:28:34.068" v="1047" actId="14100"/>
          <ac:spMkLst>
            <pc:docMk/>
            <pc:sldMk cId="2059990327" sldId="320"/>
            <ac:spMk id="21" creationId="{DFD6403F-A1F5-4624-E981-854C2F5E45FA}"/>
          </ac:spMkLst>
        </pc:spChg>
        <pc:spChg chg="add mod">
          <ac:chgData name="Student - Nhieu Chia Xin Yi" userId="d0365240-f2fa-4566-bd87-7310be08ec89" providerId="ADAL" clId="{E26E6D0E-F4FE-4123-8E22-CF7774A47113}" dt="2023-04-19T16:28:54.254" v="1053" actId="1076"/>
          <ac:spMkLst>
            <pc:docMk/>
            <pc:sldMk cId="2059990327" sldId="320"/>
            <ac:spMk id="24" creationId="{261E7588-6FE1-90E5-A521-056BA22E14B3}"/>
          </ac:spMkLst>
        </pc:spChg>
        <pc:spChg chg="add mod">
          <ac:chgData name="Student - Nhieu Chia Xin Yi" userId="d0365240-f2fa-4566-bd87-7310be08ec89" providerId="ADAL" clId="{E26E6D0E-F4FE-4123-8E22-CF7774A47113}" dt="2023-04-19T16:31:07.745" v="1153" actId="14100"/>
          <ac:spMkLst>
            <pc:docMk/>
            <pc:sldMk cId="2059990327" sldId="320"/>
            <ac:spMk id="25" creationId="{46CBB5E3-EDBF-F229-4899-8C3A6A44A0BE}"/>
          </ac:spMkLst>
        </pc:spChg>
        <pc:spChg chg="add mod">
          <ac:chgData name="Student - Nhieu Chia Xin Yi" userId="d0365240-f2fa-4566-bd87-7310be08ec89" providerId="ADAL" clId="{E26E6D0E-F4FE-4123-8E22-CF7774A47113}" dt="2023-04-19T16:31:24.632" v="1158" actId="1076"/>
          <ac:spMkLst>
            <pc:docMk/>
            <pc:sldMk cId="2059990327" sldId="320"/>
            <ac:spMk id="26" creationId="{936B00A3-1056-28D2-75C2-212CC71BCCCF}"/>
          </ac:spMkLst>
        </pc:spChg>
        <pc:spChg chg="add mod">
          <ac:chgData name="Student - Nhieu Chia Xin Yi" userId="d0365240-f2fa-4566-bd87-7310be08ec89" providerId="ADAL" clId="{E26E6D0E-F4FE-4123-8E22-CF7774A47113}" dt="2023-04-19T16:33:33.956" v="1223" actId="1076"/>
          <ac:spMkLst>
            <pc:docMk/>
            <pc:sldMk cId="2059990327" sldId="320"/>
            <ac:spMk id="33" creationId="{B449B716-2839-5723-8A34-381214754838}"/>
          </ac:spMkLst>
        </pc:spChg>
        <pc:spChg chg="del">
          <ac:chgData name="Student - Nhieu Chia Xin Yi" userId="d0365240-f2fa-4566-bd87-7310be08ec89" providerId="ADAL" clId="{E26E6D0E-F4FE-4123-8E22-CF7774A47113}" dt="2023-04-19T15:31:19.706" v="52" actId="478"/>
          <ac:spMkLst>
            <pc:docMk/>
            <pc:sldMk cId="2059990327" sldId="320"/>
            <ac:spMk id="3780" creationId="{00000000-0000-0000-0000-000000000000}"/>
          </ac:spMkLst>
        </pc:spChg>
        <pc:picChg chg="add mod modCrop">
          <ac:chgData name="Student - Nhieu Chia Xin Yi" userId="d0365240-f2fa-4566-bd87-7310be08ec89" providerId="ADAL" clId="{E26E6D0E-F4FE-4123-8E22-CF7774A47113}" dt="2023-04-19T16:27:37.996" v="1033" actId="1076"/>
          <ac:picMkLst>
            <pc:docMk/>
            <pc:sldMk cId="2059990327" sldId="320"/>
            <ac:picMk id="4" creationId="{60A7C49D-3C9C-EE4B-94EE-844FA75E16D8}"/>
          </ac:picMkLst>
        </pc:picChg>
        <pc:picChg chg="add del mod">
          <ac:chgData name="Student - Nhieu Chia Xin Yi" userId="d0365240-f2fa-4566-bd87-7310be08ec89" providerId="ADAL" clId="{E26E6D0E-F4FE-4123-8E22-CF7774A47113}" dt="2023-04-19T16:35:06.071" v="1243"/>
          <ac:picMkLst>
            <pc:docMk/>
            <pc:sldMk cId="2059990327" sldId="320"/>
            <ac:picMk id="34" creationId="{23F11492-C623-3F28-706D-BDDAAD5634CC}"/>
          </ac:picMkLst>
        </pc:picChg>
        <pc:cxnChg chg="add mod">
          <ac:chgData name="Student - Nhieu Chia Xin Yi" userId="d0365240-f2fa-4566-bd87-7310be08ec89" providerId="ADAL" clId="{E26E6D0E-F4FE-4123-8E22-CF7774A47113}" dt="2023-04-19T16:24:34.337" v="907" actId="14100"/>
          <ac:cxnSpMkLst>
            <pc:docMk/>
            <pc:sldMk cId="2059990327" sldId="320"/>
            <ac:cxnSpMk id="5" creationId="{CA15024B-2F07-1506-8314-1AC34C343BCB}"/>
          </ac:cxnSpMkLst>
        </pc:cxnChg>
        <pc:cxnChg chg="add mod">
          <ac:chgData name="Student - Nhieu Chia Xin Yi" userId="d0365240-f2fa-4566-bd87-7310be08ec89" providerId="ADAL" clId="{E26E6D0E-F4FE-4123-8E22-CF7774A47113}" dt="2023-04-19T16:25:22.505" v="978" actId="1076"/>
          <ac:cxnSpMkLst>
            <pc:docMk/>
            <pc:sldMk cId="2059990327" sldId="320"/>
            <ac:cxnSpMk id="8" creationId="{3129B34E-45F5-8056-55ED-0C0C03EF3462}"/>
          </ac:cxnSpMkLst>
        </pc:cxnChg>
        <pc:cxnChg chg="add mod">
          <ac:chgData name="Student - Nhieu Chia Xin Yi" userId="d0365240-f2fa-4566-bd87-7310be08ec89" providerId="ADAL" clId="{E26E6D0E-F4FE-4123-8E22-CF7774A47113}" dt="2023-04-19T16:25:31.580" v="981" actId="14100"/>
          <ac:cxnSpMkLst>
            <pc:docMk/>
            <pc:sldMk cId="2059990327" sldId="320"/>
            <ac:cxnSpMk id="9" creationId="{9F7AB561-1481-D170-98A2-C2D4F723911D}"/>
          </ac:cxnSpMkLst>
        </pc:cxnChg>
        <pc:cxnChg chg="add mod">
          <ac:chgData name="Student - Nhieu Chia Xin Yi" userId="d0365240-f2fa-4566-bd87-7310be08ec89" providerId="ADAL" clId="{E26E6D0E-F4FE-4123-8E22-CF7774A47113}" dt="2023-04-19T16:25:37.731" v="983" actId="1076"/>
          <ac:cxnSpMkLst>
            <pc:docMk/>
            <pc:sldMk cId="2059990327" sldId="320"/>
            <ac:cxnSpMk id="11" creationId="{534B3386-314F-D0D6-F3EA-A363B9BEE2F7}"/>
          </ac:cxnSpMkLst>
        </pc:cxnChg>
        <pc:cxnChg chg="add mod">
          <ac:chgData name="Student - Nhieu Chia Xin Yi" userId="d0365240-f2fa-4566-bd87-7310be08ec89" providerId="ADAL" clId="{E26E6D0E-F4FE-4123-8E22-CF7774A47113}" dt="2023-04-19T16:27:51.491" v="1038" actId="14100"/>
          <ac:cxnSpMkLst>
            <pc:docMk/>
            <pc:sldMk cId="2059990327" sldId="320"/>
            <ac:cxnSpMk id="18" creationId="{BA251CA3-CC36-88CB-7DD9-04DA131B5CC1}"/>
          </ac:cxnSpMkLst>
        </pc:cxnChg>
        <pc:cxnChg chg="add mod">
          <ac:chgData name="Student - Nhieu Chia Xin Yi" userId="d0365240-f2fa-4566-bd87-7310be08ec89" providerId="ADAL" clId="{E26E6D0E-F4FE-4123-8E22-CF7774A47113}" dt="2023-04-19T16:28:38.575" v="1049" actId="1076"/>
          <ac:cxnSpMkLst>
            <pc:docMk/>
            <pc:sldMk cId="2059990327" sldId="320"/>
            <ac:cxnSpMk id="22" creationId="{15B34828-A952-F8A8-2876-E4E2E9FB5DAF}"/>
          </ac:cxnSpMkLst>
        </pc:cxnChg>
        <pc:cxnChg chg="add mod">
          <ac:chgData name="Student - Nhieu Chia Xin Yi" userId="d0365240-f2fa-4566-bd87-7310be08ec89" providerId="ADAL" clId="{E26E6D0E-F4FE-4123-8E22-CF7774A47113}" dt="2023-04-19T16:31:27.642" v="1159" actId="14100"/>
          <ac:cxnSpMkLst>
            <pc:docMk/>
            <pc:sldMk cId="2059990327" sldId="320"/>
            <ac:cxnSpMk id="27" creationId="{A3125A20-A6B3-B5EC-41B3-CFA91A5288C8}"/>
          </ac:cxnSpMkLst>
        </pc:cxnChg>
        <pc:cxnChg chg="add del mod">
          <ac:chgData name="Student - Nhieu Chia Xin Yi" userId="d0365240-f2fa-4566-bd87-7310be08ec89" providerId="ADAL" clId="{E26E6D0E-F4FE-4123-8E22-CF7774A47113}" dt="2023-04-19T16:32:16.360" v="1163" actId="478"/>
          <ac:cxnSpMkLst>
            <pc:docMk/>
            <pc:sldMk cId="2059990327" sldId="320"/>
            <ac:cxnSpMk id="31" creationId="{7CE31223-A485-D3B3-35FD-6855D0735840}"/>
          </ac:cxnSpMkLst>
        </pc:cxnChg>
      </pc:sldChg>
      <pc:sldChg chg="addSp delSp modSp add mod">
        <pc:chgData name="Student - Nhieu Chia Xin Yi" userId="d0365240-f2fa-4566-bd87-7310be08ec89" providerId="ADAL" clId="{E26E6D0E-F4FE-4123-8E22-CF7774A47113}" dt="2023-04-19T15:56:36.780" v="547" actId="1076"/>
        <pc:sldMkLst>
          <pc:docMk/>
          <pc:sldMk cId="2569982981" sldId="321"/>
        </pc:sldMkLst>
        <pc:spChg chg="add del mod">
          <ac:chgData name="Student - Nhieu Chia Xin Yi" userId="d0365240-f2fa-4566-bd87-7310be08ec89" providerId="ADAL" clId="{E26E6D0E-F4FE-4123-8E22-CF7774A47113}" dt="2023-04-19T15:26:50.049" v="7" actId="478"/>
          <ac:spMkLst>
            <pc:docMk/>
            <pc:sldMk cId="2569982981" sldId="321"/>
            <ac:spMk id="3" creationId="{84A20631-0495-D7B2-CC43-86BCF248D068}"/>
          </ac:spMkLst>
        </pc:spChg>
        <pc:spChg chg="add mod">
          <ac:chgData name="Student - Nhieu Chia Xin Yi" userId="d0365240-f2fa-4566-bd87-7310be08ec89" providerId="ADAL" clId="{E26E6D0E-F4FE-4123-8E22-CF7774A47113}" dt="2023-04-19T15:52:19.430" v="422" actId="20577"/>
          <ac:spMkLst>
            <pc:docMk/>
            <pc:sldMk cId="2569982981" sldId="321"/>
            <ac:spMk id="5" creationId="{F540E72E-BF6F-AF19-F3A4-1D6D93E5C1E2}"/>
          </ac:spMkLst>
        </pc:spChg>
        <pc:spChg chg="add mod">
          <ac:chgData name="Student - Nhieu Chia Xin Yi" userId="d0365240-f2fa-4566-bd87-7310be08ec89" providerId="ADAL" clId="{E26E6D0E-F4FE-4123-8E22-CF7774A47113}" dt="2023-04-19T15:52:26.042" v="425" actId="14100"/>
          <ac:spMkLst>
            <pc:docMk/>
            <pc:sldMk cId="2569982981" sldId="321"/>
            <ac:spMk id="8" creationId="{75C4471C-B739-36B0-6EA8-2FE519D46C21}"/>
          </ac:spMkLst>
        </pc:spChg>
        <pc:spChg chg="add mod">
          <ac:chgData name="Student - Nhieu Chia Xin Yi" userId="d0365240-f2fa-4566-bd87-7310be08ec89" providerId="ADAL" clId="{E26E6D0E-F4FE-4123-8E22-CF7774A47113}" dt="2023-04-19T15:52:07.386" v="411" actId="14100"/>
          <ac:spMkLst>
            <pc:docMk/>
            <pc:sldMk cId="2569982981" sldId="321"/>
            <ac:spMk id="11" creationId="{AC66D080-366B-E2DB-CC88-88B4AC43D760}"/>
          </ac:spMkLst>
        </pc:spChg>
        <pc:spChg chg="add mod">
          <ac:chgData name="Student - Nhieu Chia Xin Yi" userId="d0365240-f2fa-4566-bd87-7310be08ec89" providerId="ADAL" clId="{E26E6D0E-F4FE-4123-8E22-CF7774A47113}" dt="2023-04-19T15:54:49.970" v="487" actId="1076"/>
          <ac:spMkLst>
            <pc:docMk/>
            <pc:sldMk cId="2569982981" sldId="321"/>
            <ac:spMk id="14" creationId="{E08A16B1-7C07-3BBA-4EDE-FFD1BFC159E9}"/>
          </ac:spMkLst>
        </pc:spChg>
        <pc:spChg chg="add mod">
          <ac:chgData name="Student - Nhieu Chia Xin Yi" userId="d0365240-f2fa-4566-bd87-7310be08ec89" providerId="ADAL" clId="{E26E6D0E-F4FE-4123-8E22-CF7774A47113}" dt="2023-04-19T15:54:21.725" v="451" actId="14100"/>
          <ac:spMkLst>
            <pc:docMk/>
            <pc:sldMk cId="2569982981" sldId="321"/>
            <ac:spMk id="15" creationId="{DDEB0C6D-CC08-ACA3-8A4A-9FD82F125CBB}"/>
          </ac:spMkLst>
        </pc:spChg>
        <pc:spChg chg="add mod">
          <ac:chgData name="Student - Nhieu Chia Xin Yi" userId="d0365240-f2fa-4566-bd87-7310be08ec89" providerId="ADAL" clId="{E26E6D0E-F4FE-4123-8E22-CF7774A47113}" dt="2023-04-19T15:55:16.430" v="499" actId="14100"/>
          <ac:spMkLst>
            <pc:docMk/>
            <pc:sldMk cId="2569982981" sldId="321"/>
            <ac:spMk id="19" creationId="{D2878586-8B9A-1BF6-90A7-90B089A6BC7B}"/>
          </ac:spMkLst>
        </pc:spChg>
        <pc:spChg chg="add mod">
          <ac:chgData name="Student - Nhieu Chia Xin Yi" userId="d0365240-f2fa-4566-bd87-7310be08ec89" providerId="ADAL" clId="{E26E6D0E-F4FE-4123-8E22-CF7774A47113}" dt="2023-04-19T15:56:36.780" v="547" actId="1076"/>
          <ac:spMkLst>
            <pc:docMk/>
            <pc:sldMk cId="2569982981" sldId="321"/>
            <ac:spMk id="22" creationId="{C88AC811-BDFF-2BA2-675B-089E38E190B8}"/>
          </ac:spMkLst>
        </pc:spChg>
        <pc:spChg chg="del">
          <ac:chgData name="Student - Nhieu Chia Xin Yi" userId="d0365240-f2fa-4566-bd87-7310be08ec89" providerId="ADAL" clId="{E26E6D0E-F4FE-4123-8E22-CF7774A47113}" dt="2023-04-19T15:26:46.507" v="6" actId="478"/>
          <ac:spMkLst>
            <pc:docMk/>
            <pc:sldMk cId="2569982981" sldId="321"/>
            <ac:spMk id="3780" creationId="{00000000-0000-0000-0000-000000000000}"/>
          </ac:spMkLst>
        </pc:spChg>
        <pc:picChg chg="add mod">
          <ac:chgData name="Student - Nhieu Chia Xin Yi" userId="d0365240-f2fa-4566-bd87-7310be08ec89" providerId="ADAL" clId="{E26E6D0E-F4FE-4123-8E22-CF7774A47113}" dt="2023-04-19T15:55:05.972" v="496" actId="1076"/>
          <ac:picMkLst>
            <pc:docMk/>
            <pc:sldMk cId="2569982981" sldId="321"/>
            <ac:picMk id="4" creationId="{20D7C0F7-9A95-1477-473B-808830ACE83B}"/>
          </ac:picMkLst>
        </pc:picChg>
        <pc:cxnChg chg="add mod">
          <ac:chgData name="Student - Nhieu Chia Xin Yi" userId="d0365240-f2fa-4566-bd87-7310be08ec89" providerId="ADAL" clId="{E26E6D0E-F4FE-4123-8E22-CF7774A47113}" dt="2023-04-19T15:50:55.269" v="357" actId="1582"/>
          <ac:cxnSpMkLst>
            <pc:docMk/>
            <pc:sldMk cId="2569982981" sldId="321"/>
            <ac:cxnSpMk id="3" creationId="{39000395-8D91-3ADD-C7B3-065B95AFFA30}"/>
          </ac:cxnSpMkLst>
        </pc:cxnChg>
        <pc:cxnChg chg="add mod">
          <ac:chgData name="Student - Nhieu Chia Xin Yi" userId="d0365240-f2fa-4566-bd87-7310be08ec89" providerId="ADAL" clId="{E26E6D0E-F4FE-4123-8E22-CF7774A47113}" dt="2023-04-19T15:51:20.216" v="368" actId="14100"/>
          <ac:cxnSpMkLst>
            <pc:docMk/>
            <pc:sldMk cId="2569982981" sldId="321"/>
            <ac:cxnSpMk id="6" creationId="{A899BBAA-40E4-9A68-75FD-604D8B828102}"/>
          </ac:cxnSpMkLst>
        </pc:cxnChg>
        <pc:cxnChg chg="add mod">
          <ac:chgData name="Student - Nhieu Chia Xin Yi" userId="d0365240-f2fa-4566-bd87-7310be08ec89" providerId="ADAL" clId="{E26E6D0E-F4FE-4123-8E22-CF7774A47113}" dt="2023-04-19T15:51:46.736" v="379" actId="14100"/>
          <ac:cxnSpMkLst>
            <pc:docMk/>
            <pc:sldMk cId="2569982981" sldId="321"/>
            <ac:cxnSpMk id="9" creationId="{A0FA1C71-ECA9-C3D2-1011-38A43E3983A5}"/>
          </ac:cxnSpMkLst>
        </pc:cxnChg>
        <pc:cxnChg chg="add mod">
          <ac:chgData name="Student - Nhieu Chia Xin Yi" userId="d0365240-f2fa-4566-bd87-7310be08ec89" providerId="ADAL" clId="{E26E6D0E-F4FE-4123-8E22-CF7774A47113}" dt="2023-04-19T15:54:30.194" v="454" actId="14100"/>
          <ac:cxnSpMkLst>
            <pc:docMk/>
            <pc:sldMk cId="2569982981" sldId="321"/>
            <ac:cxnSpMk id="12" creationId="{6C68C6A2-B94D-5D78-2205-DF5008BB4E64}"/>
          </ac:cxnSpMkLst>
        </pc:cxnChg>
        <pc:cxnChg chg="add mod">
          <ac:chgData name="Student - Nhieu Chia Xin Yi" userId="d0365240-f2fa-4566-bd87-7310be08ec89" providerId="ADAL" clId="{E26E6D0E-F4FE-4123-8E22-CF7774A47113}" dt="2023-04-19T15:55:23.692" v="502" actId="14100"/>
          <ac:cxnSpMkLst>
            <pc:docMk/>
            <pc:sldMk cId="2569982981" sldId="321"/>
            <ac:cxnSpMk id="20" creationId="{E04D8D53-3362-4012-A131-CA702AFD6012}"/>
          </ac:cxnSpMkLst>
        </pc:cxnChg>
      </pc:sldChg>
      <pc:sldChg chg="new del">
        <pc:chgData name="Student - Nhieu Chia Xin Yi" userId="d0365240-f2fa-4566-bd87-7310be08ec89" providerId="ADAL" clId="{E26E6D0E-F4FE-4123-8E22-CF7774A47113}" dt="2023-04-19T15:26:37.524" v="1" actId="47"/>
        <pc:sldMkLst>
          <pc:docMk/>
          <pc:sldMk cId="3534794390" sldId="321"/>
        </pc:sldMkLst>
      </pc:sldChg>
      <pc:sldChg chg="addSp delSp modSp add mod">
        <pc:chgData name="Student - Nhieu Chia Xin Yi" userId="d0365240-f2fa-4566-bd87-7310be08ec89" providerId="ADAL" clId="{E26E6D0E-F4FE-4123-8E22-CF7774A47113}" dt="2023-04-19T16:18:59.371" v="791" actId="1076"/>
        <pc:sldMkLst>
          <pc:docMk/>
          <pc:sldMk cId="3794416120" sldId="322"/>
        </pc:sldMkLst>
        <pc:spChg chg="add del mod">
          <ac:chgData name="Student - Nhieu Chia Xin Yi" userId="d0365240-f2fa-4566-bd87-7310be08ec89" providerId="ADAL" clId="{E26E6D0E-F4FE-4123-8E22-CF7774A47113}" dt="2023-04-19T15:30:23.317" v="35" actId="478"/>
          <ac:spMkLst>
            <pc:docMk/>
            <pc:sldMk cId="3794416120" sldId="322"/>
            <ac:spMk id="3" creationId="{D6D3960A-F8D6-D478-D5A8-FBD9B42DC6DD}"/>
          </ac:spMkLst>
        </pc:spChg>
        <pc:spChg chg="add mod">
          <ac:chgData name="Student - Nhieu Chia Xin Yi" userId="d0365240-f2fa-4566-bd87-7310be08ec89" providerId="ADAL" clId="{E26E6D0E-F4FE-4123-8E22-CF7774A47113}" dt="2023-04-19T16:18:59.371" v="791" actId="1076"/>
          <ac:spMkLst>
            <pc:docMk/>
            <pc:sldMk cId="3794416120" sldId="322"/>
            <ac:spMk id="6" creationId="{ECB44145-188C-EC1C-51CF-EE6684FE7234}"/>
          </ac:spMkLst>
        </pc:spChg>
        <pc:spChg chg="add mod">
          <ac:chgData name="Student - Nhieu Chia Xin Yi" userId="d0365240-f2fa-4566-bd87-7310be08ec89" providerId="ADAL" clId="{E26E6D0E-F4FE-4123-8E22-CF7774A47113}" dt="2023-04-19T16:18:26.200" v="790" actId="1076"/>
          <ac:spMkLst>
            <pc:docMk/>
            <pc:sldMk cId="3794416120" sldId="322"/>
            <ac:spMk id="13" creationId="{6AC2861C-A97A-3115-AA75-F1E46BF8535D}"/>
          </ac:spMkLst>
        </pc:spChg>
        <pc:spChg chg="del">
          <ac:chgData name="Student - Nhieu Chia Xin Yi" userId="d0365240-f2fa-4566-bd87-7310be08ec89" providerId="ADAL" clId="{E26E6D0E-F4FE-4123-8E22-CF7774A47113}" dt="2023-04-19T15:30:20.157" v="34" actId="478"/>
          <ac:spMkLst>
            <pc:docMk/>
            <pc:sldMk cId="3794416120" sldId="322"/>
            <ac:spMk id="3780" creationId="{00000000-0000-0000-0000-000000000000}"/>
          </ac:spMkLst>
        </pc:spChg>
        <pc:picChg chg="add mod modCrop">
          <ac:chgData name="Student - Nhieu Chia Xin Yi" userId="d0365240-f2fa-4566-bd87-7310be08ec89" providerId="ADAL" clId="{E26E6D0E-F4FE-4123-8E22-CF7774A47113}" dt="2023-04-19T16:15:20.323" v="708" actId="1076"/>
          <ac:picMkLst>
            <pc:docMk/>
            <pc:sldMk cId="3794416120" sldId="322"/>
            <ac:picMk id="4" creationId="{03B84085-D18A-BA35-496E-C60A58321384}"/>
          </ac:picMkLst>
        </pc:picChg>
        <pc:cxnChg chg="add mod">
          <ac:chgData name="Student - Nhieu Chia Xin Yi" userId="d0365240-f2fa-4566-bd87-7310be08ec89" providerId="ADAL" clId="{E26E6D0E-F4FE-4123-8E22-CF7774A47113}" dt="2023-04-19T16:16:55.261" v="724" actId="14100"/>
          <ac:cxnSpMkLst>
            <pc:docMk/>
            <pc:sldMk cId="3794416120" sldId="322"/>
            <ac:cxnSpMk id="7" creationId="{0BC2F851-F9E6-2995-B5C0-BDA9505761B0}"/>
          </ac:cxnSpMkLst>
        </pc:cxnChg>
        <pc:cxnChg chg="add mod">
          <ac:chgData name="Student - Nhieu Chia Xin Yi" userId="d0365240-f2fa-4566-bd87-7310be08ec89" providerId="ADAL" clId="{E26E6D0E-F4FE-4123-8E22-CF7774A47113}" dt="2023-04-19T16:16:48.321" v="722" actId="14100"/>
          <ac:cxnSpMkLst>
            <pc:docMk/>
            <pc:sldMk cId="3794416120" sldId="322"/>
            <ac:cxnSpMk id="9" creationId="{14125D30-3679-0ABD-B1AC-5FF679436B81}"/>
          </ac:cxnSpMkLst>
        </pc:cxnChg>
      </pc:sldChg>
      <pc:sldChg chg="addSp modSp add mod">
        <pc:chgData name="Student - Nhieu Chia Xin Yi" userId="d0365240-f2fa-4566-bd87-7310be08ec89" providerId="ADAL" clId="{E26E6D0E-F4FE-4123-8E22-CF7774A47113}" dt="2023-04-19T16:57:23.888" v="1766" actId="403"/>
        <pc:sldMkLst>
          <pc:docMk/>
          <pc:sldMk cId="1765365266" sldId="323"/>
        </pc:sldMkLst>
        <pc:spChg chg="add mod">
          <ac:chgData name="Student - Nhieu Chia Xin Yi" userId="d0365240-f2fa-4566-bd87-7310be08ec89" providerId="ADAL" clId="{E26E6D0E-F4FE-4123-8E22-CF7774A47113}" dt="2023-04-19T16:57:23.888" v="1766" actId="403"/>
          <ac:spMkLst>
            <pc:docMk/>
            <pc:sldMk cId="1765365266" sldId="323"/>
            <ac:spMk id="2" creationId="{5BB7E9B7-03C5-9DF3-45AD-E63F3D7D3150}"/>
          </ac:spMkLst>
        </pc:spChg>
        <pc:spChg chg="mod">
          <ac:chgData name="Student - Nhieu Chia Xin Yi" userId="d0365240-f2fa-4566-bd87-7310be08ec89" providerId="ADAL" clId="{E26E6D0E-F4FE-4123-8E22-CF7774A47113}" dt="2023-04-19T16:13:05.661" v="682" actId="20577"/>
          <ac:spMkLst>
            <pc:docMk/>
            <pc:sldMk cId="1765365266" sldId="323"/>
            <ac:spMk id="3780" creationId="{00000000-0000-0000-0000-000000000000}"/>
          </ac:spMkLst>
        </pc:spChg>
      </pc:sldChg>
      <pc:sldChg chg="add">
        <pc:chgData name="Student - Nhieu Chia Xin Yi" userId="d0365240-f2fa-4566-bd87-7310be08ec89" providerId="ADAL" clId="{E26E6D0E-F4FE-4123-8E22-CF7774A47113}" dt="2023-04-19T15:26:42.833" v="5"/>
        <pc:sldMkLst>
          <pc:docMk/>
          <pc:sldMk cId="752393425" sldId="324"/>
        </pc:sldMkLst>
      </pc:sldChg>
      <pc:sldChg chg="addSp delSp modSp add del mod ord">
        <pc:chgData name="Student - Nhieu Chia Xin Yi" userId="d0365240-f2fa-4566-bd87-7310be08ec89" providerId="ADAL" clId="{E26E6D0E-F4FE-4123-8E22-CF7774A47113}" dt="2023-04-19T16:40:22.728" v="1320" actId="20577"/>
        <pc:sldMkLst>
          <pc:docMk/>
          <pc:sldMk cId="1258534031" sldId="325"/>
        </pc:sldMkLst>
        <pc:spChg chg="add mod">
          <ac:chgData name="Student - Nhieu Chia Xin Yi" userId="d0365240-f2fa-4566-bd87-7310be08ec89" providerId="ADAL" clId="{E26E6D0E-F4FE-4123-8E22-CF7774A47113}" dt="2023-04-19T16:34:12.852" v="1235" actId="20577"/>
          <ac:spMkLst>
            <pc:docMk/>
            <pc:sldMk cId="1258534031" sldId="325"/>
            <ac:spMk id="3" creationId="{B635108F-EB8D-D529-6401-EA9C01DA24D8}"/>
          </ac:spMkLst>
        </pc:spChg>
        <pc:spChg chg="add mod">
          <ac:chgData name="Student - Nhieu Chia Xin Yi" userId="d0365240-f2fa-4566-bd87-7310be08ec89" providerId="ADAL" clId="{E26E6D0E-F4FE-4123-8E22-CF7774A47113}" dt="2023-04-19T16:37:03.606" v="1278" actId="14100"/>
          <ac:spMkLst>
            <pc:docMk/>
            <pc:sldMk cId="1258534031" sldId="325"/>
            <ac:spMk id="8" creationId="{0A3E01DA-611F-9A65-E5E7-FE9147B70AD3}"/>
          </ac:spMkLst>
        </pc:spChg>
        <pc:spChg chg="add mod">
          <ac:chgData name="Student - Nhieu Chia Xin Yi" userId="d0365240-f2fa-4566-bd87-7310be08ec89" providerId="ADAL" clId="{E26E6D0E-F4FE-4123-8E22-CF7774A47113}" dt="2023-04-19T16:38:44.956" v="1290" actId="1076"/>
          <ac:spMkLst>
            <pc:docMk/>
            <pc:sldMk cId="1258534031" sldId="325"/>
            <ac:spMk id="9" creationId="{3BA35F03-717D-3DE6-BAFA-DD2A68D7417E}"/>
          </ac:spMkLst>
        </pc:spChg>
        <pc:spChg chg="add mod">
          <ac:chgData name="Student - Nhieu Chia Xin Yi" userId="d0365240-f2fa-4566-bd87-7310be08ec89" providerId="ADAL" clId="{E26E6D0E-F4FE-4123-8E22-CF7774A47113}" dt="2023-04-19T16:39:13.107" v="1298" actId="1076"/>
          <ac:spMkLst>
            <pc:docMk/>
            <pc:sldMk cId="1258534031" sldId="325"/>
            <ac:spMk id="13" creationId="{714EDCEA-2843-51E7-DBDE-BBE969DF38FF}"/>
          </ac:spMkLst>
        </pc:spChg>
        <pc:spChg chg="add mod">
          <ac:chgData name="Student - Nhieu Chia Xin Yi" userId="d0365240-f2fa-4566-bd87-7310be08ec89" providerId="ADAL" clId="{E26E6D0E-F4FE-4123-8E22-CF7774A47113}" dt="2023-04-19T16:39:13.107" v="1298" actId="1076"/>
          <ac:spMkLst>
            <pc:docMk/>
            <pc:sldMk cId="1258534031" sldId="325"/>
            <ac:spMk id="14" creationId="{BA3EC723-C110-6D4D-53D4-5AA926753786}"/>
          </ac:spMkLst>
        </pc:spChg>
        <pc:spChg chg="add mod">
          <ac:chgData name="Student - Nhieu Chia Xin Yi" userId="d0365240-f2fa-4566-bd87-7310be08ec89" providerId="ADAL" clId="{E26E6D0E-F4FE-4123-8E22-CF7774A47113}" dt="2023-04-19T16:39:40.300" v="1302" actId="1076"/>
          <ac:spMkLst>
            <pc:docMk/>
            <pc:sldMk cId="1258534031" sldId="325"/>
            <ac:spMk id="16" creationId="{7F06561D-61B0-141E-A079-3EDE3735F985}"/>
          </ac:spMkLst>
        </pc:spChg>
        <pc:spChg chg="add mod">
          <ac:chgData name="Student - Nhieu Chia Xin Yi" userId="d0365240-f2fa-4566-bd87-7310be08ec89" providerId="ADAL" clId="{E26E6D0E-F4FE-4123-8E22-CF7774A47113}" dt="2023-04-19T16:39:41.918" v="1303" actId="1076"/>
          <ac:spMkLst>
            <pc:docMk/>
            <pc:sldMk cId="1258534031" sldId="325"/>
            <ac:spMk id="17" creationId="{75582CF8-6C23-12D7-82B9-81B1C29855B9}"/>
          </ac:spMkLst>
        </pc:spChg>
        <pc:spChg chg="add mod">
          <ac:chgData name="Student - Nhieu Chia Xin Yi" userId="d0365240-f2fa-4566-bd87-7310be08ec89" providerId="ADAL" clId="{E26E6D0E-F4FE-4123-8E22-CF7774A47113}" dt="2023-04-19T16:39:44.221" v="1304" actId="1076"/>
          <ac:spMkLst>
            <pc:docMk/>
            <pc:sldMk cId="1258534031" sldId="325"/>
            <ac:spMk id="18" creationId="{4E4B967B-97D2-66FB-4341-DA087DFA5241}"/>
          </ac:spMkLst>
        </pc:spChg>
        <pc:spChg chg="add mod">
          <ac:chgData name="Student - Nhieu Chia Xin Yi" userId="d0365240-f2fa-4566-bd87-7310be08ec89" providerId="ADAL" clId="{E26E6D0E-F4FE-4123-8E22-CF7774A47113}" dt="2023-04-19T16:40:17.934" v="1316" actId="1076"/>
          <ac:spMkLst>
            <pc:docMk/>
            <pc:sldMk cId="1258534031" sldId="325"/>
            <ac:spMk id="19" creationId="{381C1C91-9122-6D11-0EC6-5B131B2831F0}"/>
          </ac:spMkLst>
        </pc:spChg>
        <pc:spChg chg="add mod">
          <ac:chgData name="Student - Nhieu Chia Xin Yi" userId="d0365240-f2fa-4566-bd87-7310be08ec89" providerId="ADAL" clId="{E26E6D0E-F4FE-4123-8E22-CF7774A47113}" dt="2023-04-19T16:40:22.728" v="1320" actId="20577"/>
          <ac:spMkLst>
            <pc:docMk/>
            <pc:sldMk cId="1258534031" sldId="325"/>
            <ac:spMk id="21" creationId="{C4010A85-82D9-9CA4-4905-064141D618E7}"/>
          </ac:spMkLst>
        </pc:spChg>
        <pc:picChg chg="add mod">
          <ac:chgData name="Student - Nhieu Chia Xin Yi" userId="d0365240-f2fa-4566-bd87-7310be08ec89" providerId="ADAL" clId="{E26E6D0E-F4FE-4123-8E22-CF7774A47113}" dt="2023-04-19T16:38:38.724" v="1289" actId="1076"/>
          <ac:picMkLst>
            <pc:docMk/>
            <pc:sldMk cId="1258534031" sldId="325"/>
            <ac:picMk id="2" creationId="{D485DAA9-6C61-D8E9-077F-77372E271DA0}"/>
          </ac:picMkLst>
        </pc:picChg>
        <pc:picChg chg="del">
          <ac:chgData name="Student - Nhieu Chia Xin Yi" userId="d0365240-f2fa-4566-bd87-7310be08ec89" providerId="ADAL" clId="{E26E6D0E-F4FE-4123-8E22-CF7774A47113}" dt="2023-04-19T15:31:44.143" v="61" actId="478"/>
          <ac:picMkLst>
            <pc:docMk/>
            <pc:sldMk cId="1258534031" sldId="325"/>
            <ac:picMk id="4" creationId="{60A7C49D-3C9C-EE4B-94EE-844FA75E16D8}"/>
          </ac:picMkLst>
        </pc:picChg>
        <pc:cxnChg chg="add mod">
          <ac:chgData name="Student - Nhieu Chia Xin Yi" userId="d0365240-f2fa-4566-bd87-7310be08ec89" providerId="ADAL" clId="{E26E6D0E-F4FE-4123-8E22-CF7774A47113}" dt="2023-04-19T16:40:12.072" v="1313" actId="14100"/>
          <ac:cxnSpMkLst>
            <pc:docMk/>
            <pc:sldMk cId="1258534031" sldId="325"/>
            <ac:cxnSpMk id="5" creationId="{F40B7AB8-F03D-BBCB-847D-910CE04E1B02}"/>
          </ac:cxnSpMkLst>
        </pc:cxnChg>
        <pc:cxnChg chg="add mod">
          <ac:chgData name="Student - Nhieu Chia Xin Yi" userId="d0365240-f2fa-4566-bd87-7310be08ec89" providerId="ADAL" clId="{E26E6D0E-F4FE-4123-8E22-CF7774A47113}" dt="2023-04-19T16:38:48.745" v="1291" actId="1076"/>
          <ac:cxnSpMkLst>
            <pc:docMk/>
            <pc:sldMk cId="1258534031" sldId="325"/>
            <ac:cxnSpMk id="6" creationId="{94F6ECDC-51B7-B6A3-A638-EA0941B1CDFF}"/>
          </ac:cxnSpMkLst>
        </pc:cxnChg>
        <pc:cxnChg chg="add mod">
          <ac:chgData name="Student - Nhieu Chia Xin Yi" userId="d0365240-f2fa-4566-bd87-7310be08ec89" providerId="ADAL" clId="{E26E6D0E-F4FE-4123-8E22-CF7774A47113}" dt="2023-04-19T16:36:51.880" v="1275" actId="1076"/>
          <ac:cxnSpMkLst>
            <pc:docMk/>
            <pc:sldMk cId="1258534031" sldId="325"/>
            <ac:cxnSpMk id="7" creationId="{82F3A2D8-F4DB-4954-4C27-DF09B48F6A3E}"/>
          </ac:cxnSpMkLst>
        </pc:cxnChg>
        <pc:cxnChg chg="add mod">
          <ac:chgData name="Student - Nhieu Chia Xin Yi" userId="d0365240-f2fa-4566-bd87-7310be08ec89" providerId="ADAL" clId="{E26E6D0E-F4FE-4123-8E22-CF7774A47113}" dt="2023-04-19T16:38:52.831" v="1294" actId="14100"/>
          <ac:cxnSpMkLst>
            <pc:docMk/>
            <pc:sldMk cId="1258534031" sldId="325"/>
            <ac:cxnSpMk id="10" creationId="{8039073F-D74E-113E-207B-71859627A707}"/>
          </ac:cxnSpMkLst>
        </pc:cxnChg>
        <pc:cxnChg chg="add mod">
          <ac:chgData name="Student - Nhieu Chia Xin Yi" userId="d0365240-f2fa-4566-bd87-7310be08ec89" providerId="ADAL" clId="{E26E6D0E-F4FE-4123-8E22-CF7774A47113}" dt="2023-04-19T16:38:56.209" v="1296" actId="1076"/>
          <ac:cxnSpMkLst>
            <pc:docMk/>
            <pc:sldMk cId="1258534031" sldId="325"/>
            <ac:cxnSpMk id="12" creationId="{C96D0DF2-70FD-90FD-A65C-00D213342CD6}"/>
          </ac:cxnSpMkLst>
        </pc:cxnChg>
        <pc:cxnChg chg="add mod">
          <ac:chgData name="Student - Nhieu Chia Xin Yi" userId="d0365240-f2fa-4566-bd87-7310be08ec89" providerId="ADAL" clId="{E26E6D0E-F4FE-4123-8E22-CF7774A47113}" dt="2023-04-19T16:39:13.107" v="1298" actId="1076"/>
          <ac:cxnSpMkLst>
            <pc:docMk/>
            <pc:sldMk cId="1258534031" sldId="325"/>
            <ac:cxnSpMk id="15" creationId="{DE5A299F-3285-60FF-9D29-367C7C4495E5}"/>
          </ac:cxnSpMkLst>
        </pc:cxnChg>
      </pc:sldChg>
      <pc:sldChg chg="delSp modSp add mod">
        <pc:chgData name="Student - Nhieu Chia Xin Yi" userId="d0365240-f2fa-4566-bd87-7310be08ec89" providerId="ADAL" clId="{E26E6D0E-F4FE-4123-8E22-CF7774A47113}" dt="2023-04-19T15:42:09.963" v="318" actId="1076"/>
        <pc:sldMkLst>
          <pc:docMk/>
          <pc:sldMk cId="186238549" sldId="326"/>
        </pc:sldMkLst>
        <pc:spChg chg="del">
          <ac:chgData name="Student - Nhieu Chia Xin Yi" userId="d0365240-f2fa-4566-bd87-7310be08ec89" providerId="ADAL" clId="{E26E6D0E-F4FE-4123-8E22-CF7774A47113}" dt="2023-04-19T15:38:45.688" v="298" actId="478"/>
          <ac:spMkLst>
            <pc:docMk/>
            <pc:sldMk cId="186238549" sldId="326"/>
            <ac:spMk id="2" creationId="{A9804A89-DB84-AC49-A25A-B6AE4BD75953}"/>
          </ac:spMkLst>
        </pc:spChg>
        <pc:spChg chg="mod">
          <ac:chgData name="Student - Nhieu Chia Xin Yi" userId="d0365240-f2fa-4566-bd87-7310be08ec89" providerId="ADAL" clId="{E26E6D0E-F4FE-4123-8E22-CF7774A47113}" dt="2023-04-19T15:42:09.963" v="318" actId="1076"/>
          <ac:spMkLst>
            <pc:docMk/>
            <pc:sldMk cId="186238549" sldId="326"/>
            <ac:spMk id="3" creationId="{E8EC1AB5-81C8-1453-12C2-E9ABEA637003}"/>
          </ac:spMkLst>
        </pc:spChg>
        <pc:spChg chg="mod">
          <ac:chgData name="Student - Nhieu Chia Xin Yi" userId="d0365240-f2fa-4566-bd87-7310be08ec89" providerId="ADAL" clId="{E26E6D0E-F4FE-4123-8E22-CF7774A47113}" dt="2023-04-19T15:38:40.837" v="297" actId="20577"/>
          <ac:spMkLst>
            <pc:docMk/>
            <pc:sldMk cId="186238549" sldId="326"/>
            <ac:spMk id="3780" creationId="{00000000-0000-0000-0000-000000000000}"/>
          </ac:spMkLst>
        </pc:spChg>
      </pc:sldChg>
      <pc:sldChg chg="modSp add mod">
        <pc:chgData name="Student - Nhieu Chia Xin Yi" userId="d0365240-f2fa-4566-bd87-7310be08ec89" providerId="ADAL" clId="{E26E6D0E-F4FE-4123-8E22-CF7774A47113}" dt="2023-04-19T17:11:40.926" v="2144" actId="1076"/>
        <pc:sldMkLst>
          <pc:docMk/>
          <pc:sldMk cId="1677301213" sldId="327"/>
        </pc:sldMkLst>
        <pc:spChg chg="mod">
          <ac:chgData name="Student - Nhieu Chia Xin Yi" userId="d0365240-f2fa-4566-bd87-7310be08ec89" providerId="ADAL" clId="{E26E6D0E-F4FE-4123-8E22-CF7774A47113}" dt="2023-04-19T17:11:40.926" v="2144" actId="1076"/>
          <ac:spMkLst>
            <pc:docMk/>
            <pc:sldMk cId="1677301213" sldId="327"/>
            <ac:spMk id="3" creationId="{E8EC1AB5-81C8-1453-12C2-E9ABEA637003}"/>
          </ac:spMkLst>
        </pc:spChg>
        <pc:spChg chg="mod">
          <ac:chgData name="Student - Nhieu Chia Xin Yi" userId="d0365240-f2fa-4566-bd87-7310be08ec89" providerId="ADAL" clId="{E26E6D0E-F4FE-4123-8E22-CF7774A47113}" dt="2023-04-19T17:11:39.474" v="2143" actId="1076"/>
          <ac:spMkLst>
            <pc:docMk/>
            <pc:sldMk cId="1677301213" sldId="327"/>
            <ac:spMk id="3780" creationId="{00000000-0000-0000-0000-000000000000}"/>
          </ac:spMkLst>
        </pc:spChg>
      </pc:sldChg>
      <pc:sldChg chg="modSp add mod">
        <pc:chgData name="Student - Nhieu Chia Xin Yi" userId="d0365240-f2fa-4566-bd87-7310be08ec89" providerId="ADAL" clId="{E26E6D0E-F4FE-4123-8E22-CF7774A47113}" dt="2023-04-19T15:50:05.927" v="349" actId="1076"/>
        <pc:sldMkLst>
          <pc:docMk/>
          <pc:sldMk cId="294238196" sldId="328"/>
        </pc:sldMkLst>
        <pc:spChg chg="mod">
          <ac:chgData name="Student - Nhieu Chia Xin Yi" userId="d0365240-f2fa-4566-bd87-7310be08ec89" providerId="ADAL" clId="{E26E6D0E-F4FE-4123-8E22-CF7774A47113}" dt="2023-04-19T15:50:05.927" v="349" actId="1076"/>
          <ac:spMkLst>
            <pc:docMk/>
            <pc:sldMk cId="294238196" sldId="328"/>
            <ac:spMk id="2" creationId="{4568CC1B-AAE1-F5A9-2718-C3A1709F5840}"/>
          </ac:spMkLst>
        </pc:spChg>
      </pc:sldChg>
      <pc:sldChg chg="addSp delSp modSp add mod ord">
        <pc:chgData name="Student - Nhieu Chia Xin Yi" userId="d0365240-f2fa-4566-bd87-7310be08ec89" providerId="ADAL" clId="{E26E6D0E-F4FE-4123-8E22-CF7774A47113}" dt="2023-04-19T16:57:06.969" v="1763" actId="1076"/>
        <pc:sldMkLst>
          <pc:docMk/>
          <pc:sldMk cId="2631305580" sldId="329"/>
        </pc:sldMkLst>
        <pc:spChg chg="add del mod">
          <ac:chgData name="Student - Nhieu Chia Xin Yi" userId="d0365240-f2fa-4566-bd87-7310be08ec89" providerId="ADAL" clId="{E26E6D0E-F4FE-4123-8E22-CF7774A47113}" dt="2023-04-19T16:13:20.091" v="684" actId="21"/>
          <ac:spMkLst>
            <pc:docMk/>
            <pc:sldMk cId="2631305580" sldId="329"/>
            <ac:spMk id="2" creationId="{8E5918BB-C5E3-1949-DFFE-52DEA83395A9}"/>
          </ac:spMkLst>
        </pc:spChg>
        <pc:spChg chg="add mod">
          <ac:chgData name="Student - Nhieu Chia Xin Yi" userId="d0365240-f2fa-4566-bd87-7310be08ec89" providerId="ADAL" clId="{E26E6D0E-F4FE-4123-8E22-CF7774A47113}" dt="2023-04-19T16:13:51.387" v="707" actId="1076"/>
          <ac:spMkLst>
            <pc:docMk/>
            <pc:sldMk cId="2631305580" sldId="329"/>
            <ac:spMk id="3" creationId="{BFE03490-8C3E-1D68-C315-76D4884BF4C6}"/>
          </ac:spMkLst>
        </pc:spChg>
        <pc:spChg chg="mod">
          <ac:chgData name="Student - Nhieu Chia Xin Yi" userId="d0365240-f2fa-4566-bd87-7310be08ec89" providerId="ADAL" clId="{E26E6D0E-F4FE-4123-8E22-CF7774A47113}" dt="2023-04-19T16:57:00.200" v="1760"/>
          <ac:spMkLst>
            <pc:docMk/>
            <pc:sldMk cId="2631305580" sldId="329"/>
            <ac:spMk id="5" creationId="{64C01D2E-D65A-D826-0120-BD9C59455A2A}"/>
          </ac:spMkLst>
        </pc:spChg>
        <pc:spChg chg="mod">
          <ac:chgData name="Student - Nhieu Chia Xin Yi" userId="d0365240-f2fa-4566-bd87-7310be08ec89" providerId="ADAL" clId="{E26E6D0E-F4FE-4123-8E22-CF7774A47113}" dt="2023-04-19T16:57:00.200" v="1760"/>
          <ac:spMkLst>
            <pc:docMk/>
            <pc:sldMk cId="2631305580" sldId="329"/>
            <ac:spMk id="6" creationId="{B4B7FA49-4721-4CDB-FEB0-21D1D03F0BD1}"/>
          </ac:spMkLst>
        </pc:spChg>
        <pc:spChg chg="mod">
          <ac:chgData name="Student - Nhieu Chia Xin Yi" userId="d0365240-f2fa-4566-bd87-7310be08ec89" providerId="ADAL" clId="{E26E6D0E-F4FE-4123-8E22-CF7774A47113}" dt="2023-04-19T16:57:00.200" v="1760"/>
          <ac:spMkLst>
            <pc:docMk/>
            <pc:sldMk cId="2631305580" sldId="329"/>
            <ac:spMk id="7" creationId="{14172402-F9CE-1B59-8BB4-FDC213BD0A91}"/>
          </ac:spMkLst>
        </pc:spChg>
        <pc:spChg chg="mod">
          <ac:chgData name="Student - Nhieu Chia Xin Yi" userId="d0365240-f2fa-4566-bd87-7310be08ec89" providerId="ADAL" clId="{E26E6D0E-F4FE-4123-8E22-CF7774A47113}" dt="2023-04-19T16:57:00.200" v="1760"/>
          <ac:spMkLst>
            <pc:docMk/>
            <pc:sldMk cId="2631305580" sldId="329"/>
            <ac:spMk id="8" creationId="{1CCDE985-850F-27DF-73FA-8F30BBBD72D0}"/>
          </ac:spMkLst>
        </pc:spChg>
        <pc:spChg chg="mod">
          <ac:chgData name="Student - Nhieu Chia Xin Yi" userId="d0365240-f2fa-4566-bd87-7310be08ec89" providerId="ADAL" clId="{E26E6D0E-F4FE-4123-8E22-CF7774A47113}" dt="2023-04-19T16:57:00.200" v="1760"/>
          <ac:spMkLst>
            <pc:docMk/>
            <pc:sldMk cId="2631305580" sldId="329"/>
            <ac:spMk id="9" creationId="{991D8BDD-7F62-D3BC-F24F-65FB5CEE6766}"/>
          </ac:spMkLst>
        </pc:spChg>
        <pc:spChg chg="mod">
          <ac:chgData name="Student - Nhieu Chia Xin Yi" userId="d0365240-f2fa-4566-bd87-7310be08ec89" providerId="ADAL" clId="{E26E6D0E-F4FE-4123-8E22-CF7774A47113}" dt="2023-04-19T16:57:00.200" v="1760"/>
          <ac:spMkLst>
            <pc:docMk/>
            <pc:sldMk cId="2631305580" sldId="329"/>
            <ac:spMk id="10" creationId="{874BC9C9-3B08-72AA-5B47-DC741BD7274E}"/>
          </ac:spMkLst>
        </pc:spChg>
        <pc:spChg chg="mod">
          <ac:chgData name="Student - Nhieu Chia Xin Yi" userId="d0365240-f2fa-4566-bd87-7310be08ec89" providerId="ADAL" clId="{E26E6D0E-F4FE-4123-8E22-CF7774A47113}" dt="2023-04-19T16:57:00.200" v="1760"/>
          <ac:spMkLst>
            <pc:docMk/>
            <pc:sldMk cId="2631305580" sldId="329"/>
            <ac:spMk id="11" creationId="{70F0C94D-376D-AB00-2884-A5F7AD7FA600}"/>
          </ac:spMkLst>
        </pc:spChg>
        <pc:spChg chg="mod">
          <ac:chgData name="Student - Nhieu Chia Xin Yi" userId="d0365240-f2fa-4566-bd87-7310be08ec89" providerId="ADAL" clId="{E26E6D0E-F4FE-4123-8E22-CF7774A47113}" dt="2023-04-19T16:57:00.200" v="1760"/>
          <ac:spMkLst>
            <pc:docMk/>
            <pc:sldMk cId="2631305580" sldId="329"/>
            <ac:spMk id="12" creationId="{68349F28-5801-B58A-9455-A0780B962890}"/>
          </ac:spMkLst>
        </pc:spChg>
        <pc:spChg chg="mod">
          <ac:chgData name="Student - Nhieu Chia Xin Yi" userId="d0365240-f2fa-4566-bd87-7310be08ec89" providerId="ADAL" clId="{E26E6D0E-F4FE-4123-8E22-CF7774A47113}" dt="2023-04-19T16:57:00.200" v="1760"/>
          <ac:spMkLst>
            <pc:docMk/>
            <pc:sldMk cId="2631305580" sldId="329"/>
            <ac:spMk id="13" creationId="{E842CDEC-43D3-441A-6EA2-538B74547AF0}"/>
          </ac:spMkLst>
        </pc:spChg>
        <pc:spChg chg="mod">
          <ac:chgData name="Student - Nhieu Chia Xin Yi" userId="d0365240-f2fa-4566-bd87-7310be08ec89" providerId="ADAL" clId="{E26E6D0E-F4FE-4123-8E22-CF7774A47113}" dt="2023-04-19T16:57:00.200" v="1760"/>
          <ac:spMkLst>
            <pc:docMk/>
            <pc:sldMk cId="2631305580" sldId="329"/>
            <ac:spMk id="14" creationId="{CF4EB574-9FCD-CEE7-A639-A58E69A2A85D}"/>
          </ac:spMkLst>
        </pc:spChg>
        <pc:spChg chg="mod">
          <ac:chgData name="Student - Nhieu Chia Xin Yi" userId="d0365240-f2fa-4566-bd87-7310be08ec89" providerId="ADAL" clId="{E26E6D0E-F4FE-4123-8E22-CF7774A47113}" dt="2023-04-19T16:12:56.118" v="662" actId="20577"/>
          <ac:spMkLst>
            <pc:docMk/>
            <pc:sldMk cId="2631305580" sldId="329"/>
            <ac:spMk id="3780" creationId="{00000000-0000-0000-0000-000000000000}"/>
          </ac:spMkLst>
        </pc:spChg>
        <pc:grpChg chg="add mod">
          <ac:chgData name="Student - Nhieu Chia Xin Yi" userId="d0365240-f2fa-4566-bd87-7310be08ec89" providerId="ADAL" clId="{E26E6D0E-F4FE-4123-8E22-CF7774A47113}" dt="2023-04-19T16:57:06.969" v="1763" actId="1076"/>
          <ac:grpSpMkLst>
            <pc:docMk/>
            <pc:sldMk cId="2631305580" sldId="329"/>
            <ac:grpSpMk id="4" creationId="{08043138-D7ED-A976-A8D5-BB58E7E1475A}"/>
          </ac:grpSpMkLst>
        </pc:grpChg>
      </pc:sldChg>
      <pc:sldChg chg="addSp delSp modSp add del mod">
        <pc:chgData name="Student - Nhieu Chia Xin Yi" userId="d0365240-f2fa-4566-bd87-7310be08ec89" providerId="ADAL" clId="{E26E6D0E-F4FE-4123-8E22-CF7774A47113}" dt="2023-04-19T16:10:20.382" v="651" actId="47"/>
        <pc:sldMkLst>
          <pc:docMk/>
          <pc:sldMk cId="3924356274" sldId="329"/>
        </pc:sldMkLst>
        <pc:spChg chg="del">
          <ac:chgData name="Student - Nhieu Chia Xin Yi" userId="d0365240-f2fa-4566-bd87-7310be08ec89" providerId="ADAL" clId="{E26E6D0E-F4FE-4123-8E22-CF7774A47113}" dt="2023-04-19T15:53:24.351" v="429" actId="478"/>
          <ac:spMkLst>
            <pc:docMk/>
            <pc:sldMk cId="3924356274" sldId="329"/>
            <ac:spMk id="5" creationId="{F540E72E-BF6F-AF19-F3A4-1D6D93E5C1E2}"/>
          </ac:spMkLst>
        </pc:spChg>
        <pc:spChg chg="del">
          <ac:chgData name="Student - Nhieu Chia Xin Yi" userId="d0365240-f2fa-4566-bd87-7310be08ec89" providerId="ADAL" clId="{E26E6D0E-F4FE-4123-8E22-CF7774A47113}" dt="2023-04-19T15:53:47.836" v="438" actId="478"/>
          <ac:spMkLst>
            <pc:docMk/>
            <pc:sldMk cId="3924356274" sldId="329"/>
            <ac:spMk id="8" creationId="{75C4471C-B739-36B0-6EA8-2FE519D46C21}"/>
          </ac:spMkLst>
        </pc:spChg>
        <pc:spChg chg="add mod">
          <ac:chgData name="Student - Nhieu Chia Xin Yi" userId="d0365240-f2fa-4566-bd87-7310be08ec89" providerId="ADAL" clId="{E26E6D0E-F4FE-4123-8E22-CF7774A47113}" dt="2023-04-19T15:59:45.660" v="629" actId="20577"/>
          <ac:spMkLst>
            <pc:docMk/>
            <pc:sldMk cId="3924356274" sldId="329"/>
            <ac:spMk id="10" creationId="{4BB62100-FB60-C28F-291A-77D13B5E8169}"/>
          </ac:spMkLst>
        </pc:spChg>
        <pc:spChg chg="del">
          <ac:chgData name="Student - Nhieu Chia Xin Yi" userId="d0365240-f2fa-4566-bd87-7310be08ec89" providerId="ADAL" clId="{E26E6D0E-F4FE-4123-8E22-CF7774A47113}" dt="2023-04-19T15:53:48.714" v="439" actId="478"/>
          <ac:spMkLst>
            <pc:docMk/>
            <pc:sldMk cId="3924356274" sldId="329"/>
            <ac:spMk id="11" creationId="{AC66D080-366B-E2DB-CC88-88B4AC43D760}"/>
          </ac:spMkLst>
        </pc:spChg>
        <pc:spChg chg="add mod">
          <ac:chgData name="Student - Nhieu Chia Xin Yi" userId="d0365240-f2fa-4566-bd87-7310be08ec89" providerId="ADAL" clId="{E26E6D0E-F4FE-4123-8E22-CF7774A47113}" dt="2023-04-19T16:00:42.447" v="649" actId="1076"/>
          <ac:spMkLst>
            <pc:docMk/>
            <pc:sldMk cId="3924356274" sldId="329"/>
            <ac:spMk id="13" creationId="{8A715567-E675-108A-832F-3F4A6A6F1B7D}"/>
          </ac:spMkLst>
        </pc:spChg>
        <pc:picChg chg="del mod modCrop">
          <ac:chgData name="Student - Nhieu Chia Xin Yi" userId="d0365240-f2fa-4566-bd87-7310be08ec89" providerId="ADAL" clId="{E26E6D0E-F4FE-4123-8E22-CF7774A47113}" dt="2023-04-19T16:10:18.785" v="650" actId="478"/>
          <ac:picMkLst>
            <pc:docMk/>
            <pc:sldMk cId="3924356274" sldId="329"/>
            <ac:picMk id="4" creationId="{20D7C0F7-9A95-1477-473B-808830ACE83B}"/>
          </ac:picMkLst>
        </pc:picChg>
        <pc:cxnChg chg="add mod">
          <ac:chgData name="Student - Nhieu Chia Xin Yi" userId="d0365240-f2fa-4566-bd87-7310be08ec89" providerId="ADAL" clId="{E26E6D0E-F4FE-4123-8E22-CF7774A47113}" dt="2023-04-19T15:57:43.840" v="556" actId="14100"/>
          <ac:cxnSpMkLst>
            <pc:docMk/>
            <pc:sldMk cId="3924356274" sldId="329"/>
            <ac:cxnSpMk id="2" creationId="{E24D1B9B-7C2D-B016-5480-152BF5B70F7F}"/>
          </ac:cxnSpMkLst>
        </pc:cxnChg>
        <pc:cxnChg chg="del">
          <ac:chgData name="Student - Nhieu Chia Xin Yi" userId="d0365240-f2fa-4566-bd87-7310be08ec89" providerId="ADAL" clId="{E26E6D0E-F4FE-4123-8E22-CF7774A47113}" dt="2023-04-19T15:53:25.930" v="430" actId="478"/>
          <ac:cxnSpMkLst>
            <pc:docMk/>
            <pc:sldMk cId="3924356274" sldId="329"/>
            <ac:cxnSpMk id="3" creationId="{39000395-8D91-3ADD-C7B3-065B95AFFA30}"/>
          </ac:cxnSpMkLst>
        </pc:cxnChg>
        <pc:cxnChg chg="del">
          <ac:chgData name="Student - Nhieu Chia Xin Yi" userId="d0365240-f2fa-4566-bd87-7310be08ec89" providerId="ADAL" clId="{E26E6D0E-F4FE-4123-8E22-CF7774A47113}" dt="2023-04-19T15:53:26.712" v="431" actId="478"/>
          <ac:cxnSpMkLst>
            <pc:docMk/>
            <pc:sldMk cId="3924356274" sldId="329"/>
            <ac:cxnSpMk id="6" creationId="{A899BBAA-40E4-9A68-75FD-604D8B828102}"/>
          </ac:cxnSpMkLst>
        </pc:cxnChg>
        <pc:cxnChg chg="del">
          <ac:chgData name="Student - Nhieu Chia Xin Yi" userId="d0365240-f2fa-4566-bd87-7310be08ec89" providerId="ADAL" clId="{E26E6D0E-F4FE-4123-8E22-CF7774A47113}" dt="2023-04-19T15:53:27.215" v="432" actId="478"/>
          <ac:cxnSpMkLst>
            <pc:docMk/>
            <pc:sldMk cId="3924356274" sldId="329"/>
            <ac:cxnSpMk id="9" creationId="{A0FA1C71-ECA9-C3D2-1011-38A43E3983A5}"/>
          </ac:cxnSpMkLst>
        </pc:cxnChg>
        <pc:cxnChg chg="add mod">
          <ac:chgData name="Student - Nhieu Chia Xin Yi" userId="d0365240-f2fa-4566-bd87-7310be08ec89" providerId="ADAL" clId="{E26E6D0E-F4FE-4123-8E22-CF7774A47113}" dt="2023-04-19T15:59:35.955" v="625" actId="1076"/>
          <ac:cxnSpMkLst>
            <pc:docMk/>
            <pc:sldMk cId="3924356274" sldId="329"/>
            <ac:cxnSpMk id="12" creationId="{30913AD3-B131-DDDF-ECAD-2EDB26BFFDBF}"/>
          </ac:cxnSpMkLst>
        </pc:cxnChg>
      </pc:sldChg>
      <pc:sldChg chg="add del">
        <pc:chgData name="Student - Nhieu Chia Xin Yi" userId="d0365240-f2fa-4566-bd87-7310be08ec89" providerId="ADAL" clId="{E26E6D0E-F4FE-4123-8E22-CF7774A47113}" dt="2023-04-19T15:53:16.863" v="427"/>
        <pc:sldMkLst>
          <pc:docMk/>
          <pc:sldMk cId="4153798618" sldId="329"/>
        </pc:sldMkLst>
      </pc:sldChg>
      <pc:sldChg chg="addSp modSp add mod">
        <pc:chgData name="Student - Nhieu Chia Xin Yi" userId="d0365240-f2fa-4566-bd87-7310be08ec89" providerId="ADAL" clId="{E26E6D0E-F4FE-4123-8E22-CF7774A47113}" dt="2023-04-19T16:56:56.450" v="1759" actId="1076"/>
        <pc:sldMkLst>
          <pc:docMk/>
          <pc:sldMk cId="1635444509" sldId="330"/>
        </pc:sldMkLst>
        <pc:spChg chg="mod">
          <ac:chgData name="Student - Nhieu Chia Xin Yi" userId="d0365240-f2fa-4566-bd87-7310be08ec89" providerId="ADAL" clId="{E26E6D0E-F4FE-4123-8E22-CF7774A47113}" dt="2023-04-19T16:23:44.874" v="901" actId="113"/>
          <ac:spMkLst>
            <pc:docMk/>
            <pc:sldMk cId="1635444509" sldId="330"/>
            <ac:spMk id="2" creationId="{5BB7E9B7-03C5-9DF3-45AD-E63F3D7D3150}"/>
          </ac:spMkLst>
        </pc:spChg>
        <pc:spChg chg="mod">
          <ac:chgData name="Student - Nhieu Chia Xin Yi" userId="d0365240-f2fa-4566-bd87-7310be08ec89" providerId="ADAL" clId="{E26E6D0E-F4FE-4123-8E22-CF7774A47113}" dt="2023-04-19T16:56:52.708" v="1756"/>
          <ac:spMkLst>
            <pc:docMk/>
            <pc:sldMk cId="1635444509" sldId="330"/>
            <ac:spMk id="4" creationId="{B82B4084-0490-71BA-E3F8-83C2E4468CFC}"/>
          </ac:spMkLst>
        </pc:spChg>
        <pc:spChg chg="mod">
          <ac:chgData name="Student - Nhieu Chia Xin Yi" userId="d0365240-f2fa-4566-bd87-7310be08ec89" providerId="ADAL" clId="{E26E6D0E-F4FE-4123-8E22-CF7774A47113}" dt="2023-04-19T16:56:52.708" v="1756"/>
          <ac:spMkLst>
            <pc:docMk/>
            <pc:sldMk cId="1635444509" sldId="330"/>
            <ac:spMk id="5" creationId="{C899783A-0C41-D4C9-6A83-371C311EE66B}"/>
          </ac:spMkLst>
        </pc:spChg>
        <pc:spChg chg="mod">
          <ac:chgData name="Student - Nhieu Chia Xin Yi" userId="d0365240-f2fa-4566-bd87-7310be08ec89" providerId="ADAL" clId="{E26E6D0E-F4FE-4123-8E22-CF7774A47113}" dt="2023-04-19T16:56:52.708" v="1756"/>
          <ac:spMkLst>
            <pc:docMk/>
            <pc:sldMk cId="1635444509" sldId="330"/>
            <ac:spMk id="6" creationId="{0E72B9C6-4FC8-F2EB-F26F-2E5DF7791E9D}"/>
          </ac:spMkLst>
        </pc:spChg>
        <pc:spChg chg="mod">
          <ac:chgData name="Student - Nhieu Chia Xin Yi" userId="d0365240-f2fa-4566-bd87-7310be08ec89" providerId="ADAL" clId="{E26E6D0E-F4FE-4123-8E22-CF7774A47113}" dt="2023-04-19T16:56:52.708" v="1756"/>
          <ac:spMkLst>
            <pc:docMk/>
            <pc:sldMk cId="1635444509" sldId="330"/>
            <ac:spMk id="7" creationId="{0C35658B-C00F-DC30-6298-66E8EE44D1E3}"/>
          </ac:spMkLst>
        </pc:spChg>
        <pc:spChg chg="mod">
          <ac:chgData name="Student - Nhieu Chia Xin Yi" userId="d0365240-f2fa-4566-bd87-7310be08ec89" providerId="ADAL" clId="{E26E6D0E-F4FE-4123-8E22-CF7774A47113}" dt="2023-04-19T16:56:52.708" v="1756"/>
          <ac:spMkLst>
            <pc:docMk/>
            <pc:sldMk cId="1635444509" sldId="330"/>
            <ac:spMk id="8" creationId="{E9A385D1-8BC0-8BE3-75BE-1C40CCB214FE}"/>
          </ac:spMkLst>
        </pc:spChg>
        <pc:spChg chg="mod">
          <ac:chgData name="Student - Nhieu Chia Xin Yi" userId="d0365240-f2fa-4566-bd87-7310be08ec89" providerId="ADAL" clId="{E26E6D0E-F4FE-4123-8E22-CF7774A47113}" dt="2023-04-19T16:56:52.708" v="1756"/>
          <ac:spMkLst>
            <pc:docMk/>
            <pc:sldMk cId="1635444509" sldId="330"/>
            <ac:spMk id="9" creationId="{C87834C1-FB5A-D0FB-5051-69869227AF54}"/>
          </ac:spMkLst>
        </pc:spChg>
        <pc:spChg chg="mod">
          <ac:chgData name="Student - Nhieu Chia Xin Yi" userId="d0365240-f2fa-4566-bd87-7310be08ec89" providerId="ADAL" clId="{E26E6D0E-F4FE-4123-8E22-CF7774A47113}" dt="2023-04-19T16:56:52.708" v="1756"/>
          <ac:spMkLst>
            <pc:docMk/>
            <pc:sldMk cId="1635444509" sldId="330"/>
            <ac:spMk id="10" creationId="{2F875BC2-8B50-E1BF-DDDB-75E0FEAA201B}"/>
          </ac:spMkLst>
        </pc:spChg>
        <pc:spChg chg="mod">
          <ac:chgData name="Student - Nhieu Chia Xin Yi" userId="d0365240-f2fa-4566-bd87-7310be08ec89" providerId="ADAL" clId="{E26E6D0E-F4FE-4123-8E22-CF7774A47113}" dt="2023-04-19T16:56:52.708" v="1756"/>
          <ac:spMkLst>
            <pc:docMk/>
            <pc:sldMk cId="1635444509" sldId="330"/>
            <ac:spMk id="11" creationId="{7755CC58-54F1-E028-0308-DD936A16523E}"/>
          </ac:spMkLst>
        </pc:spChg>
        <pc:spChg chg="mod">
          <ac:chgData name="Student - Nhieu Chia Xin Yi" userId="d0365240-f2fa-4566-bd87-7310be08ec89" providerId="ADAL" clId="{E26E6D0E-F4FE-4123-8E22-CF7774A47113}" dt="2023-04-19T16:56:52.708" v="1756"/>
          <ac:spMkLst>
            <pc:docMk/>
            <pc:sldMk cId="1635444509" sldId="330"/>
            <ac:spMk id="12" creationId="{996318EE-2712-4DFF-0721-02DBB4890DEE}"/>
          </ac:spMkLst>
        </pc:spChg>
        <pc:spChg chg="mod">
          <ac:chgData name="Student - Nhieu Chia Xin Yi" userId="d0365240-f2fa-4566-bd87-7310be08ec89" providerId="ADAL" clId="{E26E6D0E-F4FE-4123-8E22-CF7774A47113}" dt="2023-04-19T16:56:52.708" v="1756"/>
          <ac:spMkLst>
            <pc:docMk/>
            <pc:sldMk cId="1635444509" sldId="330"/>
            <ac:spMk id="13" creationId="{3430E021-27EB-B20D-2201-A2E1758A8F34}"/>
          </ac:spMkLst>
        </pc:spChg>
        <pc:spChg chg="mod">
          <ac:chgData name="Student - Nhieu Chia Xin Yi" userId="d0365240-f2fa-4566-bd87-7310be08ec89" providerId="ADAL" clId="{E26E6D0E-F4FE-4123-8E22-CF7774A47113}" dt="2023-04-19T16:23:27.654" v="896" actId="1076"/>
          <ac:spMkLst>
            <pc:docMk/>
            <pc:sldMk cId="1635444509" sldId="330"/>
            <ac:spMk id="3780" creationId="{00000000-0000-0000-0000-000000000000}"/>
          </ac:spMkLst>
        </pc:spChg>
        <pc:grpChg chg="add mod">
          <ac:chgData name="Student - Nhieu Chia Xin Yi" userId="d0365240-f2fa-4566-bd87-7310be08ec89" providerId="ADAL" clId="{E26E6D0E-F4FE-4123-8E22-CF7774A47113}" dt="2023-04-19T16:56:56.450" v="1759" actId="1076"/>
          <ac:grpSpMkLst>
            <pc:docMk/>
            <pc:sldMk cId="1635444509" sldId="330"/>
            <ac:grpSpMk id="3" creationId="{C0EAF893-49BF-C85B-6036-6AAB04A78025}"/>
          </ac:grpSpMkLst>
        </pc:grpChg>
      </pc:sldChg>
      <pc:sldChg chg="modSp add del mod">
        <pc:chgData name="Student - Nhieu Chia Xin Yi" userId="d0365240-f2fa-4566-bd87-7310be08ec89" providerId="ADAL" clId="{E26E6D0E-F4FE-4123-8E22-CF7774A47113}" dt="2023-04-19T16:10:25.883" v="652" actId="47"/>
        <pc:sldMkLst>
          <pc:docMk/>
          <pc:sldMk cId="2485861053" sldId="330"/>
        </pc:sldMkLst>
        <pc:picChg chg="mod">
          <ac:chgData name="Student - Nhieu Chia Xin Yi" userId="d0365240-f2fa-4566-bd87-7310be08ec89" providerId="ADAL" clId="{E26E6D0E-F4FE-4123-8E22-CF7774A47113}" dt="2023-04-19T15:57:14.948" v="551" actId="1076"/>
          <ac:picMkLst>
            <pc:docMk/>
            <pc:sldMk cId="2485861053" sldId="330"/>
            <ac:picMk id="4" creationId="{20D7C0F7-9A95-1477-473B-808830ACE83B}"/>
          </ac:picMkLst>
        </pc:picChg>
      </pc:sldChg>
      <pc:sldChg chg="addSp delSp modSp add mod ord">
        <pc:chgData name="Student - Nhieu Chia Xin Yi" userId="d0365240-f2fa-4566-bd87-7310be08ec89" providerId="ADAL" clId="{E26E6D0E-F4FE-4123-8E22-CF7774A47113}" dt="2023-04-19T17:09:19.511" v="2100" actId="478"/>
        <pc:sldMkLst>
          <pc:docMk/>
          <pc:sldMk cId="2170529959" sldId="331"/>
        </pc:sldMkLst>
        <pc:spChg chg="del">
          <ac:chgData name="Student - Nhieu Chia Xin Yi" userId="d0365240-f2fa-4566-bd87-7310be08ec89" providerId="ADAL" clId="{E26E6D0E-F4FE-4123-8E22-CF7774A47113}" dt="2023-04-19T16:35:24.140" v="1246" actId="478"/>
          <ac:spMkLst>
            <pc:docMk/>
            <pc:sldMk cId="2170529959" sldId="331"/>
            <ac:spMk id="7" creationId="{FC2185AE-9FA4-635F-2B52-DC0AA689DDBD}"/>
          </ac:spMkLst>
        </pc:spChg>
        <pc:spChg chg="del">
          <ac:chgData name="Student - Nhieu Chia Xin Yi" userId="d0365240-f2fa-4566-bd87-7310be08ec89" providerId="ADAL" clId="{E26E6D0E-F4FE-4123-8E22-CF7774A47113}" dt="2023-04-19T16:35:24.140" v="1246" actId="478"/>
          <ac:spMkLst>
            <pc:docMk/>
            <pc:sldMk cId="2170529959" sldId="331"/>
            <ac:spMk id="12" creationId="{43DD9187-46E5-B954-0A25-5E8469E16BCE}"/>
          </ac:spMkLst>
        </pc:spChg>
        <pc:spChg chg="del">
          <ac:chgData name="Student - Nhieu Chia Xin Yi" userId="d0365240-f2fa-4566-bd87-7310be08ec89" providerId="ADAL" clId="{E26E6D0E-F4FE-4123-8E22-CF7774A47113}" dt="2023-04-19T16:35:24.140" v="1246" actId="478"/>
          <ac:spMkLst>
            <pc:docMk/>
            <pc:sldMk cId="2170529959" sldId="331"/>
            <ac:spMk id="13" creationId="{67EAB357-CD50-82BE-1E8E-8459FBCB5B09}"/>
          </ac:spMkLst>
        </pc:spChg>
        <pc:spChg chg="del">
          <ac:chgData name="Student - Nhieu Chia Xin Yi" userId="d0365240-f2fa-4566-bd87-7310be08ec89" providerId="ADAL" clId="{E26E6D0E-F4FE-4123-8E22-CF7774A47113}" dt="2023-04-19T16:35:24.140" v="1246" actId="478"/>
          <ac:spMkLst>
            <pc:docMk/>
            <pc:sldMk cId="2170529959" sldId="331"/>
            <ac:spMk id="14" creationId="{AE8A7FB1-8099-678C-EDE0-3EEAB97BF2DE}"/>
          </ac:spMkLst>
        </pc:spChg>
        <pc:spChg chg="mod">
          <ac:chgData name="Student - Nhieu Chia Xin Yi" userId="d0365240-f2fa-4566-bd87-7310be08ec89" providerId="ADAL" clId="{E26E6D0E-F4FE-4123-8E22-CF7774A47113}" dt="2023-04-19T17:04:06.568" v="1860" actId="1076"/>
          <ac:spMkLst>
            <pc:docMk/>
            <pc:sldMk cId="2170529959" sldId="331"/>
            <ac:spMk id="15" creationId="{EDCF1595-EF04-58B8-8300-15DCDE57D79A}"/>
          </ac:spMkLst>
        </pc:spChg>
        <pc:spChg chg="del">
          <ac:chgData name="Student - Nhieu Chia Xin Yi" userId="d0365240-f2fa-4566-bd87-7310be08ec89" providerId="ADAL" clId="{E26E6D0E-F4FE-4123-8E22-CF7774A47113}" dt="2023-04-19T16:35:24.140" v="1246" actId="478"/>
          <ac:spMkLst>
            <pc:docMk/>
            <pc:sldMk cId="2170529959" sldId="331"/>
            <ac:spMk id="16" creationId="{5D306CA7-CA91-2F27-6B75-67F69FA34FE7}"/>
          </ac:spMkLst>
        </pc:spChg>
        <pc:spChg chg="del">
          <ac:chgData name="Student - Nhieu Chia Xin Yi" userId="d0365240-f2fa-4566-bd87-7310be08ec89" providerId="ADAL" clId="{E26E6D0E-F4FE-4123-8E22-CF7774A47113}" dt="2023-04-19T16:35:43.112" v="1257" actId="478"/>
          <ac:spMkLst>
            <pc:docMk/>
            <pc:sldMk cId="2170529959" sldId="331"/>
            <ac:spMk id="17" creationId="{0EBA5F13-CB50-5D0C-851D-CD9B4139AD77}"/>
          </ac:spMkLst>
        </pc:spChg>
        <pc:spChg chg="del">
          <ac:chgData name="Student - Nhieu Chia Xin Yi" userId="d0365240-f2fa-4566-bd87-7310be08ec89" providerId="ADAL" clId="{E26E6D0E-F4FE-4123-8E22-CF7774A47113}" dt="2023-04-19T16:35:24.140" v="1246" actId="478"/>
          <ac:spMkLst>
            <pc:docMk/>
            <pc:sldMk cId="2170529959" sldId="331"/>
            <ac:spMk id="20" creationId="{DF235A19-8E43-FFC5-B815-36B4DE1171BB}"/>
          </ac:spMkLst>
        </pc:spChg>
        <pc:spChg chg="del">
          <ac:chgData name="Student - Nhieu Chia Xin Yi" userId="d0365240-f2fa-4566-bd87-7310be08ec89" providerId="ADAL" clId="{E26E6D0E-F4FE-4123-8E22-CF7774A47113}" dt="2023-04-19T16:35:44.009" v="1258" actId="478"/>
          <ac:spMkLst>
            <pc:docMk/>
            <pc:sldMk cId="2170529959" sldId="331"/>
            <ac:spMk id="21" creationId="{DFD6403F-A1F5-4624-E981-854C2F5E45FA}"/>
          </ac:spMkLst>
        </pc:spChg>
        <pc:spChg chg="del">
          <ac:chgData name="Student - Nhieu Chia Xin Yi" userId="d0365240-f2fa-4566-bd87-7310be08ec89" providerId="ADAL" clId="{E26E6D0E-F4FE-4123-8E22-CF7774A47113}" dt="2023-04-19T16:35:21.053" v="1245" actId="478"/>
          <ac:spMkLst>
            <pc:docMk/>
            <pc:sldMk cId="2170529959" sldId="331"/>
            <ac:spMk id="24" creationId="{261E7588-6FE1-90E5-A521-056BA22E14B3}"/>
          </ac:spMkLst>
        </pc:spChg>
        <pc:spChg chg="del">
          <ac:chgData name="Student - Nhieu Chia Xin Yi" userId="d0365240-f2fa-4566-bd87-7310be08ec89" providerId="ADAL" clId="{E26E6D0E-F4FE-4123-8E22-CF7774A47113}" dt="2023-04-19T16:35:39.678" v="1252" actId="478"/>
          <ac:spMkLst>
            <pc:docMk/>
            <pc:sldMk cId="2170529959" sldId="331"/>
            <ac:spMk id="25" creationId="{46CBB5E3-EDBF-F229-4899-8C3A6A44A0BE}"/>
          </ac:spMkLst>
        </pc:spChg>
        <pc:spChg chg="del mod">
          <ac:chgData name="Student - Nhieu Chia Xin Yi" userId="d0365240-f2fa-4566-bd87-7310be08ec89" providerId="ADAL" clId="{E26E6D0E-F4FE-4123-8E22-CF7774A47113}" dt="2023-04-19T16:35:42.581" v="1256" actId="478"/>
          <ac:spMkLst>
            <pc:docMk/>
            <pc:sldMk cId="2170529959" sldId="331"/>
            <ac:spMk id="26" creationId="{936B00A3-1056-28D2-75C2-212CC71BCCCF}"/>
          </ac:spMkLst>
        </pc:spChg>
        <pc:spChg chg="del">
          <ac:chgData name="Student - Nhieu Chia Xin Yi" userId="d0365240-f2fa-4566-bd87-7310be08ec89" providerId="ADAL" clId="{E26E6D0E-F4FE-4123-8E22-CF7774A47113}" dt="2023-04-19T16:35:25.836" v="1247" actId="478"/>
          <ac:spMkLst>
            <pc:docMk/>
            <pc:sldMk cId="2170529959" sldId="331"/>
            <ac:spMk id="33" creationId="{B449B716-2839-5723-8A34-381214754838}"/>
          </ac:spMkLst>
        </pc:spChg>
        <pc:spChg chg="add mod">
          <ac:chgData name="Student - Nhieu Chia Xin Yi" userId="d0365240-f2fa-4566-bd87-7310be08ec89" providerId="ADAL" clId="{E26E6D0E-F4FE-4123-8E22-CF7774A47113}" dt="2023-04-19T17:04:11.106" v="1862" actId="1076"/>
          <ac:spMkLst>
            <pc:docMk/>
            <pc:sldMk cId="2170529959" sldId="331"/>
            <ac:spMk id="55" creationId="{3A447E7F-5796-DF8E-6C2C-C82429D31236}"/>
          </ac:spMkLst>
        </pc:spChg>
        <pc:spChg chg="add mod">
          <ac:chgData name="Student - Nhieu Chia Xin Yi" userId="d0365240-f2fa-4566-bd87-7310be08ec89" providerId="ADAL" clId="{E26E6D0E-F4FE-4123-8E22-CF7774A47113}" dt="2023-04-19T17:06:04.996" v="1961" actId="1076"/>
          <ac:spMkLst>
            <pc:docMk/>
            <pc:sldMk cId="2170529959" sldId="331"/>
            <ac:spMk id="3778" creationId="{5786F095-A8D5-5A9A-4221-F2653E1FEF9D}"/>
          </ac:spMkLst>
        </pc:spChg>
        <pc:spChg chg="add mod">
          <ac:chgData name="Student - Nhieu Chia Xin Yi" userId="d0365240-f2fa-4566-bd87-7310be08ec89" providerId="ADAL" clId="{E26E6D0E-F4FE-4123-8E22-CF7774A47113}" dt="2023-04-19T17:06:41.510" v="2006" actId="1076"/>
          <ac:spMkLst>
            <pc:docMk/>
            <pc:sldMk cId="2170529959" sldId="331"/>
            <ac:spMk id="3780" creationId="{BA9CEA53-5E75-D5AD-7211-67017467A5F7}"/>
          </ac:spMkLst>
        </pc:spChg>
        <pc:spChg chg="add mod">
          <ac:chgData name="Student - Nhieu Chia Xin Yi" userId="d0365240-f2fa-4566-bd87-7310be08ec89" providerId="ADAL" clId="{E26E6D0E-F4FE-4123-8E22-CF7774A47113}" dt="2023-04-19T17:07:53.347" v="2080" actId="1076"/>
          <ac:spMkLst>
            <pc:docMk/>
            <pc:sldMk cId="2170529959" sldId="331"/>
            <ac:spMk id="3781" creationId="{630F6232-6054-7443-61DC-9F3174D81EA5}"/>
          </ac:spMkLst>
        </pc:spChg>
        <pc:spChg chg="add del mod">
          <ac:chgData name="Student - Nhieu Chia Xin Yi" userId="d0365240-f2fa-4566-bd87-7310be08ec89" providerId="ADAL" clId="{E26E6D0E-F4FE-4123-8E22-CF7774A47113}" dt="2023-04-19T17:08:59.173" v="2094" actId="478"/>
          <ac:spMkLst>
            <pc:docMk/>
            <pc:sldMk cId="2170529959" sldId="331"/>
            <ac:spMk id="3783" creationId="{DA7147A5-6EE1-858D-8411-0613354891B0}"/>
          </ac:spMkLst>
        </pc:spChg>
        <pc:spChg chg="add del mod">
          <ac:chgData name="Student - Nhieu Chia Xin Yi" userId="d0365240-f2fa-4566-bd87-7310be08ec89" providerId="ADAL" clId="{E26E6D0E-F4FE-4123-8E22-CF7774A47113}" dt="2023-04-19T17:08:57.707" v="2093"/>
          <ac:spMkLst>
            <pc:docMk/>
            <pc:sldMk cId="2170529959" sldId="331"/>
            <ac:spMk id="3786" creationId="{C4CCE020-ADD6-BF0D-43CA-8F6B72F2F95A}"/>
          </ac:spMkLst>
        </pc:spChg>
        <pc:picChg chg="mod modCrop">
          <ac:chgData name="Student - Nhieu Chia Xin Yi" userId="d0365240-f2fa-4566-bd87-7310be08ec89" providerId="ADAL" clId="{E26E6D0E-F4FE-4123-8E22-CF7774A47113}" dt="2023-04-19T16:48:54.743" v="1673" actId="1076"/>
          <ac:picMkLst>
            <pc:docMk/>
            <pc:sldMk cId="2170529959" sldId="331"/>
            <ac:picMk id="4" creationId="{60A7C49D-3C9C-EE4B-94EE-844FA75E16D8}"/>
          </ac:picMkLst>
        </pc:picChg>
        <pc:cxnChg chg="add mod">
          <ac:chgData name="Student - Nhieu Chia Xin Yi" userId="d0365240-f2fa-4566-bd87-7310be08ec89" providerId="ADAL" clId="{E26E6D0E-F4FE-4123-8E22-CF7774A47113}" dt="2023-04-19T16:49:34.827" v="1695" actId="14100"/>
          <ac:cxnSpMkLst>
            <pc:docMk/>
            <pc:sldMk cId="2170529959" sldId="331"/>
            <ac:cxnSpMk id="3" creationId="{E50CEA28-507F-318C-EBDB-9DE394E2C2B1}"/>
          </ac:cxnSpMkLst>
        </pc:cxnChg>
        <pc:cxnChg chg="del">
          <ac:chgData name="Student - Nhieu Chia Xin Yi" userId="d0365240-f2fa-4566-bd87-7310be08ec89" providerId="ADAL" clId="{E26E6D0E-F4FE-4123-8E22-CF7774A47113}" dt="2023-04-19T16:35:24.140" v="1246" actId="478"/>
          <ac:cxnSpMkLst>
            <pc:docMk/>
            <pc:sldMk cId="2170529959" sldId="331"/>
            <ac:cxnSpMk id="5" creationId="{CA15024B-2F07-1506-8314-1AC34C343BCB}"/>
          </ac:cxnSpMkLst>
        </pc:cxnChg>
        <pc:cxnChg chg="add del mod">
          <ac:chgData name="Student - Nhieu Chia Xin Yi" userId="d0365240-f2fa-4566-bd87-7310be08ec89" providerId="ADAL" clId="{E26E6D0E-F4FE-4123-8E22-CF7774A47113}" dt="2023-04-19T16:45:33.739" v="1630" actId="478"/>
          <ac:cxnSpMkLst>
            <pc:docMk/>
            <pc:sldMk cId="2170529959" sldId="331"/>
            <ac:cxnSpMk id="6" creationId="{C8CA8E33-D1BB-B9C5-2078-74AFA8B55231}"/>
          </ac:cxnSpMkLst>
        </pc:cxnChg>
        <pc:cxnChg chg="del">
          <ac:chgData name="Student - Nhieu Chia Xin Yi" userId="d0365240-f2fa-4566-bd87-7310be08ec89" providerId="ADAL" clId="{E26E6D0E-F4FE-4123-8E22-CF7774A47113}" dt="2023-04-19T16:35:24.140" v="1246" actId="478"/>
          <ac:cxnSpMkLst>
            <pc:docMk/>
            <pc:sldMk cId="2170529959" sldId="331"/>
            <ac:cxnSpMk id="8" creationId="{3129B34E-45F5-8056-55ED-0C0C03EF3462}"/>
          </ac:cxnSpMkLst>
        </pc:cxnChg>
        <pc:cxnChg chg="del">
          <ac:chgData name="Student - Nhieu Chia Xin Yi" userId="d0365240-f2fa-4566-bd87-7310be08ec89" providerId="ADAL" clId="{E26E6D0E-F4FE-4123-8E22-CF7774A47113}" dt="2023-04-19T16:35:24.140" v="1246" actId="478"/>
          <ac:cxnSpMkLst>
            <pc:docMk/>
            <pc:sldMk cId="2170529959" sldId="331"/>
            <ac:cxnSpMk id="9" creationId="{9F7AB561-1481-D170-98A2-C2D4F723911D}"/>
          </ac:cxnSpMkLst>
        </pc:cxnChg>
        <pc:cxnChg chg="del">
          <ac:chgData name="Student - Nhieu Chia Xin Yi" userId="d0365240-f2fa-4566-bd87-7310be08ec89" providerId="ADAL" clId="{E26E6D0E-F4FE-4123-8E22-CF7774A47113}" dt="2023-04-19T16:35:24.140" v="1246" actId="478"/>
          <ac:cxnSpMkLst>
            <pc:docMk/>
            <pc:sldMk cId="2170529959" sldId="331"/>
            <ac:cxnSpMk id="11" creationId="{534B3386-314F-D0D6-F3EA-A363B9BEE2F7}"/>
          </ac:cxnSpMkLst>
        </pc:cxnChg>
        <pc:cxnChg chg="del">
          <ac:chgData name="Student - Nhieu Chia Xin Yi" userId="d0365240-f2fa-4566-bd87-7310be08ec89" providerId="ADAL" clId="{E26E6D0E-F4FE-4123-8E22-CF7774A47113}" dt="2023-04-19T16:35:24.140" v="1246" actId="478"/>
          <ac:cxnSpMkLst>
            <pc:docMk/>
            <pc:sldMk cId="2170529959" sldId="331"/>
            <ac:cxnSpMk id="18" creationId="{BA251CA3-CC36-88CB-7DD9-04DA131B5CC1}"/>
          </ac:cxnSpMkLst>
        </pc:cxnChg>
        <pc:cxnChg chg="mod">
          <ac:chgData name="Student - Nhieu Chia Xin Yi" userId="d0365240-f2fa-4566-bd87-7310be08ec89" providerId="ADAL" clId="{E26E6D0E-F4FE-4123-8E22-CF7774A47113}" dt="2023-04-19T16:45:07.096" v="1624" actId="14100"/>
          <ac:cxnSpMkLst>
            <pc:docMk/>
            <pc:sldMk cId="2170529959" sldId="331"/>
            <ac:cxnSpMk id="22" creationId="{15B34828-A952-F8A8-2876-E4E2E9FB5DAF}"/>
          </ac:cxnSpMkLst>
        </pc:cxnChg>
        <pc:cxnChg chg="add del mod">
          <ac:chgData name="Student - Nhieu Chia Xin Yi" userId="d0365240-f2fa-4566-bd87-7310be08ec89" providerId="ADAL" clId="{E26E6D0E-F4FE-4123-8E22-CF7774A47113}" dt="2023-04-19T16:45:54.209" v="1642" actId="11529"/>
          <ac:cxnSpMkLst>
            <pc:docMk/>
            <pc:sldMk cId="2170529959" sldId="331"/>
            <ac:cxnSpMk id="23" creationId="{295365A0-93F1-0E66-A5F2-9E9F18F24CDD}"/>
          </ac:cxnSpMkLst>
        </pc:cxnChg>
        <pc:cxnChg chg="del mod">
          <ac:chgData name="Student - Nhieu Chia Xin Yi" userId="d0365240-f2fa-4566-bd87-7310be08ec89" providerId="ADAL" clId="{E26E6D0E-F4FE-4123-8E22-CF7774A47113}" dt="2023-04-19T16:35:41.017" v="1254" actId="478"/>
          <ac:cxnSpMkLst>
            <pc:docMk/>
            <pc:sldMk cId="2170529959" sldId="331"/>
            <ac:cxnSpMk id="27" creationId="{A3125A20-A6B3-B5EC-41B3-CFA91A5288C8}"/>
          </ac:cxnSpMkLst>
        </pc:cxnChg>
        <pc:cxnChg chg="add del mod">
          <ac:chgData name="Student - Nhieu Chia Xin Yi" userId="d0365240-f2fa-4566-bd87-7310be08ec89" providerId="ADAL" clId="{E26E6D0E-F4FE-4123-8E22-CF7774A47113}" dt="2023-04-19T17:02:47.968" v="1816" actId="478"/>
          <ac:cxnSpMkLst>
            <pc:docMk/>
            <pc:sldMk cId="2170529959" sldId="331"/>
            <ac:cxnSpMk id="34" creationId="{F49E8DF3-45D0-A5F6-BA69-945ACF28B795}"/>
          </ac:cxnSpMkLst>
        </pc:cxnChg>
        <pc:cxnChg chg="add del mod">
          <ac:chgData name="Student - Nhieu Chia Xin Yi" userId="d0365240-f2fa-4566-bd87-7310be08ec89" providerId="ADAL" clId="{E26E6D0E-F4FE-4123-8E22-CF7774A47113}" dt="2023-04-19T16:48:31.794" v="1665" actId="478"/>
          <ac:cxnSpMkLst>
            <pc:docMk/>
            <pc:sldMk cId="2170529959" sldId="331"/>
            <ac:cxnSpMk id="38" creationId="{49501C7E-87E3-6692-FD42-D677A6A6811F}"/>
          </ac:cxnSpMkLst>
        </pc:cxnChg>
        <pc:cxnChg chg="add del mod">
          <ac:chgData name="Student - Nhieu Chia Xin Yi" userId="d0365240-f2fa-4566-bd87-7310be08ec89" providerId="ADAL" clId="{E26E6D0E-F4FE-4123-8E22-CF7774A47113}" dt="2023-04-19T17:03:30.733" v="1848" actId="14100"/>
          <ac:cxnSpMkLst>
            <pc:docMk/>
            <pc:sldMk cId="2170529959" sldId="331"/>
            <ac:cxnSpMk id="50" creationId="{BEC9722E-5F32-63BD-7176-7A9DEB9934F7}"/>
          </ac:cxnSpMkLst>
        </pc:cxnChg>
        <pc:cxnChg chg="add mod">
          <ac:chgData name="Student - Nhieu Chia Xin Yi" userId="d0365240-f2fa-4566-bd87-7310be08ec89" providerId="ADAL" clId="{E26E6D0E-F4FE-4123-8E22-CF7774A47113}" dt="2023-04-19T16:49:22.980" v="1694" actId="1038"/>
          <ac:cxnSpMkLst>
            <pc:docMk/>
            <pc:sldMk cId="2170529959" sldId="331"/>
            <ac:cxnSpMk id="51" creationId="{1BC2240D-CD2B-AA73-461B-1F04D5F27A80}"/>
          </ac:cxnSpMkLst>
        </pc:cxnChg>
        <pc:cxnChg chg="add mod">
          <ac:chgData name="Student - Nhieu Chia Xin Yi" userId="d0365240-f2fa-4566-bd87-7310be08ec89" providerId="ADAL" clId="{E26E6D0E-F4FE-4123-8E22-CF7774A47113}" dt="2023-04-19T17:06:15.812" v="1964" actId="1076"/>
          <ac:cxnSpMkLst>
            <pc:docMk/>
            <pc:sldMk cId="2170529959" sldId="331"/>
            <ac:cxnSpMk id="54" creationId="{027E697D-A919-8029-0213-41BDC2216E72}"/>
          </ac:cxnSpMkLst>
        </pc:cxnChg>
        <pc:cxnChg chg="add mod">
          <ac:chgData name="Student - Nhieu Chia Xin Yi" userId="d0365240-f2fa-4566-bd87-7310be08ec89" providerId="ADAL" clId="{E26E6D0E-F4FE-4123-8E22-CF7774A47113}" dt="2023-04-19T17:03:36.454" v="1851" actId="1036"/>
          <ac:cxnSpMkLst>
            <pc:docMk/>
            <pc:sldMk cId="2170529959" sldId="331"/>
            <ac:cxnSpMk id="57" creationId="{A3526837-87D0-0E97-6E2E-37EC832E287E}"/>
          </ac:cxnSpMkLst>
        </pc:cxnChg>
        <pc:cxnChg chg="add mod">
          <ac:chgData name="Student - Nhieu Chia Xin Yi" userId="d0365240-f2fa-4566-bd87-7310be08ec89" providerId="ADAL" clId="{E26E6D0E-F4FE-4123-8E22-CF7774A47113}" dt="2023-04-19T17:03:46.449" v="1853" actId="1076"/>
          <ac:cxnSpMkLst>
            <pc:docMk/>
            <pc:sldMk cId="2170529959" sldId="331"/>
            <ac:cxnSpMk id="63" creationId="{4081B8EB-ACE1-79F5-CAB4-A533AFA6B188}"/>
          </ac:cxnSpMkLst>
        </pc:cxnChg>
        <pc:cxnChg chg="add mod">
          <ac:chgData name="Student - Nhieu Chia Xin Yi" userId="d0365240-f2fa-4566-bd87-7310be08ec89" providerId="ADAL" clId="{E26E6D0E-F4FE-4123-8E22-CF7774A47113}" dt="2023-04-19T17:03:53.423" v="1856" actId="14100"/>
          <ac:cxnSpMkLst>
            <pc:docMk/>
            <pc:sldMk cId="2170529959" sldId="331"/>
            <ac:cxnSpMk id="3776" creationId="{2F3BDCD7-78AD-EF88-4827-44A8ABAAE5DD}"/>
          </ac:cxnSpMkLst>
        </pc:cxnChg>
        <pc:cxnChg chg="add mod">
          <ac:chgData name="Student - Nhieu Chia Xin Yi" userId="d0365240-f2fa-4566-bd87-7310be08ec89" providerId="ADAL" clId="{E26E6D0E-F4FE-4123-8E22-CF7774A47113}" dt="2023-04-19T17:07:15.697" v="2011" actId="1076"/>
          <ac:cxnSpMkLst>
            <pc:docMk/>
            <pc:sldMk cId="2170529959" sldId="331"/>
            <ac:cxnSpMk id="3782" creationId="{A9C1DFB2-6C5C-F60F-61B9-F1B3AE567827}"/>
          </ac:cxnSpMkLst>
        </pc:cxnChg>
        <pc:cxnChg chg="add del mod">
          <ac:chgData name="Student - Nhieu Chia Xin Yi" userId="d0365240-f2fa-4566-bd87-7310be08ec89" providerId="ADAL" clId="{E26E6D0E-F4FE-4123-8E22-CF7774A47113}" dt="2023-04-19T17:08:57.707" v="2091" actId="478"/>
          <ac:cxnSpMkLst>
            <pc:docMk/>
            <pc:sldMk cId="2170529959" sldId="331"/>
            <ac:cxnSpMk id="3784" creationId="{D052981A-C7CD-6F5B-B769-B88803610615}"/>
          </ac:cxnSpMkLst>
        </pc:cxnChg>
        <pc:cxnChg chg="add del mod">
          <ac:chgData name="Student - Nhieu Chia Xin Yi" userId="d0365240-f2fa-4566-bd87-7310be08ec89" providerId="ADAL" clId="{E26E6D0E-F4FE-4123-8E22-CF7774A47113}" dt="2023-04-19T17:09:19.511" v="2100" actId="478"/>
          <ac:cxnSpMkLst>
            <pc:docMk/>
            <pc:sldMk cId="2170529959" sldId="331"/>
            <ac:cxnSpMk id="3789" creationId="{FA4F5BCF-0EE9-9F91-B47B-F5FDAF7CD585}"/>
          </ac:cxnSpMkLst>
        </pc:cxnChg>
        <pc:cxnChg chg="add del mod">
          <ac:chgData name="Student - Nhieu Chia Xin Yi" userId="d0365240-f2fa-4566-bd87-7310be08ec89" providerId="ADAL" clId="{E26E6D0E-F4FE-4123-8E22-CF7774A47113}" dt="2023-04-19T17:09:19.014" v="2099" actId="478"/>
          <ac:cxnSpMkLst>
            <pc:docMk/>
            <pc:sldMk cId="2170529959" sldId="331"/>
            <ac:cxnSpMk id="3790" creationId="{53A60D68-44D5-592D-B897-ECB426B56E96}"/>
          </ac:cxnSpMkLst>
        </pc:cxnChg>
      </pc:sldChg>
      <pc:sldChg chg="addSp delSp modSp add mod ord">
        <pc:chgData name="Student - Nhieu Chia Xin Yi" userId="d0365240-f2fa-4566-bd87-7310be08ec89" providerId="ADAL" clId="{E26E6D0E-F4FE-4123-8E22-CF7774A47113}" dt="2023-04-19T17:15:29.475" v="2306" actId="20577"/>
        <pc:sldMkLst>
          <pc:docMk/>
          <pc:sldMk cId="2517399068" sldId="332"/>
        </pc:sldMkLst>
        <pc:spChg chg="add mod">
          <ac:chgData name="Student - Nhieu Chia Xin Yi" userId="d0365240-f2fa-4566-bd87-7310be08ec89" providerId="ADAL" clId="{E26E6D0E-F4FE-4123-8E22-CF7774A47113}" dt="2023-04-19T17:10:04.562" v="2124" actId="1076"/>
          <ac:spMkLst>
            <pc:docMk/>
            <pc:sldMk cId="2517399068" sldId="332"/>
            <ac:spMk id="6" creationId="{8EF81131-BDAD-A8F6-AA3D-249DFB21A3C1}"/>
          </ac:spMkLst>
        </pc:spChg>
        <pc:spChg chg="add mod">
          <ac:chgData name="Student - Nhieu Chia Xin Yi" userId="d0365240-f2fa-4566-bd87-7310be08ec89" providerId="ADAL" clId="{E26E6D0E-F4FE-4123-8E22-CF7774A47113}" dt="2023-04-19T17:10:12.476" v="2138" actId="20577"/>
          <ac:spMkLst>
            <pc:docMk/>
            <pc:sldMk cId="2517399068" sldId="332"/>
            <ac:spMk id="9" creationId="{E375FA4F-5255-2C2B-3539-7A28AAEC8F74}"/>
          </ac:spMkLst>
        </pc:spChg>
        <pc:spChg chg="add mod">
          <ac:chgData name="Student - Nhieu Chia Xin Yi" userId="d0365240-f2fa-4566-bd87-7310be08ec89" providerId="ADAL" clId="{E26E6D0E-F4FE-4123-8E22-CF7774A47113}" dt="2023-04-19T17:15:29.475" v="2306" actId="20577"/>
          <ac:spMkLst>
            <pc:docMk/>
            <pc:sldMk cId="2517399068" sldId="332"/>
            <ac:spMk id="10" creationId="{3532C044-E532-8DF1-04CA-E060851E5E11}"/>
          </ac:spMkLst>
        </pc:spChg>
        <pc:spChg chg="del">
          <ac:chgData name="Student - Nhieu Chia Xin Yi" userId="d0365240-f2fa-4566-bd87-7310be08ec89" providerId="ADAL" clId="{E26E6D0E-F4FE-4123-8E22-CF7774A47113}" dt="2023-04-19T16:50:26.348" v="1736" actId="478"/>
          <ac:spMkLst>
            <pc:docMk/>
            <pc:sldMk cId="2517399068" sldId="332"/>
            <ac:spMk id="15" creationId="{EDCF1595-EF04-58B8-8300-15DCDE57D79A}"/>
          </ac:spMkLst>
        </pc:spChg>
        <pc:picChg chg="add mod ord modCrop">
          <ac:chgData name="Student - Nhieu Chia Xin Yi" userId="d0365240-f2fa-4566-bd87-7310be08ec89" providerId="ADAL" clId="{E26E6D0E-F4FE-4123-8E22-CF7774A47113}" dt="2023-04-19T17:09:26.952" v="2102" actId="167"/>
          <ac:picMkLst>
            <pc:docMk/>
            <pc:sldMk cId="2517399068" sldId="332"/>
            <ac:picMk id="2" creationId="{F131646C-2BA4-305F-8FEA-896D592A1683}"/>
          </ac:picMkLst>
        </pc:picChg>
        <pc:picChg chg="add del mod">
          <ac:chgData name="Student - Nhieu Chia Xin Yi" userId="d0365240-f2fa-4566-bd87-7310be08ec89" providerId="ADAL" clId="{E26E6D0E-F4FE-4123-8E22-CF7774A47113}" dt="2023-04-19T16:38:19.008" v="1284" actId="478"/>
          <ac:picMkLst>
            <pc:docMk/>
            <pc:sldMk cId="2517399068" sldId="332"/>
            <ac:picMk id="3" creationId="{95414EA4-EC34-04EC-08E8-6C9C7AB18A69}"/>
          </ac:picMkLst>
        </pc:picChg>
        <pc:picChg chg="del">
          <ac:chgData name="Student - Nhieu Chia Xin Yi" userId="d0365240-f2fa-4566-bd87-7310be08ec89" providerId="ADAL" clId="{E26E6D0E-F4FE-4123-8E22-CF7774A47113}" dt="2023-04-19T16:35:55.593" v="1263" actId="478"/>
          <ac:picMkLst>
            <pc:docMk/>
            <pc:sldMk cId="2517399068" sldId="332"/>
            <ac:picMk id="4" creationId="{60A7C49D-3C9C-EE4B-94EE-844FA75E16D8}"/>
          </ac:picMkLst>
        </pc:picChg>
        <pc:cxnChg chg="add mod">
          <ac:chgData name="Student - Nhieu Chia Xin Yi" userId="d0365240-f2fa-4566-bd87-7310be08ec89" providerId="ADAL" clId="{E26E6D0E-F4FE-4123-8E22-CF7774A47113}" dt="2023-04-19T17:09:40.753" v="2107" actId="1076"/>
          <ac:cxnSpMkLst>
            <pc:docMk/>
            <pc:sldMk cId="2517399068" sldId="332"/>
            <ac:cxnSpMk id="7" creationId="{4B6E15B1-61AB-5ED4-6F76-778BEE9E544D}"/>
          </ac:cxnSpMkLst>
        </pc:cxnChg>
        <pc:cxnChg chg="add mod">
          <ac:chgData name="Student - Nhieu Chia Xin Yi" userId="d0365240-f2fa-4566-bd87-7310be08ec89" providerId="ADAL" clId="{E26E6D0E-F4FE-4123-8E22-CF7774A47113}" dt="2023-04-19T17:09:53.467" v="2110" actId="1076"/>
          <ac:cxnSpMkLst>
            <pc:docMk/>
            <pc:sldMk cId="2517399068" sldId="332"/>
            <ac:cxnSpMk id="8" creationId="{1B464379-67AF-14FC-3A1B-0556233B6BD2}"/>
          </ac:cxnSpMkLst>
        </pc:cxnChg>
        <pc:cxnChg chg="mod">
          <ac:chgData name="Student - Nhieu Chia Xin Yi" userId="d0365240-f2fa-4566-bd87-7310be08ec89" providerId="ADAL" clId="{E26E6D0E-F4FE-4123-8E22-CF7774A47113}" dt="2023-04-19T17:09:30.718" v="2104" actId="14100"/>
          <ac:cxnSpMkLst>
            <pc:docMk/>
            <pc:sldMk cId="2517399068" sldId="332"/>
            <ac:cxnSpMk id="22" creationId="{15B34828-A952-F8A8-2876-E4E2E9FB5DAF}"/>
          </ac:cxnSpMkLst>
        </pc:cxnChg>
      </pc:sldChg>
      <pc:sldChg chg="addSp delSp modSp add mod">
        <pc:chgData name="Student - Nhieu Chia Xin Yi" userId="d0365240-f2fa-4566-bd87-7310be08ec89" providerId="ADAL" clId="{E26E6D0E-F4FE-4123-8E22-CF7774A47113}" dt="2023-04-19T16:44:57.121" v="1621" actId="1076"/>
        <pc:sldMkLst>
          <pc:docMk/>
          <pc:sldMk cId="562931865" sldId="333"/>
        </pc:sldMkLst>
        <pc:spChg chg="del">
          <ac:chgData name="Student - Nhieu Chia Xin Yi" userId="d0365240-f2fa-4566-bd87-7310be08ec89" providerId="ADAL" clId="{E26E6D0E-F4FE-4123-8E22-CF7774A47113}" dt="2023-04-19T16:40:33.652" v="1322" actId="478"/>
          <ac:spMkLst>
            <pc:docMk/>
            <pc:sldMk cId="562931865" sldId="333"/>
            <ac:spMk id="3" creationId="{B635108F-EB8D-D529-6401-EA9C01DA24D8}"/>
          </ac:spMkLst>
        </pc:spChg>
        <pc:spChg chg="add mod">
          <ac:chgData name="Student - Nhieu Chia Xin Yi" userId="d0365240-f2fa-4566-bd87-7310be08ec89" providerId="ADAL" clId="{E26E6D0E-F4FE-4123-8E22-CF7774A47113}" dt="2023-04-19T16:44:57.121" v="1621" actId="1076"/>
          <ac:spMkLst>
            <pc:docMk/>
            <pc:sldMk cId="562931865" sldId="333"/>
            <ac:spMk id="4" creationId="{CF5E01E1-97F1-4734-0F63-2D75589F0622}"/>
          </ac:spMkLst>
        </pc:spChg>
        <pc:spChg chg="add mod">
          <ac:chgData name="Student - Nhieu Chia Xin Yi" userId="d0365240-f2fa-4566-bd87-7310be08ec89" providerId="ADAL" clId="{E26E6D0E-F4FE-4123-8E22-CF7774A47113}" dt="2023-04-19T16:44:05.043" v="1547" actId="20577"/>
          <ac:spMkLst>
            <pc:docMk/>
            <pc:sldMk cId="562931865" sldId="333"/>
            <ac:spMk id="8" creationId="{D37167BA-4E5B-2B29-715B-637B38609FC4}"/>
          </ac:spMkLst>
        </pc:spChg>
        <pc:spChg chg="add mod">
          <ac:chgData name="Student - Nhieu Chia Xin Yi" userId="d0365240-f2fa-4566-bd87-7310be08ec89" providerId="ADAL" clId="{E26E6D0E-F4FE-4123-8E22-CF7774A47113}" dt="2023-04-19T16:43:46.141" v="1516" actId="1076"/>
          <ac:spMkLst>
            <pc:docMk/>
            <pc:sldMk cId="562931865" sldId="333"/>
            <ac:spMk id="9" creationId="{01F8814D-7A6D-468C-AB16-AC230283C810}"/>
          </ac:spMkLst>
        </pc:spChg>
        <pc:cxnChg chg="mod">
          <ac:chgData name="Student - Nhieu Chia Xin Yi" userId="d0365240-f2fa-4566-bd87-7310be08ec89" providerId="ADAL" clId="{E26E6D0E-F4FE-4123-8E22-CF7774A47113}" dt="2023-04-19T16:43:17.860" v="1509" actId="14100"/>
          <ac:cxnSpMkLst>
            <pc:docMk/>
            <pc:sldMk cId="562931865" sldId="333"/>
            <ac:cxnSpMk id="5" creationId="{F40B7AB8-F03D-BBCB-847D-910CE04E1B02}"/>
          </ac:cxnSpMkLst>
        </pc:cxnChg>
        <pc:cxnChg chg="mod">
          <ac:chgData name="Student - Nhieu Chia Xin Yi" userId="d0365240-f2fa-4566-bd87-7310be08ec89" providerId="ADAL" clId="{E26E6D0E-F4FE-4123-8E22-CF7774A47113}" dt="2023-04-19T16:36:41.897" v="1273" actId="1076"/>
          <ac:cxnSpMkLst>
            <pc:docMk/>
            <pc:sldMk cId="562931865" sldId="333"/>
            <ac:cxnSpMk id="6" creationId="{94F6ECDC-51B7-B6A3-A638-EA0941B1CDFF}"/>
          </ac:cxnSpMkLst>
        </pc:cxnChg>
        <pc:cxnChg chg="mod">
          <ac:chgData name="Student - Nhieu Chia Xin Yi" userId="d0365240-f2fa-4566-bd87-7310be08ec89" providerId="ADAL" clId="{E26E6D0E-F4FE-4123-8E22-CF7774A47113}" dt="2023-04-19T16:43:42.115" v="1514" actId="14100"/>
          <ac:cxnSpMkLst>
            <pc:docMk/>
            <pc:sldMk cId="562931865" sldId="333"/>
            <ac:cxnSpMk id="7" creationId="{82F3A2D8-F4DB-4954-4C27-DF09B48F6A3E}"/>
          </ac:cxnSpMkLst>
        </pc:cxnChg>
      </pc:sldChg>
      <pc:sldMasterChg chg="addSldLayout delSldLayout">
        <pc:chgData name="Student - Nhieu Chia Xin Yi" userId="d0365240-f2fa-4566-bd87-7310be08ec89" providerId="ADAL" clId="{E26E6D0E-F4FE-4123-8E22-CF7774A47113}" dt="2023-04-19T17:11:26.036" v="2141" actId="47"/>
        <pc:sldMasterMkLst>
          <pc:docMk/>
          <pc:sldMasterMk cId="0" sldId="2147483682"/>
        </pc:sldMasterMkLst>
        <pc:sldLayoutChg chg="del">
          <pc:chgData name="Student - Nhieu Chia Xin Yi" userId="d0365240-f2fa-4566-bd87-7310be08ec89" providerId="ADAL" clId="{E26E6D0E-F4FE-4123-8E22-CF7774A47113}" dt="2023-04-19T15:32:44.575" v="82" actId="47"/>
          <pc:sldLayoutMkLst>
            <pc:docMk/>
            <pc:sldMasterMk cId="0" sldId="2147483682"/>
            <pc:sldLayoutMk cId="0" sldId="2147483649"/>
          </pc:sldLayoutMkLst>
        </pc:sldLayoutChg>
        <pc:sldLayoutChg chg="del">
          <pc:chgData name="Student - Nhieu Chia Xin Yi" userId="d0365240-f2fa-4566-bd87-7310be08ec89" providerId="ADAL" clId="{E26E6D0E-F4FE-4123-8E22-CF7774A47113}" dt="2023-04-19T15:33:42.961" v="112" actId="47"/>
          <pc:sldLayoutMkLst>
            <pc:docMk/>
            <pc:sldMasterMk cId="0" sldId="2147483682"/>
            <pc:sldLayoutMk cId="0" sldId="2147483651"/>
          </pc:sldLayoutMkLst>
        </pc:sldLayoutChg>
        <pc:sldLayoutChg chg="del">
          <pc:chgData name="Student - Nhieu Chia Xin Yi" userId="d0365240-f2fa-4566-bd87-7310be08ec89" providerId="ADAL" clId="{E26E6D0E-F4FE-4123-8E22-CF7774A47113}" dt="2023-04-19T15:33:44.959" v="122" actId="47"/>
          <pc:sldLayoutMkLst>
            <pc:docMk/>
            <pc:sldMasterMk cId="0" sldId="2147483682"/>
            <pc:sldLayoutMk cId="0" sldId="2147483652"/>
          </pc:sldLayoutMkLst>
        </pc:sldLayoutChg>
        <pc:sldLayoutChg chg="del">
          <pc:chgData name="Student - Nhieu Chia Xin Yi" userId="d0365240-f2fa-4566-bd87-7310be08ec89" providerId="ADAL" clId="{E26E6D0E-F4FE-4123-8E22-CF7774A47113}" dt="2023-04-19T15:33:29.072" v="93" actId="47"/>
          <pc:sldLayoutMkLst>
            <pc:docMk/>
            <pc:sldMasterMk cId="0" sldId="2147483682"/>
            <pc:sldLayoutMk cId="0" sldId="2147483653"/>
          </pc:sldLayoutMkLst>
        </pc:sldLayoutChg>
        <pc:sldLayoutChg chg="del">
          <pc:chgData name="Student - Nhieu Chia Xin Yi" userId="d0365240-f2fa-4566-bd87-7310be08ec89" providerId="ADAL" clId="{E26E6D0E-F4FE-4123-8E22-CF7774A47113}" dt="2023-04-19T15:33:37.663" v="99" actId="47"/>
          <pc:sldLayoutMkLst>
            <pc:docMk/>
            <pc:sldMasterMk cId="0" sldId="2147483682"/>
            <pc:sldLayoutMk cId="0" sldId="2147483654"/>
          </pc:sldLayoutMkLst>
        </pc:sldLayoutChg>
        <pc:sldLayoutChg chg="add del">
          <pc:chgData name="Student - Nhieu Chia Xin Yi" userId="d0365240-f2fa-4566-bd87-7310be08ec89" providerId="ADAL" clId="{E26E6D0E-F4FE-4123-8E22-CF7774A47113}" dt="2023-04-19T17:11:26.036" v="2141" actId="47"/>
          <pc:sldLayoutMkLst>
            <pc:docMk/>
            <pc:sldMasterMk cId="0" sldId="2147483682"/>
            <pc:sldLayoutMk cId="0" sldId="2147483655"/>
          </pc:sldLayoutMkLst>
        </pc:sldLayoutChg>
        <pc:sldLayoutChg chg="del">
          <pc:chgData name="Student - Nhieu Chia Xin Yi" userId="d0365240-f2fa-4566-bd87-7310be08ec89" providerId="ADAL" clId="{E26E6D0E-F4FE-4123-8E22-CF7774A47113}" dt="2023-04-19T15:33:43.617" v="116" actId="47"/>
          <pc:sldLayoutMkLst>
            <pc:docMk/>
            <pc:sldMasterMk cId="0" sldId="2147483682"/>
            <pc:sldLayoutMk cId="0" sldId="2147483656"/>
          </pc:sldLayoutMkLst>
        </pc:sldLayoutChg>
        <pc:sldLayoutChg chg="del">
          <pc:chgData name="Student - Nhieu Chia Xin Yi" userId="d0365240-f2fa-4566-bd87-7310be08ec89" providerId="ADAL" clId="{E26E6D0E-F4FE-4123-8E22-CF7774A47113}" dt="2023-04-19T15:33:42.663" v="110" actId="47"/>
          <pc:sldLayoutMkLst>
            <pc:docMk/>
            <pc:sldMasterMk cId="0" sldId="2147483682"/>
            <pc:sldLayoutMk cId="0" sldId="2147483657"/>
          </pc:sldLayoutMkLst>
        </pc:sldLayoutChg>
        <pc:sldLayoutChg chg="del">
          <pc:chgData name="Student - Nhieu Chia Xin Yi" userId="d0365240-f2fa-4566-bd87-7310be08ec89" providerId="ADAL" clId="{E26E6D0E-F4FE-4123-8E22-CF7774A47113}" dt="2023-04-19T15:32:46.414" v="83" actId="47"/>
          <pc:sldLayoutMkLst>
            <pc:docMk/>
            <pc:sldMasterMk cId="0" sldId="2147483682"/>
            <pc:sldLayoutMk cId="0" sldId="2147483659"/>
          </pc:sldLayoutMkLst>
        </pc:sldLayoutChg>
        <pc:sldLayoutChg chg="del">
          <pc:chgData name="Student - Nhieu Chia Xin Yi" userId="d0365240-f2fa-4566-bd87-7310be08ec89" providerId="ADAL" clId="{E26E6D0E-F4FE-4123-8E22-CF7774A47113}" dt="2023-04-19T15:33:43.294" v="114" actId="47"/>
          <pc:sldLayoutMkLst>
            <pc:docMk/>
            <pc:sldMasterMk cId="0" sldId="2147483682"/>
            <pc:sldLayoutMk cId="0" sldId="2147483660"/>
          </pc:sldLayoutMkLst>
        </pc:sldLayoutChg>
        <pc:sldLayoutChg chg="del">
          <pc:chgData name="Student - Nhieu Chia Xin Yi" userId="d0365240-f2fa-4566-bd87-7310be08ec89" providerId="ADAL" clId="{E26E6D0E-F4FE-4123-8E22-CF7774A47113}" dt="2023-04-19T15:33:44.140" v="117" actId="47"/>
          <pc:sldLayoutMkLst>
            <pc:docMk/>
            <pc:sldMasterMk cId="0" sldId="2147483682"/>
            <pc:sldLayoutMk cId="0" sldId="2147483661"/>
          </pc:sldLayoutMkLst>
        </pc:sldLayoutChg>
        <pc:sldLayoutChg chg="del">
          <pc:chgData name="Student - Nhieu Chia Xin Yi" userId="d0365240-f2fa-4566-bd87-7310be08ec89" providerId="ADAL" clId="{E26E6D0E-F4FE-4123-8E22-CF7774A47113}" dt="2023-04-19T15:33:44.452" v="119" actId="47"/>
          <pc:sldLayoutMkLst>
            <pc:docMk/>
            <pc:sldMasterMk cId="0" sldId="2147483682"/>
            <pc:sldLayoutMk cId="0" sldId="2147483662"/>
          </pc:sldLayoutMkLst>
        </pc:sldLayoutChg>
        <pc:sldLayoutChg chg="del">
          <pc:chgData name="Student - Nhieu Chia Xin Yi" userId="d0365240-f2fa-4566-bd87-7310be08ec89" providerId="ADAL" clId="{E26E6D0E-F4FE-4123-8E22-CF7774A47113}" dt="2023-04-19T15:33:43.429" v="115" actId="47"/>
          <pc:sldLayoutMkLst>
            <pc:docMk/>
            <pc:sldMasterMk cId="0" sldId="2147483682"/>
            <pc:sldLayoutMk cId="0" sldId="2147483663"/>
          </pc:sldLayoutMkLst>
        </pc:sldLayoutChg>
        <pc:sldLayoutChg chg="del">
          <pc:chgData name="Student - Nhieu Chia Xin Yi" userId="d0365240-f2fa-4566-bd87-7310be08ec89" providerId="ADAL" clId="{E26E6D0E-F4FE-4123-8E22-CF7774A47113}" dt="2023-04-19T15:33:30.630" v="94" actId="47"/>
          <pc:sldLayoutMkLst>
            <pc:docMk/>
            <pc:sldMasterMk cId="0" sldId="2147483682"/>
            <pc:sldLayoutMk cId="0" sldId="2147483665"/>
          </pc:sldLayoutMkLst>
        </pc:sldLayoutChg>
        <pc:sldLayoutChg chg="del">
          <pc:chgData name="Student - Nhieu Chia Xin Yi" userId="d0365240-f2fa-4566-bd87-7310be08ec89" providerId="ADAL" clId="{E26E6D0E-F4FE-4123-8E22-CF7774A47113}" dt="2023-04-19T15:33:41.309" v="105" actId="47"/>
          <pc:sldLayoutMkLst>
            <pc:docMk/>
            <pc:sldMasterMk cId="0" sldId="2147483682"/>
            <pc:sldLayoutMk cId="0" sldId="2147483666"/>
          </pc:sldLayoutMkLst>
        </pc:sldLayoutChg>
        <pc:sldLayoutChg chg="del">
          <pc:chgData name="Student - Nhieu Chia Xin Yi" userId="d0365240-f2fa-4566-bd87-7310be08ec89" providerId="ADAL" clId="{E26E6D0E-F4FE-4123-8E22-CF7774A47113}" dt="2023-04-19T15:33:44.282" v="118" actId="47"/>
          <pc:sldLayoutMkLst>
            <pc:docMk/>
            <pc:sldMasterMk cId="0" sldId="2147483682"/>
            <pc:sldLayoutMk cId="0" sldId="2147483667"/>
          </pc:sldLayoutMkLst>
        </pc:sldLayoutChg>
        <pc:sldLayoutChg chg="del">
          <pc:chgData name="Student - Nhieu Chia Xin Yi" userId="d0365240-f2fa-4566-bd87-7310be08ec89" providerId="ADAL" clId="{E26E6D0E-F4FE-4123-8E22-CF7774A47113}" dt="2023-04-19T15:33:33.133" v="95" actId="47"/>
          <pc:sldLayoutMkLst>
            <pc:docMk/>
            <pc:sldMasterMk cId="0" sldId="2147483682"/>
            <pc:sldLayoutMk cId="0" sldId="2147483668"/>
          </pc:sldLayoutMkLst>
        </pc:sldLayoutChg>
        <pc:sldLayoutChg chg="del">
          <pc:chgData name="Student - Nhieu Chia Xin Yi" userId="d0365240-f2fa-4566-bd87-7310be08ec89" providerId="ADAL" clId="{E26E6D0E-F4FE-4123-8E22-CF7774A47113}" dt="2023-04-19T15:33:40.985" v="104" actId="47"/>
          <pc:sldLayoutMkLst>
            <pc:docMk/>
            <pc:sldMasterMk cId="0" sldId="2147483682"/>
            <pc:sldLayoutMk cId="0" sldId="2147483669"/>
          </pc:sldLayoutMkLst>
        </pc:sldLayoutChg>
        <pc:sldLayoutChg chg="del">
          <pc:chgData name="Student - Nhieu Chia Xin Yi" userId="d0365240-f2fa-4566-bd87-7310be08ec89" providerId="ADAL" clId="{E26E6D0E-F4FE-4123-8E22-CF7774A47113}" dt="2023-04-19T15:33:44.825" v="121" actId="47"/>
          <pc:sldLayoutMkLst>
            <pc:docMk/>
            <pc:sldMasterMk cId="0" sldId="2147483682"/>
            <pc:sldLayoutMk cId="0" sldId="2147483670"/>
          </pc:sldLayoutMkLst>
        </pc:sldLayoutChg>
        <pc:sldLayoutChg chg="del">
          <pc:chgData name="Student - Nhieu Chia Xin Yi" userId="d0365240-f2fa-4566-bd87-7310be08ec89" providerId="ADAL" clId="{E26E6D0E-F4FE-4123-8E22-CF7774A47113}" dt="2023-04-19T15:33:39.199" v="101" actId="47"/>
          <pc:sldLayoutMkLst>
            <pc:docMk/>
            <pc:sldMasterMk cId="0" sldId="2147483682"/>
            <pc:sldLayoutMk cId="0" sldId="2147483671"/>
          </pc:sldLayoutMkLst>
        </pc:sldLayoutChg>
        <pc:sldLayoutChg chg="del">
          <pc:chgData name="Student - Nhieu Chia Xin Yi" userId="d0365240-f2fa-4566-bd87-7310be08ec89" providerId="ADAL" clId="{E26E6D0E-F4FE-4123-8E22-CF7774A47113}" dt="2023-04-19T15:33:42.796" v="111" actId="47"/>
          <pc:sldLayoutMkLst>
            <pc:docMk/>
            <pc:sldMasterMk cId="0" sldId="2147483682"/>
            <pc:sldLayoutMk cId="0" sldId="2147483672"/>
          </pc:sldLayoutMkLst>
        </pc:sldLayoutChg>
        <pc:sldLayoutChg chg="del">
          <pc:chgData name="Student - Nhieu Chia Xin Yi" userId="d0365240-f2fa-4566-bd87-7310be08ec89" providerId="ADAL" clId="{E26E6D0E-F4FE-4123-8E22-CF7774A47113}" dt="2023-04-19T15:33:42.506" v="109" actId="47"/>
          <pc:sldLayoutMkLst>
            <pc:docMk/>
            <pc:sldMasterMk cId="0" sldId="2147483682"/>
            <pc:sldLayoutMk cId="0" sldId="2147483673"/>
          </pc:sldLayoutMkLst>
        </pc:sldLayoutChg>
        <pc:sldLayoutChg chg="del">
          <pc:chgData name="Student - Nhieu Chia Xin Yi" userId="d0365240-f2fa-4566-bd87-7310be08ec89" providerId="ADAL" clId="{E26E6D0E-F4FE-4123-8E22-CF7774A47113}" dt="2023-04-19T15:33:44.621" v="120" actId="47"/>
          <pc:sldLayoutMkLst>
            <pc:docMk/>
            <pc:sldMasterMk cId="0" sldId="2147483682"/>
            <pc:sldLayoutMk cId="0" sldId="2147483674"/>
          </pc:sldLayoutMkLst>
        </pc:sldLayoutChg>
      </pc:sldMasterChg>
      <pc:sldMasterChg chg="del delSldLayout">
        <pc:chgData name="Student - Nhieu Chia Xin Yi" userId="d0365240-f2fa-4566-bd87-7310be08ec89" providerId="ADAL" clId="{E26E6D0E-F4FE-4123-8E22-CF7774A47113}" dt="2023-04-19T15:33:47.930" v="141" actId="47"/>
        <pc:sldMasterMkLst>
          <pc:docMk/>
          <pc:sldMasterMk cId="0" sldId="2147483683"/>
        </pc:sldMasterMkLst>
        <pc:sldLayoutChg chg="del">
          <pc:chgData name="Student - Nhieu Chia Xin Yi" userId="d0365240-f2fa-4566-bd87-7310be08ec89" providerId="ADAL" clId="{E26E6D0E-F4FE-4123-8E22-CF7774A47113}" dt="2023-04-19T15:33:47.930" v="141" actId="47"/>
          <pc:sldLayoutMkLst>
            <pc:docMk/>
            <pc:sldMasterMk cId="0" sldId="2147483683"/>
            <pc:sldLayoutMk cId="0" sldId="2147483680"/>
          </pc:sldLayoutMkLst>
        </pc:sldLayoutChg>
        <pc:sldLayoutChg chg="del">
          <pc:chgData name="Student - Nhieu Chia Xin Yi" userId="d0365240-f2fa-4566-bd87-7310be08ec89" providerId="ADAL" clId="{E26E6D0E-F4FE-4123-8E22-CF7774A47113}" dt="2023-04-19T15:33:46.907" v="134" actId="47"/>
          <pc:sldLayoutMkLst>
            <pc:docMk/>
            <pc:sldMasterMk cId="0" sldId="2147483683"/>
            <pc:sldLayoutMk cId="0" sldId="2147483681"/>
          </pc:sldLayoutMkLst>
        </pc:sldLayoutChg>
      </pc:sldMasterChg>
    </pc:docChg>
  </pc:docChgLst>
  <pc:docChgLst>
    <pc:chgData name="Student - Nhieu Chia Xin Yi" userId="S::nhieu_chia@mymail.sutd.edu.sg::d0365240-f2fa-4566-bd87-7310be08ec89" providerId="AD" clId="Web-{2071DD9A-5A07-4C98-B0AD-BB16C3525706}"/>
    <pc:docChg chg="modSld">
      <pc:chgData name="Student - Nhieu Chia Xin Yi" userId="S::nhieu_chia@mymail.sutd.edu.sg::d0365240-f2fa-4566-bd87-7310be08ec89" providerId="AD" clId="Web-{2071DD9A-5A07-4C98-B0AD-BB16C3525706}" dt="2023-04-20T14:32:31.390" v="74" actId="1076"/>
      <pc:docMkLst>
        <pc:docMk/>
      </pc:docMkLst>
      <pc:sldChg chg="delSp modSp">
        <pc:chgData name="Student - Nhieu Chia Xin Yi" userId="S::nhieu_chia@mymail.sutd.edu.sg::d0365240-f2fa-4566-bd87-7310be08ec89" providerId="AD" clId="Web-{2071DD9A-5A07-4C98-B0AD-BB16C3525706}" dt="2023-04-20T14:32:31.390" v="74" actId="1076"/>
        <pc:sldMkLst>
          <pc:docMk/>
          <pc:sldMk cId="2059990327" sldId="320"/>
        </pc:sldMkLst>
        <pc:spChg chg="mod">
          <ac:chgData name="Student - Nhieu Chia Xin Yi" userId="S::nhieu_chia@mymail.sutd.edu.sg::d0365240-f2fa-4566-bd87-7310be08ec89" providerId="AD" clId="Web-{2071DD9A-5A07-4C98-B0AD-BB16C3525706}" dt="2023-04-20T14:31:41.279" v="62" actId="1076"/>
          <ac:spMkLst>
            <pc:docMk/>
            <pc:sldMk cId="2059990327" sldId="320"/>
            <ac:spMk id="7" creationId="{FC2185AE-9FA4-635F-2B52-DC0AA689DDBD}"/>
          </ac:spMkLst>
        </pc:spChg>
        <pc:spChg chg="mod">
          <ac:chgData name="Student - Nhieu Chia Xin Yi" userId="S::nhieu_chia@mymail.sutd.edu.sg::d0365240-f2fa-4566-bd87-7310be08ec89" providerId="AD" clId="Web-{2071DD9A-5A07-4C98-B0AD-BB16C3525706}" dt="2023-04-20T14:31:21.732" v="52" actId="1076"/>
          <ac:spMkLst>
            <pc:docMk/>
            <pc:sldMk cId="2059990327" sldId="320"/>
            <ac:spMk id="12" creationId="{43DD9187-46E5-B954-0A25-5E8469E16BCE}"/>
          </ac:spMkLst>
        </pc:spChg>
        <pc:spChg chg="mod">
          <ac:chgData name="Student - Nhieu Chia Xin Yi" userId="S::nhieu_chia@mymail.sutd.edu.sg::d0365240-f2fa-4566-bd87-7310be08ec89" providerId="AD" clId="Web-{2071DD9A-5A07-4C98-B0AD-BB16C3525706}" dt="2023-04-20T14:32:31.390" v="74" actId="1076"/>
          <ac:spMkLst>
            <pc:docMk/>
            <pc:sldMk cId="2059990327" sldId="320"/>
            <ac:spMk id="13" creationId="{67EAB357-CD50-82BE-1E8E-8459FBCB5B09}"/>
          </ac:spMkLst>
        </pc:spChg>
        <pc:spChg chg="mod">
          <ac:chgData name="Student - Nhieu Chia Xin Yi" userId="S::nhieu_chia@mymail.sutd.edu.sg::d0365240-f2fa-4566-bd87-7310be08ec89" providerId="AD" clId="Web-{2071DD9A-5A07-4C98-B0AD-BB16C3525706}" dt="2023-04-20T14:31:35.748" v="60" actId="14100"/>
          <ac:spMkLst>
            <pc:docMk/>
            <pc:sldMk cId="2059990327" sldId="320"/>
            <ac:spMk id="14" creationId="{AE8A7FB1-8099-678C-EDE0-3EEAB97BF2DE}"/>
          </ac:spMkLst>
        </pc:spChg>
        <pc:spChg chg="del mod">
          <ac:chgData name="Student - Nhieu Chia Xin Yi" userId="S::nhieu_chia@mymail.sutd.edu.sg::d0365240-f2fa-4566-bd87-7310be08ec89" providerId="AD" clId="Web-{2071DD9A-5A07-4C98-B0AD-BB16C3525706}" dt="2023-04-20T14:31:14.700" v="49"/>
          <ac:spMkLst>
            <pc:docMk/>
            <pc:sldMk cId="2059990327" sldId="320"/>
            <ac:spMk id="15" creationId="{EDCF1595-EF04-58B8-8300-15DCDE57D79A}"/>
          </ac:spMkLst>
        </pc:spChg>
        <pc:spChg chg="del mod">
          <ac:chgData name="Student - Nhieu Chia Xin Yi" userId="S::nhieu_chia@mymail.sutd.edu.sg::d0365240-f2fa-4566-bd87-7310be08ec89" providerId="AD" clId="Web-{2071DD9A-5A07-4C98-B0AD-BB16C3525706}" dt="2023-04-20T14:31:23.248" v="53"/>
          <ac:spMkLst>
            <pc:docMk/>
            <pc:sldMk cId="2059990327" sldId="320"/>
            <ac:spMk id="16" creationId="{5D306CA7-CA91-2F27-6B75-67F69FA34FE7}"/>
          </ac:spMkLst>
        </pc:spChg>
        <pc:spChg chg="mod">
          <ac:chgData name="Student - Nhieu Chia Xin Yi" userId="S::nhieu_chia@mymail.sutd.edu.sg::d0365240-f2fa-4566-bd87-7310be08ec89" providerId="AD" clId="Web-{2071DD9A-5A07-4C98-B0AD-BB16C3525706}" dt="2023-04-20T14:30:57.559" v="44" actId="1076"/>
          <ac:spMkLst>
            <pc:docMk/>
            <pc:sldMk cId="2059990327" sldId="320"/>
            <ac:spMk id="20" creationId="{DF235A19-8E43-FFC5-B815-36B4DE1171BB}"/>
          </ac:spMkLst>
        </pc:spChg>
        <pc:cxnChg chg="mod">
          <ac:chgData name="Student - Nhieu Chia Xin Yi" userId="S::nhieu_chia@mymail.sutd.edu.sg::d0365240-f2fa-4566-bd87-7310be08ec89" providerId="AD" clId="Web-{2071DD9A-5A07-4C98-B0AD-BB16C3525706}" dt="2023-04-20T14:31:38.920" v="61" actId="14100"/>
          <ac:cxnSpMkLst>
            <pc:docMk/>
            <pc:sldMk cId="2059990327" sldId="320"/>
            <ac:cxnSpMk id="5" creationId="{CA15024B-2F07-1506-8314-1AC34C343BCB}"/>
          </ac:cxnSpMkLst>
        </pc:cxnChg>
      </pc:sldChg>
      <pc:sldChg chg="addSp delSp modSp">
        <pc:chgData name="Student - Nhieu Chia Xin Yi" userId="S::nhieu_chia@mymail.sutd.edu.sg::d0365240-f2fa-4566-bd87-7310be08ec89" providerId="AD" clId="Web-{2071DD9A-5A07-4C98-B0AD-BB16C3525706}" dt="2023-04-20T14:32:26.249" v="73" actId="1076"/>
        <pc:sldMkLst>
          <pc:docMk/>
          <pc:sldMk cId="1258534031" sldId="325"/>
        </pc:sldMkLst>
        <pc:spChg chg="add mod">
          <ac:chgData name="Student - Nhieu Chia Xin Yi" userId="S::nhieu_chia@mymail.sutd.edu.sg::d0365240-f2fa-4566-bd87-7310be08ec89" providerId="AD" clId="Web-{2071DD9A-5A07-4C98-B0AD-BB16C3525706}" dt="2023-04-20T14:31:59.592" v="66" actId="1076"/>
          <ac:spMkLst>
            <pc:docMk/>
            <pc:sldMk cId="1258534031" sldId="325"/>
            <ac:spMk id="11" creationId="{272785C6-295B-27FE-5548-A3CE14B4A596}"/>
          </ac:spMkLst>
        </pc:spChg>
        <pc:spChg chg="del">
          <ac:chgData name="Student - Nhieu Chia Xin Yi" userId="S::nhieu_chia@mymail.sutd.edu.sg::d0365240-f2fa-4566-bd87-7310be08ec89" providerId="AD" clId="Web-{2071DD9A-5A07-4C98-B0AD-BB16C3525706}" dt="2023-04-20T14:31:53.655" v="63"/>
          <ac:spMkLst>
            <pc:docMk/>
            <pc:sldMk cId="1258534031" sldId="325"/>
            <ac:spMk id="19" creationId="{381C1C91-9122-6D11-0EC6-5B131B2831F0}"/>
          </ac:spMkLst>
        </pc:spChg>
        <pc:spChg chg="del">
          <ac:chgData name="Student - Nhieu Chia Xin Yi" userId="S::nhieu_chia@mymail.sutd.edu.sg::d0365240-f2fa-4566-bd87-7310be08ec89" providerId="AD" clId="Web-{2071DD9A-5A07-4C98-B0AD-BB16C3525706}" dt="2023-04-20T14:32:16.937" v="70"/>
          <ac:spMkLst>
            <pc:docMk/>
            <pc:sldMk cId="1258534031" sldId="325"/>
            <ac:spMk id="21" creationId="{C4010A85-82D9-9CA4-4905-064141D618E7}"/>
          </ac:spMkLst>
        </pc:spChg>
        <pc:spChg chg="add mod">
          <ac:chgData name="Student - Nhieu Chia Xin Yi" userId="S::nhieu_chia@mymail.sutd.edu.sg::d0365240-f2fa-4566-bd87-7310be08ec89" providerId="AD" clId="Web-{2071DD9A-5A07-4C98-B0AD-BB16C3525706}" dt="2023-04-20T14:32:26.249" v="73" actId="1076"/>
          <ac:spMkLst>
            <pc:docMk/>
            <pc:sldMk cId="1258534031" sldId="325"/>
            <ac:spMk id="22" creationId="{F997D3C3-C0A7-F1D9-380B-C1F43DCCE02B}"/>
          </ac:spMkLst>
        </pc:spChg>
        <pc:cxnChg chg="mod">
          <ac:chgData name="Student - Nhieu Chia Xin Yi" userId="S::nhieu_chia@mymail.sutd.edu.sg::d0365240-f2fa-4566-bd87-7310be08ec89" providerId="AD" clId="Web-{2071DD9A-5A07-4C98-B0AD-BB16C3525706}" dt="2023-04-20T14:31:57.702" v="65" actId="14100"/>
          <ac:cxnSpMkLst>
            <pc:docMk/>
            <pc:sldMk cId="1258534031" sldId="325"/>
            <ac:cxnSpMk id="5" creationId="{F40B7AB8-F03D-BBCB-847D-910CE04E1B02}"/>
          </ac:cxnSpMkLst>
        </pc:cxnChg>
        <pc:cxnChg chg="mod">
          <ac:chgData name="Student - Nhieu Chia Xin Yi" userId="S::nhieu_chia@mymail.sutd.edu.sg::d0365240-f2fa-4566-bd87-7310be08ec89" providerId="AD" clId="Web-{2071DD9A-5A07-4C98-B0AD-BB16C3525706}" dt="2023-04-20T14:32:23.718" v="72" actId="14100"/>
          <ac:cxnSpMkLst>
            <pc:docMk/>
            <pc:sldMk cId="1258534031" sldId="325"/>
            <ac:cxnSpMk id="7" creationId="{82F3A2D8-F4DB-4954-4C27-DF09B48F6A3E}"/>
          </ac:cxnSpMkLst>
        </pc:cxn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DB0F36-28F9-43BD-9FCC-128FAF663922}"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07880A4E-076E-4217-A663-5A6D09E4745B}">
      <dgm:prSet phldrT="[Text]" phldr="0"/>
      <dgm:spPr>
        <a:ln>
          <a:solidFill>
            <a:schemeClr val="accent1"/>
          </a:solidFill>
        </a:ln>
      </dgm:spPr>
      <dgm:t>
        <a:bodyPr/>
        <a:lstStyle/>
        <a:p>
          <a:pPr rtl="0"/>
          <a:r>
            <a:rPr lang="en-US">
              <a:solidFill>
                <a:schemeClr val="accent6"/>
              </a:solidFill>
              <a:latin typeface="Calibri Light" panose="020F0302020204030204"/>
            </a:rPr>
            <a:t>Main function</a:t>
          </a:r>
          <a:endParaRPr lang="en-US">
            <a:solidFill>
              <a:schemeClr val="accent6"/>
            </a:solidFill>
          </a:endParaRPr>
        </a:p>
      </dgm:t>
    </dgm:pt>
    <dgm:pt modelId="{AADE2BE2-888B-406C-B42E-DE0183E20DBD}" type="parTrans" cxnId="{C0FB2128-8073-427E-920E-1611228C697A}">
      <dgm:prSet/>
      <dgm:spPr/>
      <dgm:t>
        <a:bodyPr/>
        <a:lstStyle/>
        <a:p>
          <a:endParaRPr lang="en-US">
            <a:solidFill>
              <a:schemeClr val="accent6"/>
            </a:solidFill>
          </a:endParaRPr>
        </a:p>
      </dgm:t>
    </dgm:pt>
    <dgm:pt modelId="{60A24965-5CD3-4C5E-9100-4701C2519887}" type="sibTrans" cxnId="{C0FB2128-8073-427E-920E-1611228C697A}">
      <dgm:prSet/>
      <dgm:spPr/>
      <dgm:t>
        <a:bodyPr/>
        <a:lstStyle/>
        <a:p>
          <a:endParaRPr lang="en-US">
            <a:solidFill>
              <a:schemeClr val="accent6"/>
            </a:solidFill>
          </a:endParaRPr>
        </a:p>
      </dgm:t>
    </dgm:pt>
    <dgm:pt modelId="{22CE1EF0-6BD5-4282-ABA7-59BDE170DF0C}">
      <dgm:prSet phldrT="[Text]" phldr="0"/>
      <dgm:spPr>
        <a:ln>
          <a:solidFill>
            <a:schemeClr val="accent1"/>
          </a:solidFill>
        </a:ln>
      </dgm:spPr>
      <dgm:t>
        <a:bodyPr/>
        <a:lstStyle/>
        <a:p>
          <a:pPr rtl="0"/>
          <a:r>
            <a:rPr lang="en-US">
              <a:solidFill>
                <a:schemeClr val="accent6"/>
              </a:solidFill>
              <a:latin typeface="Calibri Light" panose="020F0302020204030204"/>
            </a:rPr>
            <a:t>Map Class</a:t>
          </a:r>
          <a:endParaRPr lang="en-US">
            <a:solidFill>
              <a:schemeClr val="accent6"/>
            </a:solidFill>
          </a:endParaRPr>
        </a:p>
      </dgm:t>
    </dgm:pt>
    <dgm:pt modelId="{1712682E-AB94-403F-B44F-7401E55CAFA9}" type="parTrans" cxnId="{34205C9C-80AC-4D93-B162-4663452FACCD}">
      <dgm:prSet/>
      <dgm:spPr/>
      <dgm:t>
        <a:bodyPr/>
        <a:lstStyle/>
        <a:p>
          <a:endParaRPr lang="en-US">
            <a:solidFill>
              <a:schemeClr val="accent6"/>
            </a:solidFill>
          </a:endParaRPr>
        </a:p>
      </dgm:t>
    </dgm:pt>
    <dgm:pt modelId="{3479E995-2DAE-4064-AC80-4FDE113DB2A0}" type="sibTrans" cxnId="{34205C9C-80AC-4D93-B162-4663452FACCD}">
      <dgm:prSet/>
      <dgm:spPr/>
      <dgm:t>
        <a:bodyPr/>
        <a:lstStyle/>
        <a:p>
          <a:endParaRPr lang="en-US">
            <a:solidFill>
              <a:schemeClr val="accent6"/>
            </a:solidFill>
          </a:endParaRPr>
        </a:p>
      </dgm:t>
    </dgm:pt>
    <dgm:pt modelId="{B89EC209-62B9-4C7A-A442-650A870E9EF5}">
      <dgm:prSet phldrT="[Text]" phldr="0"/>
      <dgm:spPr>
        <a:ln>
          <a:solidFill>
            <a:schemeClr val="accent1"/>
          </a:solidFill>
        </a:ln>
      </dgm:spPr>
      <dgm:t>
        <a:bodyPr/>
        <a:lstStyle/>
        <a:p>
          <a:pPr rtl="0"/>
          <a:r>
            <a:rPr lang="en-US">
              <a:solidFill>
                <a:schemeClr val="accent6"/>
              </a:solidFill>
              <a:latin typeface="Calibri Light" panose="020F0302020204030204"/>
            </a:rPr>
            <a:t>Array of Agent Objects</a:t>
          </a:r>
          <a:endParaRPr lang="en-US">
            <a:solidFill>
              <a:schemeClr val="accent6"/>
            </a:solidFill>
          </a:endParaRPr>
        </a:p>
      </dgm:t>
    </dgm:pt>
    <dgm:pt modelId="{694C1CDD-084F-49CF-A048-78CF4D7E83C4}" type="parTrans" cxnId="{F475CABE-65DA-4150-97F1-B99B12EA3E6D}">
      <dgm:prSet/>
      <dgm:spPr/>
      <dgm:t>
        <a:bodyPr/>
        <a:lstStyle/>
        <a:p>
          <a:endParaRPr lang="en-US">
            <a:solidFill>
              <a:schemeClr val="accent6"/>
            </a:solidFill>
          </a:endParaRPr>
        </a:p>
      </dgm:t>
    </dgm:pt>
    <dgm:pt modelId="{D83594B7-0DBC-4FFF-BCE5-89B7A0E77B8E}" type="sibTrans" cxnId="{F475CABE-65DA-4150-97F1-B99B12EA3E6D}">
      <dgm:prSet/>
      <dgm:spPr/>
      <dgm:t>
        <a:bodyPr/>
        <a:lstStyle/>
        <a:p>
          <a:endParaRPr lang="en-US">
            <a:solidFill>
              <a:schemeClr val="accent6"/>
            </a:solidFill>
          </a:endParaRPr>
        </a:p>
      </dgm:t>
    </dgm:pt>
    <dgm:pt modelId="{E51CEEAD-16F9-4554-86D2-CE6DDF1854EC}">
      <dgm:prSet phldr="0"/>
      <dgm:spPr>
        <a:ln>
          <a:solidFill>
            <a:schemeClr val="accent1"/>
          </a:solidFill>
        </a:ln>
      </dgm:spPr>
      <dgm:t>
        <a:bodyPr/>
        <a:lstStyle/>
        <a:p>
          <a:pPr rtl="0"/>
          <a:r>
            <a:rPr lang="en-US">
              <a:solidFill>
                <a:schemeClr val="accent6"/>
              </a:solidFill>
              <a:latin typeface="Calibri Light" panose="020F0302020204030204"/>
            </a:rPr>
            <a:t>Array of </a:t>
          </a:r>
          <a:r>
            <a:rPr lang="en-US" err="1">
              <a:solidFill>
                <a:schemeClr val="accent6"/>
              </a:solidFill>
              <a:latin typeface="Calibri Light" panose="020F0302020204030204"/>
            </a:rPr>
            <a:t>MapNode</a:t>
          </a:r>
          <a:r>
            <a:rPr lang="en-US">
              <a:solidFill>
                <a:schemeClr val="accent6"/>
              </a:solidFill>
              <a:latin typeface="Calibri Light" panose="020F0302020204030204"/>
            </a:rPr>
            <a:t> objects</a:t>
          </a:r>
        </a:p>
      </dgm:t>
    </dgm:pt>
    <dgm:pt modelId="{B8A76F94-6748-49B8-A322-FD5B83CEE750}" type="parTrans" cxnId="{98956426-A387-4550-BC02-0583714D12D6}">
      <dgm:prSet/>
      <dgm:spPr/>
      <dgm:t>
        <a:bodyPr/>
        <a:lstStyle/>
        <a:p>
          <a:endParaRPr lang="en-US">
            <a:solidFill>
              <a:schemeClr val="accent6"/>
            </a:solidFill>
          </a:endParaRPr>
        </a:p>
      </dgm:t>
    </dgm:pt>
    <dgm:pt modelId="{D2F87615-85B3-4963-940A-E6522E714D09}" type="sibTrans" cxnId="{98956426-A387-4550-BC02-0583714D12D6}">
      <dgm:prSet/>
      <dgm:spPr/>
      <dgm:t>
        <a:bodyPr/>
        <a:lstStyle/>
        <a:p>
          <a:endParaRPr lang="en-SG">
            <a:solidFill>
              <a:schemeClr val="accent6"/>
            </a:solidFill>
          </a:endParaRPr>
        </a:p>
      </dgm:t>
    </dgm:pt>
    <dgm:pt modelId="{1CA2F483-BE1B-4D6B-B26F-AAF5790EAEF1}">
      <dgm:prSet phldr="0"/>
      <dgm:spPr>
        <a:ln>
          <a:solidFill>
            <a:schemeClr val="accent1"/>
          </a:solidFill>
        </a:ln>
      </dgm:spPr>
      <dgm:t>
        <a:bodyPr/>
        <a:lstStyle/>
        <a:p>
          <a:pPr rtl="0"/>
          <a:r>
            <a:rPr lang="en-US">
              <a:solidFill>
                <a:schemeClr val="accent6"/>
              </a:solidFill>
              <a:latin typeface="Calibri Light" panose="020F0302020204030204"/>
            </a:rPr>
            <a:t>Shortest Path Algorithm</a:t>
          </a:r>
        </a:p>
      </dgm:t>
    </dgm:pt>
    <dgm:pt modelId="{11931710-19D0-43DA-96CB-67967644DCE9}" type="parTrans" cxnId="{6A4987E6-0C8D-4365-8349-B4052D527342}">
      <dgm:prSet/>
      <dgm:spPr/>
      <dgm:t>
        <a:bodyPr/>
        <a:lstStyle/>
        <a:p>
          <a:endParaRPr lang="en-US">
            <a:solidFill>
              <a:schemeClr val="accent6"/>
            </a:solidFill>
          </a:endParaRPr>
        </a:p>
      </dgm:t>
    </dgm:pt>
    <dgm:pt modelId="{96ED76D2-38D3-46F3-94C2-D7C1A822A48C}" type="sibTrans" cxnId="{6A4987E6-0C8D-4365-8349-B4052D527342}">
      <dgm:prSet/>
      <dgm:spPr/>
      <dgm:t>
        <a:bodyPr/>
        <a:lstStyle/>
        <a:p>
          <a:endParaRPr lang="en-SG">
            <a:solidFill>
              <a:schemeClr val="accent6"/>
            </a:solidFill>
          </a:endParaRPr>
        </a:p>
      </dgm:t>
    </dgm:pt>
    <dgm:pt modelId="{29611202-CE62-4BAE-819A-D080AA6099BC}">
      <dgm:prSet phldr="0"/>
      <dgm:spPr>
        <a:ln>
          <a:solidFill>
            <a:schemeClr val="accent1"/>
          </a:solidFill>
        </a:ln>
      </dgm:spPr>
      <dgm:t>
        <a:bodyPr/>
        <a:lstStyle/>
        <a:p>
          <a:pPr rtl="0"/>
          <a:r>
            <a:rPr lang="en-US">
              <a:solidFill>
                <a:schemeClr val="accent6"/>
              </a:solidFill>
              <a:latin typeface="Calibri Light" panose="020F0302020204030204"/>
            </a:rPr>
            <a:t>Map Node Object</a:t>
          </a:r>
        </a:p>
      </dgm:t>
    </dgm:pt>
    <dgm:pt modelId="{1C3A5E17-02E8-40FE-8824-2D558DDA3956}" type="parTrans" cxnId="{E1A5D367-639F-416D-8189-1316B9338773}">
      <dgm:prSet/>
      <dgm:spPr/>
      <dgm:t>
        <a:bodyPr/>
        <a:lstStyle/>
        <a:p>
          <a:endParaRPr lang="en-US">
            <a:solidFill>
              <a:schemeClr val="accent6"/>
            </a:solidFill>
          </a:endParaRPr>
        </a:p>
      </dgm:t>
    </dgm:pt>
    <dgm:pt modelId="{61192DC0-4F4D-4BF4-8577-E3171F27274C}" type="sibTrans" cxnId="{E1A5D367-639F-416D-8189-1316B9338773}">
      <dgm:prSet/>
      <dgm:spPr/>
      <dgm:t>
        <a:bodyPr/>
        <a:lstStyle/>
        <a:p>
          <a:endParaRPr lang="en-SG">
            <a:solidFill>
              <a:schemeClr val="accent6"/>
            </a:solidFill>
          </a:endParaRPr>
        </a:p>
      </dgm:t>
    </dgm:pt>
    <dgm:pt modelId="{837A4B69-63F1-43D6-B66C-EDC18282DA8E}">
      <dgm:prSet phldr="0"/>
      <dgm:spPr>
        <a:ln>
          <a:solidFill>
            <a:schemeClr val="accent1"/>
          </a:solidFill>
        </a:ln>
      </dgm:spPr>
      <dgm:t>
        <a:bodyPr/>
        <a:lstStyle/>
        <a:p>
          <a:pPr rtl="0"/>
          <a:r>
            <a:rPr lang="en-US">
              <a:solidFill>
                <a:schemeClr val="accent6"/>
              </a:solidFill>
              <a:latin typeface="Calibri Light" panose="020F0302020204030204"/>
            </a:rPr>
            <a:t>Update Agents in </a:t>
          </a:r>
          <a:r>
            <a:rPr lang="en-US" err="1">
              <a:solidFill>
                <a:schemeClr val="accent6"/>
              </a:solidFill>
              <a:latin typeface="Calibri Light" panose="020F0302020204030204"/>
            </a:rPr>
            <a:t>MapNode</a:t>
          </a:r>
          <a:endParaRPr lang="en-US">
            <a:solidFill>
              <a:schemeClr val="accent6"/>
            </a:solidFill>
            <a:latin typeface="Calibri Light" panose="020F0302020204030204"/>
          </a:endParaRPr>
        </a:p>
      </dgm:t>
    </dgm:pt>
    <dgm:pt modelId="{392A393E-F8FB-4FEA-84B0-24E911D2261B}" type="parTrans" cxnId="{AAD9A3E5-823F-4D8D-A605-708013192BEC}">
      <dgm:prSet/>
      <dgm:spPr/>
      <dgm:t>
        <a:bodyPr/>
        <a:lstStyle/>
        <a:p>
          <a:endParaRPr lang="en-US">
            <a:solidFill>
              <a:schemeClr val="accent6"/>
            </a:solidFill>
          </a:endParaRPr>
        </a:p>
      </dgm:t>
    </dgm:pt>
    <dgm:pt modelId="{45C27DD0-EE47-4BEE-BEF8-8287CDE9F768}" type="sibTrans" cxnId="{AAD9A3E5-823F-4D8D-A605-708013192BEC}">
      <dgm:prSet/>
      <dgm:spPr/>
      <dgm:t>
        <a:bodyPr/>
        <a:lstStyle/>
        <a:p>
          <a:endParaRPr lang="en-SG">
            <a:solidFill>
              <a:schemeClr val="accent6"/>
            </a:solidFill>
          </a:endParaRPr>
        </a:p>
      </dgm:t>
    </dgm:pt>
    <dgm:pt modelId="{87926252-2AA8-4220-8982-8E01B8BC79E3}">
      <dgm:prSet phldr="0"/>
      <dgm:spPr>
        <a:ln>
          <a:solidFill>
            <a:schemeClr val="accent1"/>
          </a:solidFill>
        </a:ln>
      </dgm:spPr>
      <dgm:t>
        <a:bodyPr/>
        <a:lstStyle/>
        <a:p>
          <a:pPr rtl="0"/>
          <a:r>
            <a:rPr lang="en-US">
              <a:solidFill>
                <a:schemeClr val="accent6"/>
              </a:solidFill>
              <a:latin typeface="Calibri Light" panose="020F0302020204030204"/>
            </a:rPr>
            <a:t>Agent Object</a:t>
          </a:r>
        </a:p>
      </dgm:t>
    </dgm:pt>
    <dgm:pt modelId="{F9223DCA-97F5-4284-87E7-98423D6879D3}" type="parTrans" cxnId="{5A422FA6-FA3E-4998-BD90-A878194B7358}">
      <dgm:prSet/>
      <dgm:spPr/>
      <dgm:t>
        <a:bodyPr/>
        <a:lstStyle/>
        <a:p>
          <a:endParaRPr lang="en-US">
            <a:solidFill>
              <a:schemeClr val="accent6"/>
            </a:solidFill>
          </a:endParaRPr>
        </a:p>
      </dgm:t>
    </dgm:pt>
    <dgm:pt modelId="{4FF3308E-0191-4F8F-B7A4-3FC0AD2C8AEE}" type="sibTrans" cxnId="{5A422FA6-FA3E-4998-BD90-A878194B7358}">
      <dgm:prSet/>
      <dgm:spPr/>
      <dgm:t>
        <a:bodyPr/>
        <a:lstStyle/>
        <a:p>
          <a:endParaRPr lang="en-SG">
            <a:solidFill>
              <a:schemeClr val="accent6"/>
            </a:solidFill>
          </a:endParaRPr>
        </a:p>
      </dgm:t>
    </dgm:pt>
    <dgm:pt modelId="{5A2F91F8-C23A-4E63-BE8F-1E52F4273986}">
      <dgm:prSet phldr="0"/>
      <dgm:spPr>
        <a:ln>
          <a:solidFill>
            <a:schemeClr val="accent1"/>
          </a:solidFill>
        </a:ln>
      </dgm:spPr>
      <dgm:t>
        <a:bodyPr/>
        <a:lstStyle/>
        <a:p>
          <a:pPr rtl="0"/>
          <a:r>
            <a:rPr lang="en-US">
              <a:solidFill>
                <a:schemeClr val="accent6"/>
              </a:solidFill>
              <a:latin typeface="Calibri Light" panose="020F0302020204030204"/>
            </a:rPr>
            <a:t>Update Agent States</a:t>
          </a:r>
        </a:p>
      </dgm:t>
    </dgm:pt>
    <dgm:pt modelId="{4328FFED-C268-420A-8915-AFAB90DBB11D}" type="parTrans" cxnId="{B805CF75-1657-46C1-90B4-117378C51571}">
      <dgm:prSet/>
      <dgm:spPr/>
      <dgm:t>
        <a:bodyPr/>
        <a:lstStyle/>
        <a:p>
          <a:endParaRPr lang="en-US">
            <a:solidFill>
              <a:schemeClr val="accent6"/>
            </a:solidFill>
          </a:endParaRPr>
        </a:p>
      </dgm:t>
    </dgm:pt>
    <dgm:pt modelId="{D7FEC0E2-55B2-4C3D-9B2E-525EA3EF8724}" type="sibTrans" cxnId="{B805CF75-1657-46C1-90B4-117378C51571}">
      <dgm:prSet/>
      <dgm:spPr/>
      <dgm:t>
        <a:bodyPr/>
        <a:lstStyle/>
        <a:p>
          <a:endParaRPr lang="en-SG">
            <a:solidFill>
              <a:schemeClr val="accent6"/>
            </a:solidFill>
          </a:endParaRPr>
        </a:p>
      </dgm:t>
    </dgm:pt>
    <dgm:pt modelId="{EE175141-988D-4DE5-96CB-BD69F3DED967}">
      <dgm:prSet phldr="0"/>
      <dgm:spPr>
        <a:ln>
          <a:solidFill>
            <a:schemeClr val="accent1"/>
          </a:solidFill>
        </a:ln>
      </dgm:spPr>
      <dgm:t>
        <a:bodyPr/>
        <a:lstStyle/>
        <a:p>
          <a:pPr rtl="0"/>
          <a:r>
            <a:rPr lang="en-US">
              <a:solidFill>
                <a:schemeClr val="accent6"/>
              </a:solidFill>
              <a:latin typeface="Calibri Light" panose="020F0302020204030204"/>
            </a:rPr>
            <a:t>Update next </a:t>
          </a:r>
          <a:r>
            <a:rPr lang="en-US" err="1">
              <a:solidFill>
                <a:schemeClr val="accent6"/>
              </a:solidFill>
              <a:latin typeface="Calibri Light" panose="020F0302020204030204"/>
            </a:rPr>
            <a:t>MapNode</a:t>
          </a:r>
          <a:r>
            <a:rPr lang="en-US">
              <a:solidFill>
                <a:schemeClr val="accent6"/>
              </a:solidFill>
              <a:latin typeface="Calibri Light" panose="020F0302020204030204"/>
            </a:rPr>
            <a:t> Object to travel to</a:t>
          </a:r>
        </a:p>
      </dgm:t>
    </dgm:pt>
    <dgm:pt modelId="{55310DA7-F161-4B58-B9E3-02ED91A35E03}" type="parTrans" cxnId="{3E5A2638-720C-4FC9-B238-F2F00CAC6B5A}">
      <dgm:prSet/>
      <dgm:spPr/>
      <dgm:t>
        <a:bodyPr/>
        <a:lstStyle/>
        <a:p>
          <a:endParaRPr lang="en-US">
            <a:solidFill>
              <a:schemeClr val="accent6"/>
            </a:solidFill>
          </a:endParaRPr>
        </a:p>
      </dgm:t>
    </dgm:pt>
    <dgm:pt modelId="{DC634A3E-517E-4B23-9DEB-A2C726C5C944}" type="sibTrans" cxnId="{3E5A2638-720C-4FC9-B238-F2F00CAC6B5A}">
      <dgm:prSet/>
      <dgm:spPr/>
      <dgm:t>
        <a:bodyPr/>
        <a:lstStyle/>
        <a:p>
          <a:endParaRPr lang="en-SG">
            <a:solidFill>
              <a:schemeClr val="accent6"/>
            </a:solidFill>
          </a:endParaRPr>
        </a:p>
      </dgm:t>
    </dgm:pt>
    <dgm:pt modelId="{858EB73A-688D-478D-B270-C51D6F16C5C9}">
      <dgm:prSet phldr="0"/>
      <dgm:spPr>
        <a:ln>
          <a:solidFill>
            <a:schemeClr val="accent1"/>
          </a:solidFill>
        </a:ln>
      </dgm:spPr>
      <dgm:t>
        <a:bodyPr/>
        <a:lstStyle/>
        <a:p>
          <a:r>
            <a:rPr lang="en-US">
              <a:solidFill>
                <a:schemeClr val="accent6"/>
              </a:solidFill>
              <a:latin typeface="Calibri Light" panose="020F0302020204030204"/>
            </a:rPr>
            <a:t>Export to CSV</a:t>
          </a:r>
          <a:endParaRPr lang="en-US">
            <a:solidFill>
              <a:schemeClr val="accent6"/>
            </a:solidFill>
          </a:endParaRPr>
        </a:p>
      </dgm:t>
    </dgm:pt>
    <dgm:pt modelId="{95ACFBCE-5205-4469-8F5C-6C58A4130DD4}" type="parTrans" cxnId="{A14235F8-B079-4B06-AB62-B70E8D605193}">
      <dgm:prSet/>
      <dgm:spPr/>
      <dgm:t>
        <a:bodyPr/>
        <a:lstStyle/>
        <a:p>
          <a:endParaRPr lang="en-US">
            <a:solidFill>
              <a:schemeClr val="accent6"/>
            </a:solidFill>
          </a:endParaRPr>
        </a:p>
      </dgm:t>
    </dgm:pt>
    <dgm:pt modelId="{48DFD29A-7B3A-4690-AB20-A190EEF231F9}" type="sibTrans" cxnId="{A14235F8-B079-4B06-AB62-B70E8D605193}">
      <dgm:prSet/>
      <dgm:spPr/>
      <dgm:t>
        <a:bodyPr/>
        <a:lstStyle/>
        <a:p>
          <a:endParaRPr lang="en-SG">
            <a:solidFill>
              <a:schemeClr val="accent6"/>
            </a:solidFill>
          </a:endParaRPr>
        </a:p>
      </dgm:t>
    </dgm:pt>
    <dgm:pt modelId="{342D71D2-982A-49D7-9CD3-77DD275529AB}">
      <dgm:prSet phldr="0"/>
      <dgm:spPr>
        <a:ln>
          <a:solidFill>
            <a:schemeClr val="accent1"/>
          </a:solidFill>
        </a:ln>
      </dgm:spPr>
      <dgm:t>
        <a:bodyPr/>
        <a:lstStyle/>
        <a:p>
          <a:pPr rtl="0"/>
          <a:r>
            <a:rPr lang="en-US">
              <a:solidFill>
                <a:schemeClr val="accent6"/>
              </a:solidFill>
              <a:latin typeface="Calibri Light" panose="020F0302020204030204"/>
            </a:rPr>
            <a:t>Calculate Statistics</a:t>
          </a:r>
        </a:p>
      </dgm:t>
    </dgm:pt>
    <dgm:pt modelId="{31694385-8BC6-479D-9A98-75207EF92B0C}" type="parTrans" cxnId="{6D8A44E1-A43E-4896-894A-F495491F4689}">
      <dgm:prSet/>
      <dgm:spPr/>
      <dgm:t>
        <a:bodyPr/>
        <a:lstStyle/>
        <a:p>
          <a:endParaRPr lang="en-US">
            <a:solidFill>
              <a:schemeClr val="accent6"/>
            </a:solidFill>
          </a:endParaRPr>
        </a:p>
      </dgm:t>
    </dgm:pt>
    <dgm:pt modelId="{A0CBDF41-AB13-447D-97E2-AAA21B61B11D}" type="sibTrans" cxnId="{6D8A44E1-A43E-4896-894A-F495491F4689}">
      <dgm:prSet/>
      <dgm:spPr/>
      <dgm:t>
        <a:bodyPr/>
        <a:lstStyle/>
        <a:p>
          <a:endParaRPr lang="en-SG">
            <a:solidFill>
              <a:schemeClr val="accent6"/>
            </a:solidFill>
          </a:endParaRPr>
        </a:p>
      </dgm:t>
    </dgm:pt>
    <dgm:pt modelId="{CEDDC678-FCB5-45B8-B7A5-309544CEEC68}">
      <dgm:prSet phldr="0"/>
      <dgm:spPr>
        <a:ln>
          <a:solidFill>
            <a:schemeClr val="accent1"/>
          </a:solidFill>
        </a:ln>
      </dgm:spPr>
      <dgm:t>
        <a:bodyPr/>
        <a:lstStyle/>
        <a:p>
          <a:pPr rtl="0"/>
          <a:r>
            <a:rPr lang="en-US">
              <a:solidFill>
                <a:schemeClr val="accent6"/>
              </a:solidFill>
              <a:latin typeface="Calibri Light" panose="020F0302020204030204"/>
            </a:rPr>
            <a:t>User Interface </a:t>
          </a:r>
        </a:p>
      </dgm:t>
    </dgm:pt>
    <dgm:pt modelId="{DE97A9B4-E921-4311-A95A-2308FE5C2E00}" type="parTrans" cxnId="{C3F5DA9F-1C8B-4716-B9C5-DBCB37C350EF}">
      <dgm:prSet/>
      <dgm:spPr/>
      <dgm:t>
        <a:bodyPr/>
        <a:lstStyle/>
        <a:p>
          <a:endParaRPr lang="en-US">
            <a:solidFill>
              <a:schemeClr val="accent6"/>
            </a:solidFill>
          </a:endParaRPr>
        </a:p>
      </dgm:t>
    </dgm:pt>
    <dgm:pt modelId="{B19EB332-BDDB-40F7-8BF0-FCC933851128}" type="sibTrans" cxnId="{C3F5DA9F-1C8B-4716-B9C5-DBCB37C350EF}">
      <dgm:prSet/>
      <dgm:spPr/>
      <dgm:t>
        <a:bodyPr/>
        <a:lstStyle/>
        <a:p>
          <a:endParaRPr lang="en-SG">
            <a:solidFill>
              <a:schemeClr val="accent6"/>
            </a:solidFill>
          </a:endParaRPr>
        </a:p>
      </dgm:t>
    </dgm:pt>
    <dgm:pt modelId="{F8C6D50A-0DB9-4836-A46B-37ABDAAC769F}">
      <dgm:prSet phldr="0"/>
      <dgm:spPr>
        <a:ln>
          <a:solidFill>
            <a:schemeClr val="accent1"/>
          </a:solidFill>
        </a:ln>
      </dgm:spPr>
      <dgm:t>
        <a:bodyPr/>
        <a:lstStyle/>
        <a:p>
          <a:r>
            <a:rPr lang="en-US">
              <a:solidFill>
                <a:schemeClr val="accent6"/>
              </a:solidFill>
              <a:latin typeface="Calibri Light" panose="020F0302020204030204"/>
            </a:rPr>
            <a:t>Averages</a:t>
          </a:r>
        </a:p>
      </dgm:t>
    </dgm:pt>
    <dgm:pt modelId="{10E55EC9-8CBC-4445-9AC3-ED96E76A119F}" type="parTrans" cxnId="{0868F86E-D6D3-4693-8806-B87E9E0EB1AD}">
      <dgm:prSet/>
      <dgm:spPr/>
      <dgm:t>
        <a:bodyPr/>
        <a:lstStyle/>
        <a:p>
          <a:endParaRPr lang="en-US">
            <a:solidFill>
              <a:schemeClr val="accent6"/>
            </a:solidFill>
          </a:endParaRPr>
        </a:p>
      </dgm:t>
    </dgm:pt>
    <dgm:pt modelId="{D6502972-8CC8-4216-B3CC-6619990CD252}" type="sibTrans" cxnId="{0868F86E-D6D3-4693-8806-B87E9E0EB1AD}">
      <dgm:prSet/>
      <dgm:spPr/>
      <dgm:t>
        <a:bodyPr/>
        <a:lstStyle/>
        <a:p>
          <a:endParaRPr lang="en-SG">
            <a:solidFill>
              <a:schemeClr val="accent6"/>
            </a:solidFill>
          </a:endParaRPr>
        </a:p>
      </dgm:t>
    </dgm:pt>
    <dgm:pt modelId="{93EFF394-8F63-4EFE-B2A9-7BAD4E869B27}">
      <dgm:prSet phldr="0"/>
      <dgm:spPr>
        <a:ln>
          <a:solidFill>
            <a:schemeClr val="accent1"/>
          </a:solidFill>
        </a:ln>
      </dgm:spPr>
      <dgm:t>
        <a:bodyPr/>
        <a:lstStyle/>
        <a:p>
          <a:pPr rtl="0"/>
          <a:r>
            <a:rPr lang="en-US">
              <a:solidFill>
                <a:schemeClr val="accent6"/>
              </a:solidFill>
              <a:latin typeface="Calibri Light" panose="020F0302020204030204"/>
            </a:rPr>
            <a:t>Graph Display</a:t>
          </a:r>
        </a:p>
      </dgm:t>
    </dgm:pt>
    <dgm:pt modelId="{D40DFD2E-257E-4D22-A675-B3B12DDCF7D8}" type="parTrans" cxnId="{89E32D80-6817-4295-9F02-CD360EB06F42}">
      <dgm:prSet/>
      <dgm:spPr/>
      <dgm:t>
        <a:bodyPr/>
        <a:lstStyle/>
        <a:p>
          <a:endParaRPr lang="en-US">
            <a:solidFill>
              <a:schemeClr val="accent6"/>
            </a:solidFill>
          </a:endParaRPr>
        </a:p>
      </dgm:t>
    </dgm:pt>
    <dgm:pt modelId="{91EAC967-D3CB-400F-8BC0-D3B9FAA19342}" type="sibTrans" cxnId="{89E32D80-6817-4295-9F02-CD360EB06F42}">
      <dgm:prSet/>
      <dgm:spPr/>
      <dgm:t>
        <a:bodyPr/>
        <a:lstStyle/>
        <a:p>
          <a:endParaRPr lang="en-SG">
            <a:solidFill>
              <a:schemeClr val="accent6"/>
            </a:solidFill>
          </a:endParaRPr>
        </a:p>
      </dgm:t>
    </dgm:pt>
    <dgm:pt modelId="{07A59B03-7BB9-4301-8CC7-35870C71682D}">
      <dgm:prSet phldr="0"/>
      <dgm:spPr>
        <a:ln>
          <a:solidFill>
            <a:schemeClr val="accent1"/>
          </a:solidFill>
        </a:ln>
      </dgm:spPr>
      <dgm:t>
        <a:bodyPr/>
        <a:lstStyle/>
        <a:p>
          <a:pPr rtl="0"/>
          <a:r>
            <a:rPr lang="en-US">
              <a:solidFill>
                <a:schemeClr val="accent6"/>
              </a:solidFill>
              <a:latin typeface="Calibri Light" panose="020F0302020204030204"/>
            </a:rPr>
            <a:t>Data for output Analysis</a:t>
          </a:r>
        </a:p>
      </dgm:t>
    </dgm:pt>
    <dgm:pt modelId="{39F41405-4C86-4CFD-A373-652E8293481C}" type="parTrans" cxnId="{772ADBAD-1468-4926-A303-C745B2C40CAA}">
      <dgm:prSet/>
      <dgm:spPr/>
      <dgm:t>
        <a:bodyPr/>
        <a:lstStyle/>
        <a:p>
          <a:endParaRPr lang="en-US">
            <a:solidFill>
              <a:schemeClr val="accent6"/>
            </a:solidFill>
          </a:endParaRPr>
        </a:p>
      </dgm:t>
    </dgm:pt>
    <dgm:pt modelId="{4E0403D0-0F9A-4379-9BD4-778F6CF9649E}" type="sibTrans" cxnId="{772ADBAD-1468-4926-A303-C745B2C40CAA}">
      <dgm:prSet/>
      <dgm:spPr/>
      <dgm:t>
        <a:bodyPr/>
        <a:lstStyle/>
        <a:p>
          <a:endParaRPr lang="en-SG">
            <a:solidFill>
              <a:schemeClr val="accent6"/>
            </a:solidFill>
          </a:endParaRPr>
        </a:p>
      </dgm:t>
    </dgm:pt>
    <dgm:pt modelId="{05BC0655-3D90-4CCB-AEEB-4056A7738E61}" type="pres">
      <dgm:prSet presAssocID="{F0DB0F36-28F9-43BD-9FCC-128FAF663922}" presName="diagram" presStyleCnt="0">
        <dgm:presLayoutVars>
          <dgm:chPref val="1"/>
          <dgm:dir/>
          <dgm:animOne val="branch"/>
          <dgm:animLvl val="lvl"/>
          <dgm:resizeHandles val="exact"/>
        </dgm:presLayoutVars>
      </dgm:prSet>
      <dgm:spPr/>
    </dgm:pt>
    <dgm:pt modelId="{65FABE34-1375-4D5D-9D3D-089D9DE82D37}" type="pres">
      <dgm:prSet presAssocID="{07880A4E-076E-4217-A663-5A6D09E4745B}" presName="root1" presStyleCnt="0"/>
      <dgm:spPr/>
    </dgm:pt>
    <dgm:pt modelId="{CABF9695-2637-4AFF-B295-4475637DBC7A}" type="pres">
      <dgm:prSet presAssocID="{07880A4E-076E-4217-A663-5A6D09E4745B}" presName="LevelOneTextNode" presStyleLbl="node0" presStyleIdx="0" presStyleCnt="1">
        <dgm:presLayoutVars>
          <dgm:chPref val="3"/>
        </dgm:presLayoutVars>
      </dgm:prSet>
      <dgm:spPr/>
    </dgm:pt>
    <dgm:pt modelId="{51B2EBB1-3AEF-4CDB-91DB-68846E3DFE39}" type="pres">
      <dgm:prSet presAssocID="{07880A4E-076E-4217-A663-5A6D09E4745B}" presName="level2hierChild" presStyleCnt="0"/>
      <dgm:spPr/>
    </dgm:pt>
    <dgm:pt modelId="{EC8D9F2D-6384-427C-A849-F624969C1E1D}" type="pres">
      <dgm:prSet presAssocID="{1712682E-AB94-403F-B44F-7401E55CAFA9}" presName="conn2-1" presStyleLbl="parChTrans1D2" presStyleIdx="0" presStyleCnt="5"/>
      <dgm:spPr/>
    </dgm:pt>
    <dgm:pt modelId="{1DCE9F95-EE49-461A-BEB8-A1E49451FD8C}" type="pres">
      <dgm:prSet presAssocID="{1712682E-AB94-403F-B44F-7401E55CAFA9}" presName="connTx" presStyleLbl="parChTrans1D2" presStyleIdx="0" presStyleCnt="5"/>
      <dgm:spPr/>
    </dgm:pt>
    <dgm:pt modelId="{C1D90D7D-3067-430E-AFBD-6033BD56262B}" type="pres">
      <dgm:prSet presAssocID="{22CE1EF0-6BD5-4282-ABA7-59BDE170DF0C}" presName="root2" presStyleCnt="0"/>
      <dgm:spPr/>
    </dgm:pt>
    <dgm:pt modelId="{A13943AD-B983-47CC-B2A7-0130C132D5C5}" type="pres">
      <dgm:prSet presAssocID="{22CE1EF0-6BD5-4282-ABA7-59BDE170DF0C}" presName="LevelTwoTextNode" presStyleLbl="node2" presStyleIdx="0" presStyleCnt="5">
        <dgm:presLayoutVars>
          <dgm:chPref val="3"/>
        </dgm:presLayoutVars>
      </dgm:prSet>
      <dgm:spPr/>
    </dgm:pt>
    <dgm:pt modelId="{66EC0809-305E-4771-BB37-CF7AD126B3F6}" type="pres">
      <dgm:prSet presAssocID="{22CE1EF0-6BD5-4282-ABA7-59BDE170DF0C}" presName="level3hierChild" presStyleCnt="0"/>
      <dgm:spPr/>
    </dgm:pt>
    <dgm:pt modelId="{99F10596-F98A-45AC-BA45-B8367155FC18}" type="pres">
      <dgm:prSet presAssocID="{B8A76F94-6748-49B8-A322-FD5B83CEE750}" presName="conn2-1" presStyleLbl="parChTrans1D3" presStyleIdx="0" presStyleCnt="6"/>
      <dgm:spPr/>
    </dgm:pt>
    <dgm:pt modelId="{71654669-28D0-42D9-8BEE-A8C474303F13}" type="pres">
      <dgm:prSet presAssocID="{B8A76F94-6748-49B8-A322-FD5B83CEE750}" presName="connTx" presStyleLbl="parChTrans1D3" presStyleIdx="0" presStyleCnt="6"/>
      <dgm:spPr/>
    </dgm:pt>
    <dgm:pt modelId="{07071864-1BBB-4145-A48B-1EFB417D1CE3}" type="pres">
      <dgm:prSet presAssocID="{E51CEEAD-16F9-4554-86D2-CE6DDF1854EC}" presName="root2" presStyleCnt="0"/>
      <dgm:spPr/>
    </dgm:pt>
    <dgm:pt modelId="{ADD185D2-E356-4609-A185-54457C735BF7}" type="pres">
      <dgm:prSet presAssocID="{E51CEEAD-16F9-4554-86D2-CE6DDF1854EC}" presName="LevelTwoTextNode" presStyleLbl="node3" presStyleIdx="0" presStyleCnt="6">
        <dgm:presLayoutVars>
          <dgm:chPref val="3"/>
        </dgm:presLayoutVars>
      </dgm:prSet>
      <dgm:spPr/>
    </dgm:pt>
    <dgm:pt modelId="{018AB8D4-466F-41DD-B1E1-FF617751953F}" type="pres">
      <dgm:prSet presAssocID="{E51CEEAD-16F9-4554-86D2-CE6DDF1854EC}" presName="level3hierChild" presStyleCnt="0"/>
      <dgm:spPr/>
    </dgm:pt>
    <dgm:pt modelId="{60755A0A-B128-4B4B-A13B-E553831DB498}" type="pres">
      <dgm:prSet presAssocID="{1C3A5E17-02E8-40FE-8824-2D558DDA3956}" presName="conn2-1" presStyleLbl="parChTrans1D4" presStyleIdx="0" presStyleCnt="4"/>
      <dgm:spPr/>
    </dgm:pt>
    <dgm:pt modelId="{1E7FC597-36FF-47C2-BBA6-5B28BA54EC15}" type="pres">
      <dgm:prSet presAssocID="{1C3A5E17-02E8-40FE-8824-2D558DDA3956}" presName="connTx" presStyleLbl="parChTrans1D4" presStyleIdx="0" presStyleCnt="4"/>
      <dgm:spPr/>
    </dgm:pt>
    <dgm:pt modelId="{EE71CE74-B0A1-4344-971F-4280F02BCD07}" type="pres">
      <dgm:prSet presAssocID="{29611202-CE62-4BAE-819A-D080AA6099BC}" presName="root2" presStyleCnt="0"/>
      <dgm:spPr/>
    </dgm:pt>
    <dgm:pt modelId="{CB2F0FE2-B4B9-4D41-B579-46AF4461823C}" type="pres">
      <dgm:prSet presAssocID="{29611202-CE62-4BAE-819A-D080AA6099BC}" presName="LevelTwoTextNode" presStyleLbl="node4" presStyleIdx="0" presStyleCnt="4">
        <dgm:presLayoutVars>
          <dgm:chPref val="3"/>
        </dgm:presLayoutVars>
      </dgm:prSet>
      <dgm:spPr/>
    </dgm:pt>
    <dgm:pt modelId="{0F4F0FC3-045A-4FAB-A4C1-48440A5E43DD}" type="pres">
      <dgm:prSet presAssocID="{29611202-CE62-4BAE-819A-D080AA6099BC}" presName="level3hierChild" presStyleCnt="0"/>
      <dgm:spPr/>
    </dgm:pt>
    <dgm:pt modelId="{B831EDE3-EFCF-46F5-9B03-1B9DBD9B0BCB}" type="pres">
      <dgm:prSet presAssocID="{392A393E-F8FB-4FEA-84B0-24E911D2261B}" presName="conn2-1" presStyleLbl="parChTrans1D4" presStyleIdx="1" presStyleCnt="4"/>
      <dgm:spPr/>
    </dgm:pt>
    <dgm:pt modelId="{F06EA543-B304-481C-804F-670D6781F293}" type="pres">
      <dgm:prSet presAssocID="{392A393E-F8FB-4FEA-84B0-24E911D2261B}" presName="connTx" presStyleLbl="parChTrans1D4" presStyleIdx="1" presStyleCnt="4"/>
      <dgm:spPr/>
    </dgm:pt>
    <dgm:pt modelId="{2B756D7A-B9B5-4B65-9687-3B6EEDBF5A3F}" type="pres">
      <dgm:prSet presAssocID="{837A4B69-63F1-43D6-B66C-EDC18282DA8E}" presName="root2" presStyleCnt="0"/>
      <dgm:spPr/>
    </dgm:pt>
    <dgm:pt modelId="{4B9099E6-CD3A-4061-8361-D441ED7946F7}" type="pres">
      <dgm:prSet presAssocID="{837A4B69-63F1-43D6-B66C-EDC18282DA8E}" presName="LevelTwoTextNode" presStyleLbl="node4" presStyleIdx="1" presStyleCnt="4">
        <dgm:presLayoutVars>
          <dgm:chPref val="3"/>
        </dgm:presLayoutVars>
      </dgm:prSet>
      <dgm:spPr/>
    </dgm:pt>
    <dgm:pt modelId="{B081AA0E-CDEB-40AA-AD20-3032ED5162AE}" type="pres">
      <dgm:prSet presAssocID="{837A4B69-63F1-43D6-B66C-EDC18282DA8E}" presName="level3hierChild" presStyleCnt="0"/>
      <dgm:spPr/>
    </dgm:pt>
    <dgm:pt modelId="{02A8DDE5-A25B-4F75-9D32-1108B9F9CA93}" type="pres">
      <dgm:prSet presAssocID="{11931710-19D0-43DA-96CB-67967644DCE9}" presName="conn2-1" presStyleLbl="parChTrans1D3" presStyleIdx="1" presStyleCnt="6"/>
      <dgm:spPr/>
    </dgm:pt>
    <dgm:pt modelId="{F20590FE-9600-4F97-B7EC-D247A195FB36}" type="pres">
      <dgm:prSet presAssocID="{11931710-19D0-43DA-96CB-67967644DCE9}" presName="connTx" presStyleLbl="parChTrans1D3" presStyleIdx="1" presStyleCnt="6"/>
      <dgm:spPr/>
    </dgm:pt>
    <dgm:pt modelId="{85709E14-9A1B-4E42-9C2B-842D01D95DF0}" type="pres">
      <dgm:prSet presAssocID="{1CA2F483-BE1B-4D6B-B26F-AAF5790EAEF1}" presName="root2" presStyleCnt="0"/>
      <dgm:spPr/>
    </dgm:pt>
    <dgm:pt modelId="{2EDFA823-CA0D-4F4B-BF19-8B2FE7C87864}" type="pres">
      <dgm:prSet presAssocID="{1CA2F483-BE1B-4D6B-B26F-AAF5790EAEF1}" presName="LevelTwoTextNode" presStyleLbl="node3" presStyleIdx="1" presStyleCnt="6">
        <dgm:presLayoutVars>
          <dgm:chPref val="3"/>
        </dgm:presLayoutVars>
      </dgm:prSet>
      <dgm:spPr/>
    </dgm:pt>
    <dgm:pt modelId="{937920D2-D771-48C2-96F8-93CE431A7E0E}" type="pres">
      <dgm:prSet presAssocID="{1CA2F483-BE1B-4D6B-B26F-AAF5790EAEF1}" presName="level3hierChild" presStyleCnt="0"/>
      <dgm:spPr/>
    </dgm:pt>
    <dgm:pt modelId="{45179787-D52B-4C44-9795-ABA5E6BDEF85}" type="pres">
      <dgm:prSet presAssocID="{694C1CDD-084F-49CF-A048-78CF4D7E83C4}" presName="conn2-1" presStyleLbl="parChTrans1D2" presStyleIdx="1" presStyleCnt="5"/>
      <dgm:spPr/>
    </dgm:pt>
    <dgm:pt modelId="{8809666C-F87E-4C21-92DE-861447511647}" type="pres">
      <dgm:prSet presAssocID="{694C1CDD-084F-49CF-A048-78CF4D7E83C4}" presName="connTx" presStyleLbl="parChTrans1D2" presStyleIdx="1" presStyleCnt="5"/>
      <dgm:spPr/>
    </dgm:pt>
    <dgm:pt modelId="{DD6506DB-061B-4D28-9C1A-EC8214575324}" type="pres">
      <dgm:prSet presAssocID="{B89EC209-62B9-4C7A-A442-650A870E9EF5}" presName="root2" presStyleCnt="0"/>
      <dgm:spPr/>
    </dgm:pt>
    <dgm:pt modelId="{E4D575D3-B709-49D7-9407-B1982F5EB3A3}" type="pres">
      <dgm:prSet presAssocID="{B89EC209-62B9-4C7A-A442-650A870E9EF5}" presName="LevelTwoTextNode" presStyleLbl="node2" presStyleIdx="1" presStyleCnt="5">
        <dgm:presLayoutVars>
          <dgm:chPref val="3"/>
        </dgm:presLayoutVars>
      </dgm:prSet>
      <dgm:spPr/>
    </dgm:pt>
    <dgm:pt modelId="{E416DDAD-7732-4F08-81A4-93D863A210F5}" type="pres">
      <dgm:prSet presAssocID="{B89EC209-62B9-4C7A-A442-650A870E9EF5}" presName="level3hierChild" presStyleCnt="0"/>
      <dgm:spPr/>
    </dgm:pt>
    <dgm:pt modelId="{C1117DD4-F038-45BD-A262-79A7FADDEF0F}" type="pres">
      <dgm:prSet presAssocID="{F9223DCA-97F5-4284-87E7-98423D6879D3}" presName="conn2-1" presStyleLbl="parChTrans1D3" presStyleIdx="2" presStyleCnt="6"/>
      <dgm:spPr/>
    </dgm:pt>
    <dgm:pt modelId="{82E6D540-70EE-4925-A1F6-73E40A9AEE13}" type="pres">
      <dgm:prSet presAssocID="{F9223DCA-97F5-4284-87E7-98423D6879D3}" presName="connTx" presStyleLbl="parChTrans1D3" presStyleIdx="2" presStyleCnt="6"/>
      <dgm:spPr/>
    </dgm:pt>
    <dgm:pt modelId="{E308D365-D473-4AC2-B49C-A58C17CB1827}" type="pres">
      <dgm:prSet presAssocID="{87926252-2AA8-4220-8982-8E01B8BC79E3}" presName="root2" presStyleCnt="0"/>
      <dgm:spPr/>
    </dgm:pt>
    <dgm:pt modelId="{69DDC695-DD5B-437C-AA8A-503411AF6E0D}" type="pres">
      <dgm:prSet presAssocID="{87926252-2AA8-4220-8982-8E01B8BC79E3}" presName="LevelTwoTextNode" presStyleLbl="node3" presStyleIdx="2" presStyleCnt="6">
        <dgm:presLayoutVars>
          <dgm:chPref val="3"/>
        </dgm:presLayoutVars>
      </dgm:prSet>
      <dgm:spPr/>
    </dgm:pt>
    <dgm:pt modelId="{4FD95E44-3340-432A-B636-68DD661EB923}" type="pres">
      <dgm:prSet presAssocID="{87926252-2AA8-4220-8982-8E01B8BC79E3}" presName="level3hierChild" presStyleCnt="0"/>
      <dgm:spPr/>
    </dgm:pt>
    <dgm:pt modelId="{1A9DF01E-2F7F-49C0-9EEB-A160F0FB688F}" type="pres">
      <dgm:prSet presAssocID="{4328FFED-C268-420A-8915-AFAB90DBB11D}" presName="conn2-1" presStyleLbl="parChTrans1D4" presStyleIdx="2" presStyleCnt="4"/>
      <dgm:spPr/>
    </dgm:pt>
    <dgm:pt modelId="{5BBDCC43-B65E-4ABD-BDE3-591B4B375652}" type="pres">
      <dgm:prSet presAssocID="{4328FFED-C268-420A-8915-AFAB90DBB11D}" presName="connTx" presStyleLbl="parChTrans1D4" presStyleIdx="2" presStyleCnt="4"/>
      <dgm:spPr/>
    </dgm:pt>
    <dgm:pt modelId="{46157949-3DD7-4A4B-B54E-BC75C3ABD745}" type="pres">
      <dgm:prSet presAssocID="{5A2F91F8-C23A-4E63-BE8F-1E52F4273986}" presName="root2" presStyleCnt="0"/>
      <dgm:spPr/>
    </dgm:pt>
    <dgm:pt modelId="{0BA8B209-E6DA-4143-BF8C-B63037AB61D8}" type="pres">
      <dgm:prSet presAssocID="{5A2F91F8-C23A-4E63-BE8F-1E52F4273986}" presName="LevelTwoTextNode" presStyleLbl="node4" presStyleIdx="2" presStyleCnt="4">
        <dgm:presLayoutVars>
          <dgm:chPref val="3"/>
        </dgm:presLayoutVars>
      </dgm:prSet>
      <dgm:spPr/>
    </dgm:pt>
    <dgm:pt modelId="{81BBF595-282C-414C-8485-28DB6C0F98C3}" type="pres">
      <dgm:prSet presAssocID="{5A2F91F8-C23A-4E63-BE8F-1E52F4273986}" presName="level3hierChild" presStyleCnt="0"/>
      <dgm:spPr/>
    </dgm:pt>
    <dgm:pt modelId="{AF433A21-D793-4BA2-8AF1-5E32FEF8C936}" type="pres">
      <dgm:prSet presAssocID="{55310DA7-F161-4B58-B9E3-02ED91A35E03}" presName="conn2-1" presStyleLbl="parChTrans1D4" presStyleIdx="3" presStyleCnt="4"/>
      <dgm:spPr/>
    </dgm:pt>
    <dgm:pt modelId="{4A92F89B-9C6A-419B-8890-0200997453EF}" type="pres">
      <dgm:prSet presAssocID="{55310DA7-F161-4B58-B9E3-02ED91A35E03}" presName="connTx" presStyleLbl="parChTrans1D4" presStyleIdx="3" presStyleCnt="4"/>
      <dgm:spPr/>
    </dgm:pt>
    <dgm:pt modelId="{3C927174-C8B2-41C4-8071-D06FAD7D5F22}" type="pres">
      <dgm:prSet presAssocID="{EE175141-988D-4DE5-96CB-BD69F3DED967}" presName="root2" presStyleCnt="0"/>
      <dgm:spPr/>
    </dgm:pt>
    <dgm:pt modelId="{87D3E753-73B2-4BE3-B2F5-E897AFBFBAFA}" type="pres">
      <dgm:prSet presAssocID="{EE175141-988D-4DE5-96CB-BD69F3DED967}" presName="LevelTwoTextNode" presStyleLbl="node4" presStyleIdx="3" presStyleCnt="4">
        <dgm:presLayoutVars>
          <dgm:chPref val="3"/>
        </dgm:presLayoutVars>
      </dgm:prSet>
      <dgm:spPr/>
    </dgm:pt>
    <dgm:pt modelId="{56C53EB6-DABE-4658-B508-086A2BD497E2}" type="pres">
      <dgm:prSet presAssocID="{EE175141-988D-4DE5-96CB-BD69F3DED967}" presName="level3hierChild" presStyleCnt="0"/>
      <dgm:spPr/>
    </dgm:pt>
    <dgm:pt modelId="{A4389020-0CF7-4D2E-9718-50C0A9C7DC41}" type="pres">
      <dgm:prSet presAssocID="{31694385-8BC6-479D-9A98-75207EF92B0C}" presName="conn2-1" presStyleLbl="parChTrans1D2" presStyleIdx="2" presStyleCnt="5"/>
      <dgm:spPr/>
    </dgm:pt>
    <dgm:pt modelId="{43CB51AE-7CAE-46E0-A806-D46963DB5727}" type="pres">
      <dgm:prSet presAssocID="{31694385-8BC6-479D-9A98-75207EF92B0C}" presName="connTx" presStyleLbl="parChTrans1D2" presStyleIdx="2" presStyleCnt="5"/>
      <dgm:spPr/>
    </dgm:pt>
    <dgm:pt modelId="{2F16E66E-8153-48A0-A428-56985F6FDFA0}" type="pres">
      <dgm:prSet presAssocID="{342D71D2-982A-49D7-9CD3-77DD275529AB}" presName="root2" presStyleCnt="0"/>
      <dgm:spPr/>
    </dgm:pt>
    <dgm:pt modelId="{9EABA9A4-48AE-40FB-99D4-3E15CFE22A36}" type="pres">
      <dgm:prSet presAssocID="{342D71D2-982A-49D7-9CD3-77DD275529AB}" presName="LevelTwoTextNode" presStyleLbl="node2" presStyleIdx="2" presStyleCnt="5">
        <dgm:presLayoutVars>
          <dgm:chPref val="3"/>
        </dgm:presLayoutVars>
      </dgm:prSet>
      <dgm:spPr/>
    </dgm:pt>
    <dgm:pt modelId="{367EB329-F394-45CC-BF9B-ACF72A7260E3}" type="pres">
      <dgm:prSet presAssocID="{342D71D2-982A-49D7-9CD3-77DD275529AB}" presName="level3hierChild" presStyleCnt="0"/>
      <dgm:spPr/>
    </dgm:pt>
    <dgm:pt modelId="{72C333EA-6EF7-4437-A003-0413CFD9EB3D}" type="pres">
      <dgm:prSet presAssocID="{10E55EC9-8CBC-4445-9AC3-ED96E76A119F}" presName="conn2-1" presStyleLbl="parChTrans1D3" presStyleIdx="3" presStyleCnt="6"/>
      <dgm:spPr/>
    </dgm:pt>
    <dgm:pt modelId="{B820843F-5E90-4DB4-9E74-D4B6F00E8375}" type="pres">
      <dgm:prSet presAssocID="{10E55EC9-8CBC-4445-9AC3-ED96E76A119F}" presName="connTx" presStyleLbl="parChTrans1D3" presStyleIdx="3" presStyleCnt="6"/>
      <dgm:spPr/>
    </dgm:pt>
    <dgm:pt modelId="{DC88EDED-A57F-4F53-AF13-AB1CEEC256AC}" type="pres">
      <dgm:prSet presAssocID="{F8C6D50A-0DB9-4836-A46B-37ABDAAC769F}" presName="root2" presStyleCnt="0"/>
      <dgm:spPr/>
    </dgm:pt>
    <dgm:pt modelId="{E322AA6D-DBA8-480E-BED6-B2D08C2BC5A5}" type="pres">
      <dgm:prSet presAssocID="{F8C6D50A-0DB9-4836-A46B-37ABDAAC769F}" presName="LevelTwoTextNode" presStyleLbl="node3" presStyleIdx="3" presStyleCnt="6">
        <dgm:presLayoutVars>
          <dgm:chPref val="3"/>
        </dgm:presLayoutVars>
      </dgm:prSet>
      <dgm:spPr/>
    </dgm:pt>
    <dgm:pt modelId="{ACECDA8E-1624-4027-BB9D-1B1ACAD07379}" type="pres">
      <dgm:prSet presAssocID="{F8C6D50A-0DB9-4836-A46B-37ABDAAC769F}" presName="level3hierChild" presStyleCnt="0"/>
      <dgm:spPr/>
    </dgm:pt>
    <dgm:pt modelId="{589C9FCC-6BCA-4EF3-BA78-7F3600B836A2}" type="pres">
      <dgm:prSet presAssocID="{DE97A9B4-E921-4311-A95A-2308FE5C2E00}" presName="conn2-1" presStyleLbl="parChTrans1D2" presStyleIdx="3" presStyleCnt="5"/>
      <dgm:spPr/>
    </dgm:pt>
    <dgm:pt modelId="{51AE80D4-8572-4915-B474-0F0FB55F04D3}" type="pres">
      <dgm:prSet presAssocID="{DE97A9B4-E921-4311-A95A-2308FE5C2E00}" presName="connTx" presStyleLbl="parChTrans1D2" presStyleIdx="3" presStyleCnt="5"/>
      <dgm:spPr/>
    </dgm:pt>
    <dgm:pt modelId="{F0B6E82D-379A-4DF1-89E4-CB3B8C94C9AD}" type="pres">
      <dgm:prSet presAssocID="{CEDDC678-FCB5-45B8-B7A5-309544CEEC68}" presName="root2" presStyleCnt="0"/>
      <dgm:spPr/>
    </dgm:pt>
    <dgm:pt modelId="{F5A139D4-524C-4D47-A5BD-7322976AE860}" type="pres">
      <dgm:prSet presAssocID="{CEDDC678-FCB5-45B8-B7A5-309544CEEC68}" presName="LevelTwoTextNode" presStyleLbl="node2" presStyleIdx="3" presStyleCnt="5">
        <dgm:presLayoutVars>
          <dgm:chPref val="3"/>
        </dgm:presLayoutVars>
      </dgm:prSet>
      <dgm:spPr/>
    </dgm:pt>
    <dgm:pt modelId="{EEC5A4A0-9EA1-4390-8709-8887E05E8010}" type="pres">
      <dgm:prSet presAssocID="{CEDDC678-FCB5-45B8-B7A5-309544CEEC68}" presName="level3hierChild" presStyleCnt="0"/>
      <dgm:spPr/>
    </dgm:pt>
    <dgm:pt modelId="{A173FDBD-14E6-4A17-BF96-8BDAA5003AB6}" type="pres">
      <dgm:prSet presAssocID="{D40DFD2E-257E-4D22-A675-B3B12DDCF7D8}" presName="conn2-1" presStyleLbl="parChTrans1D3" presStyleIdx="4" presStyleCnt="6"/>
      <dgm:spPr/>
    </dgm:pt>
    <dgm:pt modelId="{55957C67-DAA2-43F6-8F77-16FF9F0D62DE}" type="pres">
      <dgm:prSet presAssocID="{D40DFD2E-257E-4D22-A675-B3B12DDCF7D8}" presName="connTx" presStyleLbl="parChTrans1D3" presStyleIdx="4" presStyleCnt="6"/>
      <dgm:spPr/>
    </dgm:pt>
    <dgm:pt modelId="{A6D898BA-5CBC-47AB-9D61-282DBE9ED5F0}" type="pres">
      <dgm:prSet presAssocID="{93EFF394-8F63-4EFE-B2A9-7BAD4E869B27}" presName="root2" presStyleCnt="0"/>
      <dgm:spPr/>
    </dgm:pt>
    <dgm:pt modelId="{24FBED46-5C64-42B1-B839-9977E4C75575}" type="pres">
      <dgm:prSet presAssocID="{93EFF394-8F63-4EFE-B2A9-7BAD4E869B27}" presName="LevelTwoTextNode" presStyleLbl="node3" presStyleIdx="4" presStyleCnt="6">
        <dgm:presLayoutVars>
          <dgm:chPref val="3"/>
        </dgm:presLayoutVars>
      </dgm:prSet>
      <dgm:spPr/>
    </dgm:pt>
    <dgm:pt modelId="{03734925-82A4-404D-B1E0-E89E7E5532F8}" type="pres">
      <dgm:prSet presAssocID="{93EFF394-8F63-4EFE-B2A9-7BAD4E869B27}" presName="level3hierChild" presStyleCnt="0"/>
      <dgm:spPr/>
    </dgm:pt>
    <dgm:pt modelId="{24E22BFC-7B3C-4616-AC8D-060271B72191}" type="pres">
      <dgm:prSet presAssocID="{95ACFBCE-5205-4469-8F5C-6C58A4130DD4}" presName="conn2-1" presStyleLbl="parChTrans1D2" presStyleIdx="4" presStyleCnt="5"/>
      <dgm:spPr/>
    </dgm:pt>
    <dgm:pt modelId="{6776D28C-095D-4B4A-AA29-4639B519EF1C}" type="pres">
      <dgm:prSet presAssocID="{95ACFBCE-5205-4469-8F5C-6C58A4130DD4}" presName="connTx" presStyleLbl="parChTrans1D2" presStyleIdx="4" presStyleCnt="5"/>
      <dgm:spPr/>
    </dgm:pt>
    <dgm:pt modelId="{C83705AA-D349-4ACA-81F5-E0940E4A7A76}" type="pres">
      <dgm:prSet presAssocID="{858EB73A-688D-478D-B270-C51D6F16C5C9}" presName="root2" presStyleCnt="0"/>
      <dgm:spPr/>
    </dgm:pt>
    <dgm:pt modelId="{DE10B4FD-7037-4C0E-A2A1-C4312C4B6308}" type="pres">
      <dgm:prSet presAssocID="{858EB73A-688D-478D-B270-C51D6F16C5C9}" presName="LevelTwoTextNode" presStyleLbl="node2" presStyleIdx="4" presStyleCnt="5">
        <dgm:presLayoutVars>
          <dgm:chPref val="3"/>
        </dgm:presLayoutVars>
      </dgm:prSet>
      <dgm:spPr/>
    </dgm:pt>
    <dgm:pt modelId="{CA847D92-11E4-4F07-91F4-CFB9029A78F3}" type="pres">
      <dgm:prSet presAssocID="{858EB73A-688D-478D-B270-C51D6F16C5C9}" presName="level3hierChild" presStyleCnt="0"/>
      <dgm:spPr/>
    </dgm:pt>
    <dgm:pt modelId="{06158337-FED2-4215-A787-BFEDF6541D64}" type="pres">
      <dgm:prSet presAssocID="{39F41405-4C86-4CFD-A373-652E8293481C}" presName="conn2-1" presStyleLbl="parChTrans1D3" presStyleIdx="5" presStyleCnt="6"/>
      <dgm:spPr/>
    </dgm:pt>
    <dgm:pt modelId="{F0493A78-2717-4267-8B69-5A1BBCC8631C}" type="pres">
      <dgm:prSet presAssocID="{39F41405-4C86-4CFD-A373-652E8293481C}" presName="connTx" presStyleLbl="parChTrans1D3" presStyleIdx="5" presStyleCnt="6"/>
      <dgm:spPr/>
    </dgm:pt>
    <dgm:pt modelId="{0BC89DFB-391C-4074-8FDF-C17670DC53A0}" type="pres">
      <dgm:prSet presAssocID="{07A59B03-7BB9-4301-8CC7-35870C71682D}" presName="root2" presStyleCnt="0"/>
      <dgm:spPr/>
    </dgm:pt>
    <dgm:pt modelId="{12E605DF-CE25-42D9-8D0C-009542433C26}" type="pres">
      <dgm:prSet presAssocID="{07A59B03-7BB9-4301-8CC7-35870C71682D}" presName="LevelTwoTextNode" presStyleLbl="node3" presStyleIdx="5" presStyleCnt="6">
        <dgm:presLayoutVars>
          <dgm:chPref val="3"/>
        </dgm:presLayoutVars>
      </dgm:prSet>
      <dgm:spPr/>
    </dgm:pt>
    <dgm:pt modelId="{3565F7C9-CADD-4DFA-B126-0A802304C78D}" type="pres">
      <dgm:prSet presAssocID="{07A59B03-7BB9-4301-8CC7-35870C71682D}" presName="level3hierChild" presStyleCnt="0"/>
      <dgm:spPr/>
    </dgm:pt>
  </dgm:ptLst>
  <dgm:cxnLst>
    <dgm:cxn modelId="{DE81BB02-48CC-4BC5-BC2B-CE1FE567CFDC}" type="presOf" srcId="{B89EC209-62B9-4C7A-A442-650A870E9EF5}" destId="{E4D575D3-B709-49D7-9407-B1982F5EB3A3}" srcOrd="0" destOrd="0" presId="urn:microsoft.com/office/officeart/2005/8/layout/hierarchy2"/>
    <dgm:cxn modelId="{4588E902-0EA7-470B-973B-6A3865C43861}" type="presOf" srcId="{4328FFED-C268-420A-8915-AFAB90DBB11D}" destId="{1A9DF01E-2F7F-49C0-9EEB-A160F0FB688F}" srcOrd="0" destOrd="0" presId="urn:microsoft.com/office/officeart/2005/8/layout/hierarchy2"/>
    <dgm:cxn modelId="{26BFB303-005D-479D-9A9C-DD613000A93C}" type="presOf" srcId="{DE97A9B4-E921-4311-A95A-2308FE5C2E00}" destId="{589C9FCC-6BCA-4EF3-BA78-7F3600B836A2}" srcOrd="0" destOrd="0" presId="urn:microsoft.com/office/officeart/2005/8/layout/hierarchy2"/>
    <dgm:cxn modelId="{C72B6B08-6C3C-4030-90B7-7F5BF0AF82C3}" type="presOf" srcId="{29611202-CE62-4BAE-819A-D080AA6099BC}" destId="{CB2F0FE2-B4B9-4D41-B579-46AF4461823C}" srcOrd="0" destOrd="0" presId="urn:microsoft.com/office/officeart/2005/8/layout/hierarchy2"/>
    <dgm:cxn modelId="{4D272213-32A9-43B1-A562-5B90AB0F29F7}" type="presOf" srcId="{10E55EC9-8CBC-4445-9AC3-ED96E76A119F}" destId="{B820843F-5E90-4DB4-9E74-D4B6F00E8375}" srcOrd="1" destOrd="0" presId="urn:microsoft.com/office/officeart/2005/8/layout/hierarchy2"/>
    <dgm:cxn modelId="{5163CA15-6925-4218-B954-E8EDC34EA0E5}" type="presOf" srcId="{EE175141-988D-4DE5-96CB-BD69F3DED967}" destId="{87D3E753-73B2-4BE3-B2F5-E897AFBFBAFA}" srcOrd="0" destOrd="0" presId="urn:microsoft.com/office/officeart/2005/8/layout/hierarchy2"/>
    <dgm:cxn modelId="{4669D219-0CBE-43AE-A0F8-60E87F808207}" type="presOf" srcId="{39F41405-4C86-4CFD-A373-652E8293481C}" destId="{F0493A78-2717-4267-8B69-5A1BBCC8631C}" srcOrd="1" destOrd="0" presId="urn:microsoft.com/office/officeart/2005/8/layout/hierarchy2"/>
    <dgm:cxn modelId="{B8BCD41A-DEF5-4741-B784-E89D9EE32A5C}" type="presOf" srcId="{07A59B03-7BB9-4301-8CC7-35870C71682D}" destId="{12E605DF-CE25-42D9-8D0C-009542433C26}" srcOrd="0" destOrd="0" presId="urn:microsoft.com/office/officeart/2005/8/layout/hierarchy2"/>
    <dgm:cxn modelId="{242F2321-35D4-4592-8AFB-03B83EFC1D3B}" type="presOf" srcId="{392A393E-F8FB-4FEA-84B0-24E911D2261B}" destId="{F06EA543-B304-481C-804F-670D6781F293}" srcOrd="1" destOrd="0" presId="urn:microsoft.com/office/officeart/2005/8/layout/hierarchy2"/>
    <dgm:cxn modelId="{98956426-A387-4550-BC02-0583714D12D6}" srcId="{22CE1EF0-6BD5-4282-ABA7-59BDE170DF0C}" destId="{E51CEEAD-16F9-4554-86D2-CE6DDF1854EC}" srcOrd="0" destOrd="0" parTransId="{B8A76F94-6748-49B8-A322-FD5B83CEE750}" sibTransId="{D2F87615-85B3-4963-940A-E6522E714D09}"/>
    <dgm:cxn modelId="{C0FB2128-8073-427E-920E-1611228C697A}" srcId="{F0DB0F36-28F9-43BD-9FCC-128FAF663922}" destId="{07880A4E-076E-4217-A663-5A6D09E4745B}" srcOrd="0" destOrd="0" parTransId="{AADE2BE2-888B-406C-B42E-DE0183E20DBD}" sibTransId="{60A24965-5CD3-4C5E-9100-4701C2519887}"/>
    <dgm:cxn modelId="{D49B8928-720D-4AC6-A104-E18F2CD51E9B}" type="presOf" srcId="{1712682E-AB94-403F-B44F-7401E55CAFA9}" destId="{1DCE9F95-EE49-461A-BEB8-A1E49451FD8C}" srcOrd="1" destOrd="0" presId="urn:microsoft.com/office/officeart/2005/8/layout/hierarchy2"/>
    <dgm:cxn modelId="{5B9D5029-56D2-4380-9BD3-51A1CDC11752}" type="presOf" srcId="{4328FFED-C268-420A-8915-AFAB90DBB11D}" destId="{5BBDCC43-B65E-4ABD-BDE3-591B4B375652}" srcOrd="1" destOrd="0" presId="urn:microsoft.com/office/officeart/2005/8/layout/hierarchy2"/>
    <dgm:cxn modelId="{63739C30-E203-478F-9552-49D8A3722545}" type="presOf" srcId="{DE97A9B4-E921-4311-A95A-2308FE5C2E00}" destId="{51AE80D4-8572-4915-B474-0F0FB55F04D3}" srcOrd="1" destOrd="0" presId="urn:microsoft.com/office/officeart/2005/8/layout/hierarchy2"/>
    <dgm:cxn modelId="{A63FB232-F4E0-4F5D-A876-8331696F7F7C}" type="presOf" srcId="{694C1CDD-084F-49CF-A048-78CF4D7E83C4}" destId="{8809666C-F87E-4C21-92DE-861447511647}" srcOrd="1" destOrd="0" presId="urn:microsoft.com/office/officeart/2005/8/layout/hierarchy2"/>
    <dgm:cxn modelId="{3E5A2638-720C-4FC9-B238-F2F00CAC6B5A}" srcId="{87926252-2AA8-4220-8982-8E01B8BC79E3}" destId="{EE175141-988D-4DE5-96CB-BD69F3DED967}" srcOrd="1" destOrd="0" parTransId="{55310DA7-F161-4B58-B9E3-02ED91A35E03}" sibTransId="{DC634A3E-517E-4B23-9DEB-A2C726C5C944}"/>
    <dgm:cxn modelId="{16AEDA3A-21E4-4EEE-A5CE-52DF8108A97D}" type="presOf" srcId="{10E55EC9-8CBC-4445-9AC3-ED96E76A119F}" destId="{72C333EA-6EF7-4437-A003-0413CFD9EB3D}" srcOrd="0" destOrd="0" presId="urn:microsoft.com/office/officeart/2005/8/layout/hierarchy2"/>
    <dgm:cxn modelId="{CAEDED61-239C-4E04-BCA7-BE3F3A779247}" type="presOf" srcId="{1C3A5E17-02E8-40FE-8824-2D558DDA3956}" destId="{1E7FC597-36FF-47C2-BBA6-5B28BA54EC15}" srcOrd="1" destOrd="0" presId="urn:microsoft.com/office/officeart/2005/8/layout/hierarchy2"/>
    <dgm:cxn modelId="{5DFD6262-FD29-4960-A385-F98FA4AEA8ED}" type="presOf" srcId="{837A4B69-63F1-43D6-B66C-EDC18282DA8E}" destId="{4B9099E6-CD3A-4061-8361-D441ED7946F7}" srcOrd="0" destOrd="0" presId="urn:microsoft.com/office/officeart/2005/8/layout/hierarchy2"/>
    <dgm:cxn modelId="{BC4DC044-AE8A-4FF4-BBD8-032828968D3D}" type="presOf" srcId="{5A2F91F8-C23A-4E63-BE8F-1E52F4273986}" destId="{0BA8B209-E6DA-4143-BF8C-B63037AB61D8}" srcOrd="0" destOrd="0" presId="urn:microsoft.com/office/officeart/2005/8/layout/hierarchy2"/>
    <dgm:cxn modelId="{056A2845-0205-4B62-B6C4-A99ED90E2F35}" type="presOf" srcId="{31694385-8BC6-479D-9A98-75207EF92B0C}" destId="{43CB51AE-7CAE-46E0-A806-D46963DB5727}" srcOrd="1" destOrd="0" presId="urn:microsoft.com/office/officeart/2005/8/layout/hierarchy2"/>
    <dgm:cxn modelId="{E1A5D367-639F-416D-8189-1316B9338773}" srcId="{E51CEEAD-16F9-4554-86D2-CE6DDF1854EC}" destId="{29611202-CE62-4BAE-819A-D080AA6099BC}" srcOrd="0" destOrd="0" parTransId="{1C3A5E17-02E8-40FE-8824-2D558DDA3956}" sibTransId="{61192DC0-4F4D-4BF4-8577-E3171F27274C}"/>
    <dgm:cxn modelId="{923CCE6B-D26A-49F9-927A-DB4FFB454FE5}" type="presOf" srcId="{93EFF394-8F63-4EFE-B2A9-7BAD4E869B27}" destId="{24FBED46-5C64-42B1-B839-9977E4C75575}" srcOrd="0" destOrd="0" presId="urn:microsoft.com/office/officeart/2005/8/layout/hierarchy2"/>
    <dgm:cxn modelId="{6C02E76B-FE3D-45E7-9700-F779399E1A64}" type="presOf" srcId="{55310DA7-F161-4B58-B9E3-02ED91A35E03}" destId="{AF433A21-D793-4BA2-8AF1-5E32FEF8C936}" srcOrd="0" destOrd="0" presId="urn:microsoft.com/office/officeart/2005/8/layout/hierarchy2"/>
    <dgm:cxn modelId="{7B38334D-1852-4B00-9A38-16AC496BFED3}" type="presOf" srcId="{B8A76F94-6748-49B8-A322-FD5B83CEE750}" destId="{99F10596-F98A-45AC-BA45-B8367155FC18}" srcOrd="0" destOrd="0" presId="urn:microsoft.com/office/officeart/2005/8/layout/hierarchy2"/>
    <dgm:cxn modelId="{E961DA6D-29E2-4D3F-B63D-3EB87CD6877B}" type="presOf" srcId="{F9223DCA-97F5-4284-87E7-98423D6879D3}" destId="{C1117DD4-F038-45BD-A262-79A7FADDEF0F}" srcOrd="0" destOrd="0" presId="urn:microsoft.com/office/officeart/2005/8/layout/hierarchy2"/>
    <dgm:cxn modelId="{0868F86E-D6D3-4693-8806-B87E9E0EB1AD}" srcId="{342D71D2-982A-49D7-9CD3-77DD275529AB}" destId="{F8C6D50A-0DB9-4836-A46B-37ABDAAC769F}" srcOrd="0" destOrd="0" parTransId="{10E55EC9-8CBC-4445-9AC3-ED96E76A119F}" sibTransId="{D6502972-8CC8-4216-B3CC-6619990CD252}"/>
    <dgm:cxn modelId="{7276804F-2194-47B9-8D57-5B2C549B3C4D}" type="presOf" srcId="{CEDDC678-FCB5-45B8-B7A5-309544CEEC68}" destId="{F5A139D4-524C-4D47-A5BD-7322976AE860}" srcOrd="0" destOrd="0" presId="urn:microsoft.com/office/officeart/2005/8/layout/hierarchy2"/>
    <dgm:cxn modelId="{53EBED4F-DF6B-40B7-B421-9B0EB160F4AE}" type="presOf" srcId="{07880A4E-076E-4217-A663-5A6D09E4745B}" destId="{CABF9695-2637-4AFF-B295-4475637DBC7A}" srcOrd="0" destOrd="0" presId="urn:microsoft.com/office/officeart/2005/8/layout/hierarchy2"/>
    <dgm:cxn modelId="{A5B3B370-F178-4CD9-8165-B232AA99F32C}" type="presOf" srcId="{D40DFD2E-257E-4D22-A675-B3B12DDCF7D8}" destId="{55957C67-DAA2-43F6-8F77-16FF9F0D62DE}" srcOrd="1" destOrd="0" presId="urn:microsoft.com/office/officeart/2005/8/layout/hierarchy2"/>
    <dgm:cxn modelId="{5314A972-DA95-42D6-9C4C-4D585F2C4B68}" type="presOf" srcId="{F0DB0F36-28F9-43BD-9FCC-128FAF663922}" destId="{05BC0655-3D90-4CCB-AEEB-4056A7738E61}" srcOrd="0" destOrd="0" presId="urn:microsoft.com/office/officeart/2005/8/layout/hierarchy2"/>
    <dgm:cxn modelId="{77594454-722F-4951-A924-CC1E1C2473CE}" type="presOf" srcId="{55310DA7-F161-4B58-B9E3-02ED91A35E03}" destId="{4A92F89B-9C6A-419B-8890-0200997453EF}" srcOrd="1" destOrd="0" presId="urn:microsoft.com/office/officeart/2005/8/layout/hierarchy2"/>
    <dgm:cxn modelId="{515AFE54-BC36-439A-8DAE-F98B58CE4AD6}" type="presOf" srcId="{31694385-8BC6-479D-9A98-75207EF92B0C}" destId="{A4389020-0CF7-4D2E-9718-50C0A9C7DC41}" srcOrd="0" destOrd="0" presId="urn:microsoft.com/office/officeart/2005/8/layout/hierarchy2"/>
    <dgm:cxn modelId="{B805CF75-1657-46C1-90B4-117378C51571}" srcId="{87926252-2AA8-4220-8982-8E01B8BC79E3}" destId="{5A2F91F8-C23A-4E63-BE8F-1E52F4273986}" srcOrd="0" destOrd="0" parTransId="{4328FFED-C268-420A-8915-AFAB90DBB11D}" sibTransId="{D7FEC0E2-55B2-4C3D-9B2E-525EA3EF8724}"/>
    <dgm:cxn modelId="{1FB87878-4437-48AD-93CC-812650111634}" type="presOf" srcId="{11931710-19D0-43DA-96CB-67967644DCE9}" destId="{F20590FE-9600-4F97-B7EC-D247A195FB36}" srcOrd="1" destOrd="0" presId="urn:microsoft.com/office/officeart/2005/8/layout/hierarchy2"/>
    <dgm:cxn modelId="{F72E5C5A-300F-453D-A567-B80AE35496FD}" type="presOf" srcId="{694C1CDD-084F-49CF-A048-78CF4D7E83C4}" destId="{45179787-D52B-4C44-9795-ABA5E6BDEF85}" srcOrd="0" destOrd="0" presId="urn:microsoft.com/office/officeart/2005/8/layout/hierarchy2"/>
    <dgm:cxn modelId="{21B4545A-3DFC-4DFA-9BED-6DF0E8A421E5}" type="presOf" srcId="{F9223DCA-97F5-4284-87E7-98423D6879D3}" destId="{82E6D540-70EE-4925-A1F6-73E40A9AEE13}" srcOrd="1" destOrd="0" presId="urn:microsoft.com/office/officeart/2005/8/layout/hierarchy2"/>
    <dgm:cxn modelId="{89E32D80-6817-4295-9F02-CD360EB06F42}" srcId="{CEDDC678-FCB5-45B8-B7A5-309544CEEC68}" destId="{93EFF394-8F63-4EFE-B2A9-7BAD4E869B27}" srcOrd="0" destOrd="0" parTransId="{D40DFD2E-257E-4D22-A675-B3B12DDCF7D8}" sibTransId="{91EAC967-D3CB-400F-8BC0-D3B9FAA19342}"/>
    <dgm:cxn modelId="{67AEF78C-3182-4AA8-A659-483920D4FC24}" type="presOf" srcId="{11931710-19D0-43DA-96CB-67967644DCE9}" destId="{02A8DDE5-A25B-4F75-9D32-1108B9F9CA93}" srcOrd="0" destOrd="0" presId="urn:microsoft.com/office/officeart/2005/8/layout/hierarchy2"/>
    <dgm:cxn modelId="{C3DFFE8C-62EA-4E18-B9BF-4EED73FDC333}" type="presOf" srcId="{392A393E-F8FB-4FEA-84B0-24E911D2261B}" destId="{B831EDE3-EFCF-46F5-9B03-1B9DBD9B0BCB}" srcOrd="0" destOrd="0" presId="urn:microsoft.com/office/officeart/2005/8/layout/hierarchy2"/>
    <dgm:cxn modelId="{34205C9C-80AC-4D93-B162-4663452FACCD}" srcId="{07880A4E-076E-4217-A663-5A6D09E4745B}" destId="{22CE1EF0-6BD5-4282-ABA7-59BDE170DF0C}" srcOrd="0" destOrd="0" parTransId="{1712682E-AB94-403F-B44F-7401E55CAFA9}" sibTransId="{3479E995-2DAE-4064-AC80-4FDE113DB2A0}"/>
    <dgm:cxn modelId="{C3F5DA9F-1C8B-4716-B9C5-DBCB37C350EF}" srcId="{07880A4E-076E-4217-A663-5A6D09E4745B}" destId="{CEDDC678-FCB5-45B8-B7A5-309544CEEC68}" srcOrd="3" destOrd="0" parTransId="{DE97A9B4-E921-4311-A95A-2308FE5C2E00}" sibTransId="{B19EB332-BDDB-40F7-8BF0-FCC933851128}"/>
    <dgm:cxn modelId="{90E916A2-5E76-47CA-9CC8-35DB56FDB1D6}" type="presOf" srcId="{87926252-2AA8-4220-8982-8E01B8BC79E3}" destId="{69DDC695-DD5B-437C-AA8A-503411AF6E0D}" srcOrd="0" destOrd="0" presId="urn:microsoft.com/office/officeart/2005/8/layout/hierarchy2"/>
    <dgm:cxn modelId="{5A422FA6-FA3E-4998-BD90-A878194B7358}" srcId="{B89EC209-62B9-4C7A-A442-650A870E9EF5}" destId="{87926252-2AA8-4220-8982-8E01B8BC79E3}" srcOrd="0" destOrd="0" parTransId="{F9223DCA-97F5-4284-87E7-98423D6879D3}" sibTransId="{4FF3308E-0191-4F8F-B7A4-3FC0AD2C8AEE}"/>
    <dgm:cxn modelId="{772ADBAD-1468-4926-A303-C745B2C40CAA}" srcId="{858EB73A-688D-478D-B270-C51D6F16C5C9}" destId="{07A59B03-7BB9-4301-8CC7-35870C71682D}" srcOrd="0" destOrd="0" parTransId="{39F41405-4C86-4CFD-A373-652E8293481C}" sibTransId="{4E0403D0-0F9A-4379-9BD4-778F6CF9649E}"/>
    <dgm:cxn modelId="{7D2FC7B1-68D0-4797-9B52-8F2DAED09A38}" type="presOf" srcId="{1CA2F483-BE1B-4D6B-B26F-AAF5790EAEF1}" destId="{2EDFA823-CA0D-4F4B-BF19-8B2FE7C87864}" srcOrd="0" destOrd="0" presId="urn:microsoft.com/office/officeart/2005/8/layout/hierarchy2"/>
    <dgm:cxn modelId="{EAECECB3-7FCB-4E1B-999B-4FE4D6D91767}" type="presOf" srcId="{342D71D2-982A-49D7-9CD3-77DD275529AB}" destId="{9EABA9A4-48AE-40FB-99D4-3E15CFE22A36}" srcOrd="0" destOrd="0" presId="urn:microsoft.com/office/officeart/2005/8/layout/hierarchy2"/>
    <dgm:cxn modelId="{3A36FAB9-AA03-4B45-A59C-542A67417486}" type="presOf" srcId="{39F41405-4C86-4CFD-A373-652E8293481C}" destId="{06158337-FED2-4215-A787-BFEDF6541D64}" srcOrd="0" destOrd="0" presId="urn:microsoft.com/office/officeart/2005/8/layout/hierarchy2"/>
    <dgm:cxn modelId="{F475CABE-65DA-4150-97F1-B99B12EA3E6D}" srcId="{07880A4E-076E-4217-A663-5A6D09E4745B}" destId="{B89EC209-62B9-4C7A-A442-650A870E9EF5}" srcOrd="1" destOrd="0" parTransId="{694C1CDD-084F-49CF-A048-78CF4D7E83C4}" sibTransId="{D83594B7-0DBC-4FFF-BCE5-89B7A0E77B8E}"/>
    <dgm:cxn modelId="{3AEA9FC8-24A5-46A2-AE34-8A4AD7A2E776}" type="presOf" srcId="{E51CEEAD-16F9-4554-86D2-CE6DDF1854EC}" destId="{ADD185D2-E356-4609-A185-54457C735BF7}" srcOrd="0" destOrd="0" presId="urn:microsoft.com/office/officeart/2005/8/layout/hierarchy2"/>
    <dgm:cxn modelId="{33A12DD3-BBC6-4ECE-A93E-33C40618379E}" type="presOf" srcId="{D40DFD2E-257E-4D22-A675-B3B12DDCF7D8}" destId="{A173FDBD-14E6-4A17-BF96-8BDAA5003AB6}" srcOrd="0" destOrd="0" presId="urn:microsoft.com/office/officeart/2005/8/layout/hierarchy2"/>
    <dgm:cxn modelId="{0E3468D3-2EC6-4632-ACB2-887D914E6DFC}" type="presOf" srcId="{95ACFBCE-5205-4469-8F5C-6C58A4130DD4}" destId="{6776D28C-095D-4B4A-AA29-4639B519EF1C}" srcOrd="1" destOrd="0" presId="urn:microsoft.com/office/officeart/2005/8/layout/hierarchy2"/>
    <dgm:cxn modelId="{982C3FD8-D7E7-44CC-8745-380FA1B32565}" type="presOf" srcId="{1712682E-AB94-403F-B44F-7401E55CAFA9}" destId="{EC8D9F2D-6384-427C-A849-F624969C1E1D}" srcOrd="0" destOrd="0" presId="urn:microsoft.com/office/officeart/2005/8/layout/hierarchy2"/>
    <dgm:cxn modelId="{6D8A44E1-A43E-4896-894A-F495491F4689}" srcId="{07880A4E-076E-4217-A663-5A6D09E4745B}" destId="{342D71D2-982A-49D7-9CD3-77DD275529AB}" srcOrd="2" destOrd="0" parTransId="{31694385-8BC6-479D-9A98-75207EF92B0C}" sibTransId="{A0CBDF41-AB13-447D-97E2-AAA21B61B11D}"/>
    <dgm:cxn modelId="{7126B8E4-92AA-4320-A3EC-2A1BA2E7109C}" type="presOf" srcId="{22CE1EF0-6BD5-4282-ABA7-59BDE170DF0C}" destId="{A13943AD-B983-47CC-B2A7-0130C132D5C5}" srcOrd="0" destOrd="0" presId="urn:microsoft.com/office/officeart/2005/8/layout/hierarchy2"/>
    <dgm:cxn modelId="{AAD9A3E5-823F-4D8D-A605-708013192BEC}" srcId="{29611202-CE62-4BAE-819A-D080AA6099BC}" destId="{837A4B69-63F1-43D6-B66C-EDC18282DA8E}" srcOrd="0" destOrd="0" parTransId="{392A393E-F8FB-4FEA-84B0-24E911D2261B}" sibTransId="{45C27DD0-EE47-4BEE-BEF8-8287CDE9F768}"/>
    <dgm:cxn modelId="{6A4987E6-0C8D-4365-8349-B4052D527342}" srcId="{22CE1EF0-6BD5-4282-ABA7-59BDE170DF0C}" destId="{1CA2F483-BE1B-4D6B-B26F-AAF5790EAEF1}" srcOrd="1" destOrd="0" parTransId="{11931710-19D0-43DA-96CB-67967644DCE9}" sibTransId="{96ED76D2-38D3-46F3-94C2-D7C1A822A48C}"/>
    <dgm:cxn modelId="{93FA92E9-AEA5-40CF-A034-1E8DBEC7A990}" type="presOf" srcId="{B8A76F94-6748-49B8-A322-FD5B83CEE750}" destId="{71654669-28D0-42D9-8BEE-A8C474303F13}" srcOrd="1" destOrd="0" presId="urn:microsoft.com/office/officeart/2005/8/layout/hierarchy2"/>
    <dgm:cxn modelId="{DC4736EB-5D59-40B3-ABFA-D0D9F651AB46}" type="presOf" srcId="{1C3A5E17-02E8-40FE-8824-2D558DDA3956}" destId="{60755A0A-B128-4B4B-A13B-E553831DB498}" srcOrd="0" destOrd="0" presId="urn:microsoft.com/office/officeart/2005/8/layout/hierarchy2"/>
    <dgm:cxn modelId="{526BCDEE-0652-4B80-B01B-AB4D2D0B1B77}" type="presOf" srcId="{95ACFBCE-5205-4469-8F5C-6C58A4130DD4}" destId="{24E22BFC-7B3C-4616-AC8D-060271B72191}" srcOrd="0" destOrd="0" presId="urn:microsoft.com/office/officeart/2005/8/layout/hierarchy2"/>
    <dgm:cxn modelId="{70356CF0-9416-4201-9E6D-E58B33540FAA}" type="presOf" srcId="{858EB73A-688D-478D-B270-C51D6F16C5C9}" destId="{DE10B4FD-7037-4C0E-A2A1-C4312C4B6308}" srcOrd="0" destOrd="0" presId="urn:microsoft.com/office/officeart/2005/8/layout/hierarchy2"/>
    <dgm:cxn modelId="{D60561F3-F1DA-4165-B3A8-400F09EB033E}" type="presOf" srcId="{F8C6D50A-0DB9-4836-A46B-37ABDAAC769F}" destId="{E322AA6D-DBA8-480E-BED6-B2D08C2BC5A5}" srcOrd="0" destOrd="0" presId="urn:microsoft.com/office/officeart/2005/8/layout/hierarchy2"/>
    <dgm:cxn modelId="{A14235F8-B079-4B06-AB62-B70E8D605193}" srcId="{07880A4E-076E-4217-A663-5A6D09E4745B}" destId="{858EB73A-688D-478D-B270-C51D6F16C5C9}" srcOrd="4" destOrd="0" parTransId="{95ACFBCE-5205-4469-8F5C-6C58A4130DD4}" sibTransId="{48DFD29A-7B3A-4690-AB20-A190EEF231F9}"/>
    <dgm:cxn modelId="{EC593EE0-3312-47A3-8095-C0457E33BB7A}" type="presParOf" srcId="{05BC0655-3D90-4CCB-AEEB-4056A7738E61}" destId="{65FABE34-1375-4D5D-9D3D-089D9DE82D37}" srcOrd="0" destOrd="0" presId="urn:microsoft.com/office/officeart/2005/8/layout/hierarchy2"/>
    <dgm:cxn modelId="{750BF14F-596B-4572-968F-75B0A582D71F}" type="presParOf" srcId="{65FABE34-1375-4D5D-9D3D-089D9DE82D37}" destId="{CABF9695-2637-4AFF-B295-4475637DBC7A}" srcOrd="0" destOrd="0" presId="urn:microsoft.com/office/officeart/2005/8/layout/hierarchy2"/>
    <dgm:cxn modelId="{576C1BED-D338-4B4F-A601-29A1F8154FDD}" type="presParOf" srcId="{65FABE34-1375-4D5D-9D3D-089D9DE82D37}" destId="{51B2EBB1-3AEF-4CDB-91DB-68846E3DFE39}" srcOrd="1" destOrd="0" presId="urn:microsoft.com/office/officeart/2005/8/layout/hierarchy2"/>
    <dgm:cxn modelId="{99818B92-5611-4646-AD74-16AAB5065C73}" type="presParOf" srcId="{51B2EBB1-3AEF-4CDB-91DB-68846E3DFE39}" destId="{EC8D9F2D-6384-427C-A849-F624969C1E1D}" srcOrd="0" destOrd="0" presId="urn:microsoft.com/office/officeart/2005/8/layout/hierarchy2"/>
    <dgm:cxn modelId="{AE5FBE04-A1A0-4A35-898E-EDB413484302}" type="presParOf" srcId="{EC8D9F2D-6384-427C-A849-F624969C1E1D}" destId="{1DCE9F95-EE49-461A-BEB8-A1E49451FD8C}" srcOrd="0" destOrd="0" presId="urn:microsoft.com/office/officeart/2005/8/layout/hierarchy2"/>
    <dgm:cxn modelId="{DA3C90E9-97F6-490E-BA55-AC0AE8356994}" type="presParOf" srcId="{51B2EBB1-3AEF-4CDB-91DB-68846E3DFE39}" destId="{C1D90D7D-3067-430E-AFBD-6033BD56262B}" srcOrd="1" destOrd="0" presId="urn:microsoft.com/office/officeart/2005/8/layout/hierarchy2"/>
    <dgm:cxn modelId="{B775C7C3-780B-4AB2-8DAE-D50E13556E2A}" type="presParOf" srcId="{C1D90D7D-3067-430E-AFBD-6033BD56262B}" destId="{A13943AD-B983-47CC-B2A7-0130C132D5C5}" srcOrd="0" destOrd="0" presId="urn:microsoft.com/office/officeart/2005/8/layout/hierarchy2"/>
    <dgm:cxn modelId="{339EBC76-D54B-476A-9DF0-5BF5C247047F}" type="presParOf" srcId="{C1D90D7D-3067-430E-AFBD-6033BD56262B}" destId="{66EC0809-305E-4771-BB37-CF7AD126B3F6}" srcOrd="1" destOrd="0" presId="urn:microsoft.com/office/officeart/2005/8/layout/hierarchy2"/>
    <dgm:cxn modelId="{4C5819B1-D94E-477C-9B42-5FE0645A0609}" type="presParOf" srcId="{66EC0809-305E-4771-BB37-CF7AD126B3F6}" destId="{99F10596-F98A-45AC-BA45-B8367155FC18}" srcOrd="0" destOrd="0" presId="urn:microsoft.com/office/officeart/2005/8/layout/hierarchy2"/>
    <dgm:cxn modelId="{F6190C68-CAE8-40B2-98CA-878552DB324B}" type="presParOf" srcId="{99F10596-F98A-45AC-BA45-B8367155FC18}" destId="{71654669-28D0-42D9-8BEE-A8C474303F13}" srcOrd="0" destOrd="0" presId="urn:microsoft.com/office/officeart/2005/8/layout/hierarchy2"/>
    <dgm:cxn modelId="{7ECD7C4A-2CFA-4840-BDEA-C6335235E5CA}" type="presParOf" srcId="{66EC0809-305E-4771-BB37-CF7AD126B3F6}" destId="{07071864-1BBB-4145-A48B-1EFB417D1CE3}" srcOrd="1" destOrd="0" presId="urn:microsoft.com/office/officeart/2005/8/layout/hierarchy2"/>
    <dgm:cxn modelId="{03D5F8AF-3477-4ECF-AA2F-AF2A118F501B}" type="presParOf" srcId="{07071864-1BBB-4145-A48B-1EFB417D1CE3}" destId="{ADD185D2-E356-4609-A185-54457C735BF7}" srcOrd="0" destOrd="0" presId="urn:microsoft.com/office/officeart/2005/8/layout/hierarchy2"/>
    <dgm:cxn modelId="{1D248CBC-9966-422E-94DF-DA84E7C30D25}" type="presParOf" srcId="{07071864-1BBB-4145-A48B-1EFB417D1CE3}" destId="{018AB8D4-466F-41DD-B1E1-FF617751953F}" srcOrd="1" destOrd="0" presId="urn:microsoft.com/office/officeart/2005/8/layout/hierarchy2"/>
    <dgm:cxn modelId="{73226E73-4317-4037-A4FC-37EF29289030}" type="presParOf" srcId="{018AB8D4-466F-41DD-B1E1-FF617751953F}" destId="{60755A0A-B128-4B4B-A13B-E553831DB498}" srcOrd="0" destOrd="0" presId="urn:microsoft.com/office/officeart/2005/8/layout/hierarchy2"/>
    <dgm:cxn modelId="{9233F64A-0911-4533-B72C-FF556930AFE9}" type="presParOf" srcId="{60755A0A-B128-4B4B-A13B-E553831DB498}" destId="{1E7FC597-36FF-47C2-BBA6-5B28BA54EC15}" srcOrd="0" destOrd="0" presId="urn:microsoft.com/office/officeart/2005/8/layout/hierarchy2"/>
    <dgm:cxn modelId="{C42292F8-A986-45CE-A9BB-C61807B09842}" type="presParOf" srcId="{018AB8D4-466F-41DD-B1E1-FF617751953F}" destId="{EE71CE74-B0A1-4344-971F-4280F02BCD07}" srcOrd="1" destOrd="0" presId="urn:microsoft.com/office/officeart/2005/8/layout/hierarchy2"/>
    <dgm:cxn modelId="{4865B338-14D6-403B-AAAC-6C96BDD60EB9}" type="presParOf" srcId="{EE71CE74-B0A1-4344-971F-4280F02BCD07}" destId="{CB2F0FE2-B4B9-4D41-B579-46AF4461823C}" srcOrd="0" destOrd="0" presId="urn:microsoft.com/office/officeart/2005/8/layout/hierarchy2"/>
    <dgm:cxn modelId="{92A2F50F-9521-4652-B92A-ADE7AC2491D5}" type="presParOf" srcId="{EE71CE74-B0A1-4344-971F-4280F02BCD07}" destId="{0F4F0FC3-045A-4FAB-A4C1-48440A5E43DD}" srcOrd="1" destOrd="0" presId="urn:microsoft.com/office/officeart/2005/8/layout/hierarchy2"/>
    <dgm:cxn modelId="{B843ED68-0113-41C0-8135-0274C28CFF26}" type="presParOf" srcId="{0F4F0FC3-045A-4FAB-A4C1-48440A5E43DD}" destId="{B831EDE3-EFCF-46F5-9B03-1B9DBD9B0BCB}" srcOrd="0" destOrd="0" presId="urn:microsoft.com/office/officeart/2005/8/layout/hierarchy2"/>
    <dgm:cxn modelId="{429AA22C-B44D-47CC-8513-F580C5D5DB32}" type="presParOf" srcId="{B831EDE3-EFCF-46F5-9B03-1B9DBD9B0BCB}" destId="{F06EA543-B304-481C-804F-670D6781F293}" srcOrd="0" destOrd="0" presId="urn:microsoft.com/office/officeart/2005/8/layout/hierarchy2"/>
    <dgm:cxn modelId="{47669F1A-45EC-4587-BF92-DC550C9F3194}" type="presParOf" srcId="{0F4F0FC3-045A-4FAB-A4C1-48440A5E43DD}" destId="{2B756D7A-B9B5-4B65-9687-3B6EEDBF5A3F}" srcOrd="1" destOrd="0" presId="urn:microsoft.com/office/officeart/2005/8/layout/hierarchy2"/>
    <dgm:cxn modelId="{5F56D1F2-AE52-4294-A186-37BAB8FC1AC8}" type="presParOf" srcId="{2B756D7A-B9B5-4B65-9687-3B6EEDBF5A3F}" destId="{4B9099E6-CD3A-4061-8361-D441ED7946F7}" srcOrd="0" destOrd="0" presId="urn:microsoft.com/office/officeart/2005/8/layout/hierarchy2"/>
    <dgm:cxn modelId="{CA0C30CA-517E-49FC-9418-01A42A4AC628}" type="presParOf" srcId="{2B756D7A-B9B5-4B65-9687-3B6EEDBF5A3F}" destId="{B081AA0E-CDEB-40AA-AD20-3032ED5162AE}" srcOrd="1" destOrd="0" presId="urn:microsoft.com/office/officeart/2005/8/layout/hierarchy2"/>
    <dgm:cxn modelId="{DDF34478-6E13-480C-BCC7-055DEE039ACD}" type="presParOf" srcId="{66EC0809-305E-4771-BB37-CF7AD126B3F6}" destId="{02A8DDE5-A25B-4F75-9D32-1108B9F9CA93}" srcOrd="2" destOrd="0" presId="urn:microsoft.com/office/officeart/2005/8/layout/hierarchy2"/>
    <dgm:cxn modelId="{057C27FE-8193-43CF-ADF4-36DBD4E27366}" type="presParOf" srcId="{02A8DDE5-A25B-4F75-9D32-1108B9F9CA93}" destId="{F20590FE-9600-4F97-B7EC-D247A195FB36}" srcOrd="0" destOrd="0" presId="urn:microsoft.com/office/officeart/2005/8/layout/hierarchy2"/>
    <dgm:cxn modelId="{E13B5D8A-5AFE-4C5B-B1B7-6C53F3E4D17B}" type="presParOf" srcId="{66EC0809-305E-4771-BB37-CF7AD126B3F6}" destId="{85709E14-9A1B-4E42-9C2B-842D01D95DF0}" srcOrd="3" destOrd="0" presId="urn:microsoft.com/office/officeart/2005/8/layout/hierarchy2"/>
    <dgm:cxn modelId="{398696FA-F2DE-4D98-B108-1598B85BA076}" type="presParOf" srcId="{85709E14-9A1B-4E42-9C2B-842D01D95DF0}" destId="{2EDFA823-CA0D-4F4B-BF19-8B2FE7C87864}" srcOrd="0" destOrd="0" presId="urn:microsoft.com/office/officeart/2005/8/layout/hierarchy2"/>
    <dgm:cxn modelId="{BC2AF5C7-EEF2-4F3D-A575-9893564CD444}" type="presParOf" srcId="{85709E14-9A1B-4E42-9C2B-842D01D95DF0}" destId="{937920D2-D771-48C2-96F8-93CE431A7E0E}" srcOrd="1" destOrd="0" presId="urn:microsoft.com/office/officeart/2005/8/layout/hierarchy2"/>
    <dgm:cxn modelId="{37B6BDBC-9212-4DC0-9A80-16B3A9A48DAC}" type="presParOf" srcId="{51B2EBB1-3AEF-4CDB-91DB-68846E3DFE39}" destId="{45179787-D52B-4C44-9795-ABA5E6BDEF85}" srcOrd="2" destOrd="0" presId="urn:microsoft.com/office/officeart/2005/8/layout/hierarchy2"/>
    <dgm:cxn modelId="{15EE588F-20BC-44F4-844A-528E78781853}" type="presParOf" srcId="{45179787-D52B-4C44-9795-ABA5E6BDEF85}" destId="{8809666C-F87E-4C21-92DE-861447511647}" srcOrd="0" destOrd="0" presId="urn:microsoft.com/office/officeart/2005/8/layout/hierarchy2"/>
    <dgm:cxn modelId="{E693ABF9-9493-4992-9CA0-E7AC99C63C58}" type="presParOf" srcId="{51B2EBB1-3AEF-4CDB-91DB-68846E3DFE39}" destId="{DD6506DB-061B-4D28-9C1A-EC8214575324}" srcOrd="3" destOrd="0" presId="urn:microsoft.com/office/officeart/2005/8/layout/hierarchy2"/>
    <dgm:cxn modelId="{A867135C-CCBE-4564-9BDC-D892DD80346C}" type="presParOf" srcId="{DD6506DB-061B-4D28-9C1A-EC8214575324}" destId="{E4D575D3-B709-49D7-9407-B1982F5EB3A3}" srcOrd="0" destOrd="0" presId="urn:microsoft.com/office/officeart/2005/8/layout/hierarchy2"/>
    <dgm:cxn modelId="{0910111C-0D54-477E-AE1C-064359BC4F02}" type="presParOf" srcId="{DD6506DB-061B-4D28-9C1A-EC8214575324}" destId="{E416DDAD-7732-4F08-81A4-93D863A210F5}" srcOrd="1" destOrd="0" presId="urn:microsoft.com/office/officeart/2005/8/layout/hierarchy2"/>
    <dgm:cxn modelId="{2E8CE2DD-C605-43B5-9AC3-CE76B2AB1D75}" type="presParOf" srcId="{E416DDAD-7732-4F08-81A4-93D863A210F5}" destId="{C1117DD4-F038-45BD-A262-79A7FADDEF0F}" srcOrd="0" destOrd="0" presId="urn:microsoft.com/office/officeart/2005/8/layout/hierarchy2"/>
    <dgm:cxn modelId="{F1E7184D-B200-4681-AF30-2B0BE9568A57}" type="presParOf" srcId="{C1117DD4-F038-45BD-A262-79A7FADDEF0F}" destId="{82E6D540-70EE-4925-A1F6-73E40A9AEE13}" srcOrd="0" destOrd="0" presId="urn:microsoft.com/office/officeart/2005/8/layout/hierarchy2"/>
    <dgm:cxn modelId="{1A73E966-877A-41A6-A09C-8C11BEC120D5}" type="presParOf" srcId="{E416DDAD-7732-4F08-81A4-93D863A210F5}" destId="{E308D365-D473-4AC2-B49C-A58C17CB1827}" srcOrd="1" destOrd="0" presId="urn:microsoft.com/office/officeart/2005/8/layout/hierarchy2"/>
    <dgm:cxn modelId="{1D613354-9532-4308-A786-91561C20C65A}" type="presParOf" srcId="{E308D365-D473-4AC2-B49C-A58C17CB1827}" destId="{69DDC695-DD5B-437C-AA8A-503411AF6E0D}" srcOrd="0" destOrd="0" presId="urn:microsoft.com/office/officeart/2005/8/layout/hierarchy2"/>
    <dgm:cxn modelId="{623E0EF6-2355-45F7-8384-1CF5564AFCFA}" type="presParOf" srcId="{E308D365-D473-4AC2-B49C-A58C17CB1827}" destId="{4FD95E44-3340-432A-B636-68DD661EB923}" srcOrd="1" destOrd="0" presId="urn:microsoft.com/office/officeart/2005/8/layout/hierarchy2"/>
    <dgm:cxn modelId="{18A249A6-6856-4C80-B723-62697F92C851}" type="presParOf" srcId="{4FD95E44-3340-432A-B636-68DD661EB923}" destId="{1A9DF01E-2F7F-49C0-9EEB-A160F0FB688F}" srcOrd="0" destOrd="0" presId="urn:microsoft.com/office/officeart/2005/8/layout/hierarchy2"/>
    <dgm:cxn modelId="{1EEEEC46-4A8A-4165-BE3C-874BF7DD0C21}" type="presParOf" srcId="{1A9DF01E-2F7F-49C0-9EEB-A160F0FB688F}" destId="{5BBDCC43-B65E-4ABD-BDE3-591B4B375652}" srcOrd="0" destOrd="0" presId="urn:microsoft.com/office/officeart/2005/8/layout/hierarchy2"/>
    <dgm:cxn modelId="{A9495A5F-757E-4470-84AA-CF51D8EEC7D8}" type="presParOf" srcId="{4FD95E44-3340-432A-B636-68DD661EB923}" destId="{46157949-3DD7-4A4B-B54E-BC75C3ABD745}" srcOrd="1" destOrd="0" presId="urn:microsoft.com/office/officeart/2005/8/layout/hierarchy2"/>
    <dgm:cxn modelId="{8E0ABAE9-1468-4418-9EE2-5B41898911DB}" type="presParOf" srcId="{46157949-3DD7-4A4B-B54E-BC75C3ABD745}" destId="{0BA8B209-E6DA-4143-BF8C-B63037AB61D8}" srcOrd="0" destOrd="0" presId="urn:microsoft.com/office/officeart/2005/8/layout/hierarchy2"/>
    <dgm:cxn modelId="{634C8C61-10CC-4EB7-BF32-A92D3B371253}" type="presParOf" srcId="{46157949-3DD7-4A4B-B54E-BC75C3ABD745}" destId="{81BBF595-282C-414C-8485-28DB6C0F98C3}" srcOrd="1" destOrd="0" presId="urn:microsoft.com/office/officeart/2005/8/layout/hierarchy2"/>
    <dgm:cxn modelId="{D80E8C38-D22B-4DF9-B5A6-3B58443EEB5A}" type="presParOf" srcId="{4FD95E44-3340-432A-B636-68DD661EB923}" destId="{AF433A21-D793-4BA2-8AF1-5E32FEF8C936}" srcOrd="2" destOrd="0" presId="urn:microsoft.com/office/officeart/2005/8/layout/hierarchy2"/>
    <dgm:cxn modelId="{CD563232-B7FD-4879-895A-08A1D17CFB42}" type="presParOf" srcId="{AF433A21-D793-4BA2-8AF1-5E32FEF8C936}" destId="{4A92F89B-9C6A-419B-8890-0200997453EF}" srcOrd="0" destOrd="0" presId="urn:microsoft.com/office/officeart/2005/8/layout/hierarchy2"/>
    <dgm:cxn modelId="{C805C473-9502-40DC-BE72-3976D85FCDE8}" type="presParOf" srcId="{4FD95E44-3340-432A-B636-68DD661EB923}" destId="{3C927174-C8B2-41C4-8071-D06FAD7D5F22}" srcOrd="3" destOrd="0" presId="urn:microsoft.com/office/officeart/2005/8/layout/hierarchy2"/>
    <dgm:cxn modelId="{D7D85248-CF4D-46C6-868E-25FA612B5116}" type="presParOf" srcId="{3C927174-C8B2-41C4-8071-D06FAD7D5F22}" destId="{87D3E753-73B2-4BE3-B2F5-E897AFBFBAFA}" srcOrd="0" destOrd="0" presId="urn:microsoft.com/office/officeart/2005/8/layout/hierarchy2"/>
    <dgm:cxn modelId="{70FE1B20-A042-4343-A4F2-641E7C912B00}" type="presParOf" srcId="{3C927174-C8B2-41C4-8071-D06FAD7D5F22}" destId="{56C53EB6-DABE-4658-B508-086A2BD497E2}" srcOrd="1" destOrd="0" presId="urn:microsoft.com/office/officeart/2005/8/layout/hierarchy2"/>
    <dgm:cxn modelId="{D63E9508-97D5-41B7-B36C-C475343D1C6B}" type="presParOf" srcId="{51B2EBB1-3AEF-4CDB-91DB-68846E3DFE39}" destId="{A4389020-0CF7-4D2E-9718-50C0A9C7DC41}" srcOrd="4" destOrd="0" presId="urn:microsoft.com/office/officeart/2005/8/layout/hierarchy2"/>
    <dgm:cxn modelId="{9D59B4FD-57B5-4EFE-85A6-0E5FA6E8E1D0}" type="presParOf" srcId="{A4389020-0CF7-4D2E-9718-50C0A9C7DC41}" destId="{43CB51AE-7CAE-46E0-A806-D46963DB5727}" srcOrd="0" destOrd="0" presId="urn:microsoft.com/office/officeart/2005/8/layout/hierarchy2"/>
    <dgm:cxn modelId="{1F54E94E-496B-4468-BFE3-7A69923F5C64}" type="presParOf" srcId="{51B2EBB1-3AEF-4CDB-91DB-68846E3DFE39}" destId="{2F16E66E-8153-48A0-A428-56985F6FDFA0}" srcOrd="5" destOrd="0" presId="urn:microsoft.com/office/officeart/2005/8/layout/hierarchy2"/>
    <dgm:cxn modelId="{2B8FB43E-36F1-41CF-81A8-97809AF125B5}" type="presParOf" srcId="{2F16E66E-8153-48A0-A428-56985F6FDFA0}" destId="{9EABA9A4-48AE-40FB-99D4-3E15CFE22A36}" srcOrd="0" destOrd="0" presId="urn:microsoft.com/office/officeart/2005/8/layout/hierarchy2"/>
    <dgm:cxn modelId="{9FEE8164-D337-4FFF-A587-12C53BA92750}" type="presParOf" srcId="{2F16E66E-8153-48A0-A428-56985F6FDFA0}" destId="{367EB329-F394-45CC-BF9B-ACF72A7260E3}" srcOrd="1" destOrd="0" presId="urn:microsoft.com/office/officeart/2005/8/layout/hierarchy2"/>
    <dgm:cxn modelId="{24634309-A25E-4E6E-92B9-69F69077D9D7}" type="presParOf" srcId="{367EB329-F394-45CC-BF9B-ACF72A7260E3}" destId="{72C333EA-6EF7-4437-A003-0413CFD9EB3D}" srcOrd="0" destOrd="0" presId="urn:microsoft.com/office/officeart/2005/8/layout/hierarchy2"/>
    <dgm:cxn modelId="{98AFC9B8-E9BC-4976-AC23-610BF44E6ABD}" type="presParOf" srcId="{72C333EA-6EF7-4437-A003-0413CFD9EB3D}" destId="{B820843F-5E90-4DB4-9E74-D4B6F00E8375}" srcOrd="0" destOrd="0" presId="urn:microsoft.com/office/officeart/2005/8/layout/hierarchy2"/>
    <dgm:cxn modelId="{87C28905-3CC4-4BAE-BE21-B4575CE88D0D}" type="presParOf" srcId="{367EB329-F394-45CC-BF9B-ACF72A7260E3}" destId="{DC88EDED-A57F-4F53-AF13-AB1CEEC256AC}" srcOrd="1" destOrd="0" presId="urn:microsoft.com/office/officeart/2005/8/layout/hierarchy2"/>
    <dgm:cxn modelId="{2703C545-7D65-4615-9F3E-211BBBF8D1E3}" type="presParOf" srcId="{DC88EDED-A57F-4F53-AF13-AB1CEEC256AC}" destId="{E322AA6D-DBA8-480E-BED6-B2D08C2BC5A5}" srcOrd="0" destOrd="0" presId="urn:microsoft.com/office/officeart/2005/8/layout/hierarchy2"/>
    <dgm:cxn modelId="{091525E6-0791-4F08-8877-CB1F8364002C}" type="presParOf" srcId="{DC88EDED-A57F-4F53-AF13-AB1CEEC256AC}" destId="{ACECDA8E-1624-4027-BB9D-1B1ACAD07379}" srcOrd="1" destOrd="0" presId="urn:microsoft.com/office/officeart/2005/8/layout/hierarchy2"/>
    <dgm:cxn modelId="{40DDECE5-134D-4AA1-B7BA-E9E7137782B8}" type="presParOf" srcId="{51B2EBB1-3AEF-4CDB-91DB-68846E3DFE39}" destId="{589C9FCC-6BCA-4EF3-BA78-7F3600B836A2}" srcOrd="6" destOrd="0" presId="urn:microsoft.com/office/officeart/2005/8/layout/hierarchy2"/>
    <dgm:cxn modelId="{B1D2FBDB-8F68-4967-886F-116A9A744AF7}" type="presParOf" srcId="{589C9FCC-6BCA-4EF3-BA78-7F3600B836A2}" destId="{51AE80D4-8572-4915-B474-0F0FB55F04D3}" srcOrd="0" destOrd="0" presId="urn:microsoft.com/office/officeart/2005/8/layout/hierarchy2"/>
    <dgm:cxn modelId="{D6B31A9B-77D5-4EB3-B12A-7AD8D1EC3004}" type="presParOf" srcId="{51B2EBB1-3AEF-4CDB-91DB-68846E3DFE39}" destId="{F0B6E82D-379A-4DF1-89E4-CB3B8C94C9AD}" srcOrd="7" destOrd="0" presId="urn:microsoft.com/office/officeart/2005/8/layout/hierarchy2"/>
    <dgm:cxn modelId="{42ECE392-4C91-48E2-B8B6-64752686E8EE}" type="presParOf" srcId="{F0B6E82D-379A-4DF1-89E4-CB3B8C94C9AD}" destId="{F5A139D4-524C-4D47-A5BD-7322976AE860}" srcOrd="0" destOrd="0" presId="urn:microsoft.com/office/officeart/2005/8/layout/hierarchy2"/>
    <dgm:cxn modelId="{DCD35D77-5110-4D8B-AD33-65F7F534ED58}" type="presParOf" srcId="{F0B6E82D-379A-4DF1-89E4-CB3B8C94C9AD}" destId="{EEC5A4A0-9EA1-4390-8709-8887E05E8010}" srcOrd="1" destOrd="0" presId="urn:microsoft.com/office/officeart/2005/8/layout/hierarchy2"/>
    <dgm:cxn modelId="{091E7CB0-16C5-4C02-BE09-ADD54B08487E}" type="presParOf" srcId="{EEC5A4A0-9EA1-4390-8709-8887E05E8010}" destId="{A173FDBD-14E6-4A17-BF96-8BDAA5003AB6}" srcOrd="0" destOrd="0" presId="urn:microsoft.com/office/officeart/2005/8/layout/hierarchy2"/>
    <dgm:cxn modelId="{FA5E5F26-FC3F-448C-8DF3-369E8874A6A8}" type="presParOf" srcId="{A173FDBD-14E6-4A17-BF96-8BDAA5003AB6}" destId="{55957C67-DAA2-43F6-8F77-16FF9F0D62DE}" srcOrd="0" destOrd="0" presId="urn:microsoft.com/office/officeart/2005/8/layout/hierarchy2"/>
    <dgm:cxn modelId="{F832A8EB-75E5-4341-A886-B5E176859298}" type="presParOf" srcId="{EEC5A4A0-9EA1-4390-8709-8887E05E8010}" destId="{A6D898BA-5CBC-47AB-9D61-282DBE9ED5F0}" srcOrd="1" destOrd="0" presId="urn:microsoft.com/office/officeart/2005/8/layout/hierarchy2"/>
    <dgm:cxn modelId="{8483C649-AC51-47A9-AA71-07080D8B1AF2}" type="presParOf" srcId="{A6D898BA-5CBC-47AB-9D61-282DBE9ED5F0}" destId="{24FBED46-5C64-42B1-B839-9977E4C75575}" srcOrd="0" destOrd="0" presId="urn:microsoft.com/office/officeart/2005/8/layout/hierarchy2"/>
    <dgm:cxn modelId="{8C41ED68-9BE2-456A-ACE6-D149DEA21F7E}" type="presParOf" srcId="{A6D898BA-5CBC-47AB-9D61-282DBE9ED5F0}" destId="{03734925-82A4-404D-B1E0-E89E7E5532F8}" srcOrd="1" destOrd="0" presId="urn:microsoft.com/office/officeart/2005/8/layout/hierarchy2"/>
    <dgm:cxn modelId="{58C35FBC-6D59-430C-9CE4-B677B7F25C4C}" type="presParOf" srcId="{51B2EBB1-3AEF-4CDB-91DB-68846E3DFE39}" destId="{24E22BFC-7B3C-4616-AC8D-060271B72191}" srcOrd="8" destOrd="0" presId="urn:microsoft.com/office/officeart/2005/8/layout/hierarchy2"/>
    <dgm:cxn modelId="{3C1898C8-6E9C-41B7-BBE6-9D9F56BBDEF2}" type="presParOf" srcId="{24E22BFC-7B3C-4616-AC8D-060271B72191}" destId="{6776D28C-095D-4B4A-AA29-4639B519EF1C}" srcOrd="0" destOrd="0" presId="urn:microsoft.com/office/officeart/2005/8/layout/hierarchy2"/>
    <dgm:cxn modelId="{E3EBD3C6-77DF-4239-8846-A03077374D5F}" type="presParOf" srcId="{51B2EBB1-3AEF-4CDB-91DB-68846E3DFE39}" destId="{C83705AA-D349-4ACA-81F5-E0940E4A7A76}" srcOrd="9" destOrd="0" presId="urn:microsoft.com/office/officeart/2005/8/layout/hierarchy2"/>
    <dgm:cxn modelId="{7FFF9260-D88B-43CA-9AFD-00B5ED23AB43}" type="presParOf" srcId="{C83705AA-D349-4ACA-81F5-E0940E4A7A76}" destId="{DE10B4FD-7037-4C0E-A2A1-C4312C4B6308}" srcOrd="0" destOrd="0" presId="urn:microsoft.com/office/officeart/2005/8/layout/hierarchy2"/>
    <dgm:cxn modelId="{3E5B0171-3578-407D-A299-66D3F1EB69CF}" type="presParOf" srcId="{C83705AA-D349-4ACA-81F5-E0940E4A7A76}" destId="{CA847D92-11E4-4F07-91F4-CFB9029A78F3}" srcOrd="1" destOrd="0" presId="urn:microsoft.com/office/officeart/2005/8/layout/hierarchy2"/>
    <dgm:cxn modelId="{EA1366BF-1E76-45C6-ADA2-78247B49C1FB}" type="presParOf" srcId="{CA847D92-11E4-4F07-91F4-CFB9029A78F3}" destId="{06158337-FED2-4215-A787-BFEDF6541D64}" srcOrd="0" destOrd="0" presId="urn:microsoft.com/office/officeart/2005/8/layout/hierarchy2"/>
    <dgm:cxn modelId="{6416E240-1BE8-4B38-9995-D9C8807E19B6}" type="presParOf" srcId="{06158337-FED2-4215-A787-BFEDF6541D64}" destId="{F0493A78-2717-4267-8B69-5A1BBCC8631C}" srcOrd="0" destOrd="0" presId="urn:microsoft.com/office/officeart/2005/8/layout/hierarchy2"/>
    <dgm:cxn modelId="{D182878A-A254-497C-B260-F79538B1D677}" type="presParOf" srcId="{CA847D92-11E4-4F07-91F4-CFB9029A78F3}" destId="{0BC89DFB-391C-4074-8FDF-C17670DC53A0}" srcOrd="1" destOrd="0" presId="urn:microsoft.com/office/officeart/2005/8/layout/hierarchy2"/>
    <dgm:cxn modelId="{992380CD-AD9A-4DAB-8032-F87A17B4C2AF}" type="presParOf" srcId="{0BC89DFB-391C-4074-8FDF-C17670DC53A0}" destId="{12E605DF-CE25-42D9-8D0C-009542433C26}" srcOrd="0" destOrd="0" presId="urn:microsoft.com/office/officeart/2005/8/layout/hierarchy2"/>
    <dgm:cxn modelId="{BEB97F07-E4DD-47A1-8376-BAADF630DA56}" type="presParOf" srcId="{0BC89DFB-391C-4074-8FDF-C17670DC53A0}" destId="{3565F7C9-CADD-4DFA-B126-0A802304C78D}" srcOrd="1" destOrd="0" presId="urn:microsoft.com/office/officeart/2005/8/layout/hierarchy2"/>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BF9695-2637-4AFF-B295-4475637DBC7A}">
      <dsp:nvSpPr>
        <dsp:cNvPr id="0" name=""/>
        <dsp:cNvSpPr/>
      </dsp:nvSpPr>
      <dsp:spPr>
        <a:xfrm>
          <a:off x="1361" y="2355165"/>
          <a:ext cx="912354" cy="456177"/>
        </a:xfrm>
        <a:prstGeom prst="roundRect">
          <a:avLst>
            <a:gd name="adj" fmla="val 10000"/>
          </a:avLst>
        </a:prstGeom>
        <a:solidFill>
          <a:schemeClr val="accent1">
            <a:hueOff val="0"/>
            <a:satOff val="0"/>
            <a:lumOff val="0"/>
            <a:alphaOff val="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rtl="0">
            <a:lnSpc>
              <a:spcPct val="90000"/>
            </a:lnSpc>
            <a:spcBef>
              <a:spcPct val="0"/>
            </a:spcBef>
            <a:spcAft>
              <a:spcPct val="35000"/>
            </a:spcAft>
            <a:buNone/>
          </a:pPr>
          <a:r>
            <a:rPr lang="en-US" sz="900" kern="1200">
              <a:solidFill>
                <a:schemeClr val="accent6"/>
              </a:solidFill>
              <a:latin typeface="Calibri Light" panose="020F0302020204030204"/>
            </a:rPr>
            <a:t>Main function</a:t>
          </a:r>
          <a:endParaRPr lang="en-US" sz="900" kern="1200">
            <a:solidFill>
              <a:schemeClr val="accent6"/>
            </a:solidFill>
          </a:endParaRPr>
        </a:p>
      </dsp:txBody>
      <dsp:txXfrm>
        <a:off x="14722" y="2368526"/>
        <a:ext cx="885632" cy="429455"/>
      </dsp:txXfrm>
    </dsp:sp>
    <dsp:sp modelId="{EC8D9F2D-6384-427C-A849-F624969C1E1D}">
      <dsp:nvSpPr>
        <dsp:cNvPr id="0" name=""/>
        <dsp:cNvSpPr/>
      </dsp:nvSpPr>
      <dsp:spPr>
        <a:xfrm rot="17132988">
          <a:off x="415518" y="1919127"/>
          <a:ext cx="1361338" cy="16743"/>
        </a:xfrm>
        <a:custGeom>
          <a:avLst/>
          <a:gdLst/>
          <a:ahLst/>
          <a:cxnLst/>
          <a:rect l="0" t="0" r="0" b="0"/>
          <a:pathLst>
            <a:path>
              <a:moveTo>
                <a:pt x="0" y="8371"/>
              </a:moveTo>
              <a:lnTo>
                <a:pt x="1361338" y="837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chemeClr val="accent6"/>
            </a:solidFill>
          </a:endParaRPr>
        </a:p>
      </dsp:txBody>
      <dsp:txXfrm>
        <a:off x="1062154" y="1893465"/>
        <a:ext cx="68066" cy="68066"/>
      </dsp:txXfrm>
    </dsp:sp>
    <dsp:sp modelId="{A13943AD-B983-47CC-B2A7-0130C132D5C5}">
      <dsp:nvSpPr>
        <dsp:cNvPr id="0" name=""/>
        <dsp:cNvSpPr/>
      </dsp:nvSpPr>
      <dsp:spPr>
        <a:xfrm>
          <a:off x="1278658" y="1043655"/>
          <a:ext cx="912354" cy="456177"/>
        </a:xfrm>
        <a:prstGeom prst="roundRect">
          <a:avLst>
            <a:gd name="adj" fmla="val 10000"/>
          </a:avLst>
        </a:prstGeom>
        <a:solidFill>
          <a:schemeClr val="accent1">
            <a:hueOff val="0"/>
            <a:satOff val="0"/>
            <a:lumOff val="0"/>
            <a:alphaOff val="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rtl="0">
            <a:lnSpc>
              <a:spcPct val="90000"/>
            </a:lnSpc>
            <a:spcBef>
              <a:spcPct val="0"/>
            </a:spcBef>
            <a:spcAft>
              <a:spcPct val="35000"/>
            </a:spcAft>
            <a:buNone/>
          </a:pPr>
          <a:r>
            <a:rPr lang="en-US" sz="900" kern="1200">
              <a:solidFill>
                <a:schemeClr val="accent6"/>
              </a:solidFill>
              <a:latin typeface="Calibri Light" panose="020F0302020204030204"/>
            </a:rPr>
            <a:t>Map Class</a:t>
          </a:r>
          <a:endParaRPr lang="en-US" sz="900" kern="1200">
            <a:solidFill>
              <a:schemeClr val="accent6"/>
            </a:solidFill>
          </a:endParaRPr>
        </a:p>
      </dsp:txBody>
      <dsp:txXfrm>
        <a:off x="1292019" y="1057016"/>
        <a:ext cx="885632" cy="429455"/>
      </dsp:txXfrm>
    </dsp:sp>
    <dsp:sp modelId="{99F10596-F98A-45AC-BA45-B8367155FC18}">
      <dsp:nvSpPr>
        <dsp:cNvPr id="0" name=""/>
        <dsp:cNvSpPr/>
      </dsp:nvSpPr>
      <dsp:spPr>
        <a:xfrm rot="19457599">
          <a:off x="2148770" y="1132221"/>
          <a:ext cx="449427" cy="16743"/>
        </a:xfrm>
        <a:custGeom>
          <a:avLst/>
          <a:gdLst/>
          <a:ahLst/>
          <a:cxnLst/>
          <a:rect l="0" t="0" r="0" b="0"/>
          <a:pathLst>
            <a:path>
              <a:moveTo>
                <a:pt x="0" y="8371"/>
              </a:moveTo>
              <a:lnTo>
                <a:pt x="449427" y="837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chemeClr val="accent6"/>
            </a:solidFill>
          </a:endParaRPr>
        </a:p>
      </dsp:txBody>
      <dsp:txXfrm>
        <a:off x="2362248" y="1129357"/>
        <a:ext cx="22471" cy="22471"/>
      </dsp:txXfrm>
    </dsp:sp>
    <dsp:sp modelId="{ADD185D2-E356-4609-A185-54457C735BF7}">
      <dsp:nvSpPr>
        <dsp:cNvPr id="0" name=""/>
        <dsp:cNvSpPr/>
      </dsp:nvSpPr>
      <dsp:spPr>
        <a:xfrm>
          <a:off x="2555955" y="781353"/>
          <a:ext cx="912354" cy="456177"/>
        </a:xfrm>
        <a:prstGeom prst="roundRect">
          <a:avLst>
            <a:gd name="adj" fmla="val 10000"/>
          </a:avLst>
        </a:prstGeom>
        <a:solidFill>
          <a:schemeClr val="accent1">
            <a:hueOff val="0"/>
            <a:satOff val="0"/>
            <a:lumOff val="0"/>
            <a:alphaOff val="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rtl="0">
            <a:lnSpc>
              <a:spcPct val="90000"/>
            </a:lnSpc>
            <a:spcBef>
              <a:spcPct val="0"/>
            </a:spcBef>
            <a:spcAft>
              <a:spcPct val="35000"/>
            </a:spcAft>
            <a:buNone/>
          </a:pPr>
          <a:r>
            <a:rPr lang="en-US" sz="900" kern="1200">
              <a:solidFill>
                <a:schemeClr val="accent6"/>
              </a:solidFill>
              <a:latin typeface="Calibri Light" panose="020F0302020204030204"/>
            </a:rPr>
            <a:t>Array of </a:t>
          </a:r>
          <a:r>
            <a:rPr lang="en-US" sz="900" kern="1200" err="1">
              <a:solidFill>
                <a:schemeClr val="accent6"/>
              </a:solidFill>
              <a:latin typeface="Calibri Light" panose="020F0302020204030204"/>
            </a:rPr>
            <a:t>MapNode</a:t>
          </a:r>
          <a:r>
            <a:rPr lang="en-US" sz="900" kern="1200">
              <a:solidFill>
                <a:schemeClr val="accent6"/>
              </a:solidFill>
              <a:latin typeface="Calibri Light" panose="020F0302020204030204"/>
            </a:rPr>
            <a:t> objects</a:t>
          </a:r>
        </a:p>
      </dsp:txBody>
      <dsp:txXfrm>
        <a:off x="2569316" y="794714"/>
        <a:ext cx="885632" cy="429455"/>
      </dsp:txXfrm>
    </dsp:sp>
    <dsp:sp modelId="{60755A0A-B128-4B4B-A13B-E553831DB498}">
      <dsp:nvSpPr>
        <dsp:cNvPr id="0" name=""/>
        <dsp:cNvSpPr/>
      </dsp:nvSpPr>
      <dsp:spPr>
        <a:xfrm>
          <a:off x="3468310" y="1001070"/>
          <a:ext cx="364941" cy="16743"/>
        </a:xfrm>
        <a:custGeom>
          <a:avLst/>
          <a:gdLst/>
          <a:ahLst/>
          <a:cxnLst/>
          <a:rect l="0" t="0" r="0" b="0"/>
          <a:pathLst>
            <a:path>
              <a:moveTo>
                <a:pt x="0" y="8371"/>
              </a:moveTo>
              <a:lnTo>
                <a:pt x="364941" y="837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chemeClr val="accent6"/>
            </a:solidFill>
          </a:endParaRPr>
        </a:p>
      </dsp:txBody>
      <dsp:txXfrm>
        <a:off x="3641657" y="1000318"/>
        <a:ext cx="18247" cy="18247"/>
      </dsp:txXfrm>
    </dsp:sp>
    <dsp:sp modelId="{CB2F0FE2-B4B9-4D41-B579-46AF4461823C}">
      <dsp:nvSpPr>
        <dsp:cNvPr id="0" name=""/>
        <dsp:cNvSpPr/>
      </dsp:nvSpPr>
      <dsp:spPr>
        <a:xfrm>
          <a:off x="3833252" y="781353"/>
          <a:ext cx="912354" cy="456177"/>
        </a:xfrm>
        <a:prstGeom prst="roundRect">
          <a:avLst>
            <a:gd name="adj" fmla="val 10000"/>
          </a:avLst>
        </a:prstGeom>
        <a:solidFill>
          <a:schemeClr val="accent1">
            <a:hueOff val="0"/>
            <a:satOff val="0"/>
            <a:lumOff val="0"/>
            <a:alphaOff val="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rtl="0">
            <a:lnSpc>
              <a:spcPct val="90000"/>
            </a:lnSpc>
            <a:spcBef>
              <a:spcPct val="0"/>
            </a:spcBef>
            <a:spcAft>
              <a:spcPct val="35000"/>
            </a:spcAft>
            <a:buNone/>
          </a:pPr>
          <a:r>
            <a:rPr lang="en-US" sz="900" kern="1200">
              <a:solidFill>
                <a:schemeClr val="accent6"/>
              </a:solidFill>
              <a:latin typeface="Calibri Light" panose="020F0302020204030204"/>
            </a:rPr>
            <a:t>Map Node Object</a:t>
          </a:r>
        </a:p>
      </dsp:txBody>
      <dsp:txXfrm>
        <a:off x="3846613" y="794714"/>
        <a:ext cx="885632" cy="429455"/>
      </dsp:txXfrm>
    </dsp:sp>
    <dsp:sp modelId="{B831EDE3-EFCF-46F5-9B03-1B9DBD9B0BCB}">
      <dsp:nvSpPr>
        <dsp:cNvPr id="0" name=""/>
        <dsp:cNvSpPr/>
      </dsp:nvSpPr>
      <dsp:spPr>
        <a:xfrm>
          <a:off x="4745607" y="1001070"/>
          <a:ext cx="364941" cy="16743"/>
        </a:xfrm>
        <a:custGeom>
          <a:avLst/>
          <a:gdLst/>
          <a:ahLst/>
          <a:cxnLst/>
          <a:rect l="0" t="0" r="0" b="0"/>
          <a:pathLst>
            <a:path>
              <a:moveTo>
                <a:pt x="0" y="8371"/>
              </a:moveTo>
              <a:lnTo>
                <a:pt x="364941" y="837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chemeClr val="accent6"/>
            </a:solidFill>
          </a:endParaRPr>
        </a:p>
      </dsp:txBody>
      <dsp:txXfrm>
        <a:off x="4918954" y="1000318"/>
        <a:ext cx="18247" cy="18247"/>
      </dsp:txXfrm>
    </dsp:sp>
    <dsp:sp modelId="{4B9099E6-CD3A-4061-8361-D441ED7946F7}">
      <dsp:nvSpPr>
        <dsp:cNvPr id="0" name=""/>
        <dsp:cNvSpPr/>
      </dsp:nvSpPr>
      <dsp:spPr>
        <a:xfrm>
          <a:off x="5110549" y="781353"/>
          <a:ext cx="912354" cy="456177"/>
        </a:xfrm>
        <a:prstGeom prst="roundRect">
          <a:avLst>
            <a:gd name="adj" fmla="val 10000"/>
          </a:avLst>
        </a:prstGeom>
        <a:solidFill>
          <a:schemeClr val="accent1">
            <a:hueOff val="0"/>
            <a:satOff val="0"/>
            <a:lumOff val="0"/>
            <a:alphaOff val="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rtl="0">
            <a:lnSpc>
              <a:spcPct val="90000"/>
            </a:lnSpc>
            <a:spcBef>
              <a:spcPct val="0"/>
            </a:spcBef>
            <a:spcAft>
              <a:spcPct val="35000"/>
            </a:spcAft>
            <a:buNone/>
          </a:pPr>
          <a:r>
            <a:rPr lang="en-US" sz="900" kern="1200">
              <a:solidFill>
                <a:schemeClr val="accent6"/>
              </a:solidFill>
              <a:latin typeface="Calibri Light" panose="020F0302020204030204"/>
            </a:rPr>
            <a:t>Update Agents in </a:t>
          </a:r>
          <a:r>
            <a:rPr lang="en-US" sz="900" kern="1200" err="1">
              <a:solidFill>
                <a:schemeClr val="accent6"/>
              </a:solidFill>
              <a:latin typeface="Calibri Light" panose="020F0302020204030204"/>
            </a:rPr>
            <a:t>MapNode</a:t>
          </a:r>
          <a:endParaRPr lang="en-US" sz="900" kern="1200">
            <a:solidFill>
              <a:schemeClr val="accent6"/>
            </a:solidFill>
            <a:latin typeface="Calibri Light" panose="020F0302020204030204"/>
          </a:endParaRPr>
        </a:p>
      </dsp:txBody>
      <dsp:txXfrm>
        <a:off x="5123910" y="794714"/>
        <a:ext cx="885632" cy="429455"/>
      </dsp:txXfrm>
    </dsp:sp>
    <dsp:sp modelId="{02A8DDE5-A25B-4F75-9D32-1108B9F9CA93}">
      <dsp:nvSpPr>
        <dsp:cNvPr id="0" name=""/>
        <dsp:cNvSpPr/>
      </dsp:nvSpPr>
      <dsp:spPr>
        <a:xfrm rot="2142401">
          <a:off x="2148770" y="1394523"/>
          <a:ext cx="449427" cy="16743"/>
        </a:xfrm>
        <a:custGeom>
          <a:avLst/>
          <a:gdLst/>
          <a:ahLst/>
          <a:cxnLst/>
          <a:rect l="0" t="0" r="0" b="0"/>
          <a:pathLst>
            <a:path>
              <a:moveTo>
                <a:pt x="0" y="8371"/>
              </a:moveTo>
              <a:lnTo>
                <a:pt x="449427" y="837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chemeClr val="accent6"/>
            </a:solidFill>
          </a:endParaRPr>
        </a:p>
      </dsp:txBody>
      <dsp:txXfrm>
        <a:off x="2362248" y="1391659"/>
        <a:ext cx="22471" cy="22471"/>
      </dsp:txXfrm>
    </dsp:sp>
    <dsp:sp modelId="{2EDFA823-CA0D-4F4B-BF19-8B2FE7C87864}">
      <dsp:nvSpPr>
        <dsp:cNvPr id="0" name=""/>
        <dsp:cNvSpPr/>
      </dsp:nvSpPr>
      <dsp:spPr>
        <a:xfrm>
          <a:off x="2555955" y="1305957"/>
          <a:ext cx="912354" cy="456177"/>
        </a:xfrm>
        <a:prstGeom prst="roundRect">
          <a:avLst>
            <a:gd name="adj" fmla="val 10000"/>
          </a:avLst>
        </a:prstGeom>
        <a:solidFill>
          <a:schemeClr val="accent1">
            <a:hueOff val="0"/>
            <a:satOff val="0"/>
            <a:lumOff val="0"/>
            <a:alphaOff val="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rtl="0">
            <a:lnSpc>
              <a:spcPct val="90000"/>
            </a:lnSpc>
            <a:spcBef>
              <a:spcPct val="0"/>
            </a:spcBef>
            <a:spcAft>
              <a:spcPct val="35000"/>
            </a:spcAft>
            <a:buNone/>
          </a:pPr>
          <a:r>
            <a:rPr lang="en-US" sz="900" kern="1200">
              <a:solidFill>
                <a:schemeClr val="accent6"/>
              </a:solidFill>
              <a:latin typeface="Calibri Light" panose="020F0302020204030204"/>
            </a:rPr>
            <a:t>Shortest Path Algorithm</a:t>
          </a:r>
        </a:p>
      </dsp:txBody>
      <dsp:txXfrm>
        <a:off x="2569316" y="1319318"/>
        <a:ext cx="885632" cy="429455"/>
      </dsp:txXfrm>
    </dsp:sp>
    <dsp:sp modelId="{45179787-D52B-4C44-9795-ABA5E6BDEF85}">
      <dsp:nvSpPr>
        <dsp:cNvPr id="0" name=""/>
        <dsp:cNvSpPr/>
      </dsp:nvSpPr>
      <dsp:spPr>
        <a:xfrm rot="19457599">
          <a:off x="871473" y="2443731"/>
          <a:ext cx="449427" cy="16743"/>
        </a:xfrm>
        <a:custGeom>
          <a:avLst/>
          <a:gdLst/>
          <a:ahLst/>
          <a:cxnLst/>
          <a:rect l="0" t="0" r="0" b="0"/>
          <a:pathLst>
            <a:path>
              <a:moveTo>
                <a:pt x="0" y="8371"/>
              </a:moveTo>
              <a:lnTo>
                <a:pt x="449427" y="837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chemeClr val="accent6"/>
            </a:solidFill>
          </a:endParaRPr>
        </a:p>
      </dsp:txBody>
      <dsp:txXfrm>
        <a:off x="1084951" y="2440867"/>
        <a:ext cx="22471" cy="22471"/>
      </dsp:txXfrm>
    </dsp:sp>
    <dsp:sp modelId="{E4D575D3-B709-49D7-9407-B1982F5EB3A3}">
      <dsp:nvSpPr>
        <dsp:cNvPr id="0" name=""/>
        <dsp:cNvSpPr/>
      </dsp:nvSpPr>
      <dsp:spPr>
        <a:xfrm>
          <a:off x="1278658" y="2092863"/>
          <a:ext cx="912354" cy="456177"/>
        </a:xfrm>
        <a:prstGeom prst="roundRect">
          <a:avLst>
            <a:gd name="adj" fmla="val 10000"/>
          </a:avLst>
        </a:prstGeom>
        <a:solidFill>
          <a:schemeClr val="accent1">
            <a:hueOff val="0"/>
            <a:satOff val="0"/>
            <a:lumOff val="0"/>
            <a:alphaOff val="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rtl="0">
            <a:lnSpc>
              <a:spcPct val="90000"/>
            </a:lnSpc>
            <a:spcBef>
              <a:spcPct val="0"/>
            </a:spcBef>
            <a:spcAft>
              <a:spcPct val="35000"/>
            </a:spcAft>
            <a:buNone/>
          </a:pPr>
          <a:r>
            <a:rPr lang="en-US" sz="900" kern="1200">
              <a:solidFill>
                <a:schemeClr val="accent6"/>
              </a:solidFill>
              <a:latin typeface="Calibri Light" panose="020F0302020204030204"/>
            </a:rPr>
            <a:t>Array of Agent Objects</a:t>
          </a:r>
          <a:endParaRPr lang="en-US" sz="900" kern="1200">
            <a:solidFill>
              <a:schemeClr val="accent6"/>
            </a:solidFill>
          </a:endParaRPr>
        </a:p>
      </dsp:txBody>
      <dsp:txXfrm>
        <a:off x="1292019" y="2106224"/>
        <a:ext cx="885632" cy="429455"/>
      </dsp:txXfrm>
    </dsp:sp>
    <dsp:sp modelId="{C1117DD4-F038-45BD-A262-79A7FADDEF0F}">
      <dsp:nvSpPr>
        <dsp:cNvPr id="0" name=""/>
        <dsp:cNvSpPr/>
      </dsp:nvSpPr>
      <dsp:spPr>
        <a:xfrm>
          <a:off x="2191013" y="2312580"/>
          <a:ext cx="364941" cy="16743"/>
        </a:xfrm>
        <a:custGeom>
          <a:avLst/>
          <a:gdLst/>
          <a:ahLst/>
          <a:cxnLst/>
          <a:rect l="0" t="0" r="0" b="0"/>
          <a:pathLst>
            <a:path>
              <a:moveTo>
                <a:pt x="0" y="8371"/>
              </a:moveTo>
              <a:lnTo>
                <a:pt x="364941" y="837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chemeClr val="accent6"/>
            </a:solidFill>
          </a:endParaRPr>
        </a:p>
      </dsp:txBody>
      <dsp:txXfrm>
        <a:off x="2364361" y="2311828"/>
        <a:ext cx="18247" cy="18247"/>
      </dsp:txXfrm>
    </dsp:sp>
    <dsp:sp modelId="{69DDC695-DD5B-437C-AA8A-503411AF6E0D}">
      <dsp:nvSpPr>
        <dsp:cNvPr id="0" name=""/>
        <dsp:cNvSpPr/>
      </dsp:nvSpPr>
      <dsp:spPr>
        <a:xfrm>
          <a:off x="2555955" y="2092863"/>
          <a:ext cx="912354" cy="456177"/>
        </a:xfrm>
        <a:prstGeom prst="roundRect">
          <a:avLst>
            <a:gd name="adj" fmla="val 10000"/>
          </a:avLst>
        </a:prstGeom>
        <a:solidFill>
          <a:schemeClr val="accent1">
            <a:hueOff val="0"/>
            <a:satOff val="0"/>
            <a:lumOff val="0"/>
            <a:alphaOff val="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rtl="0">
            <a:lnSpc>
              <a:spcPct val="90000"/>
            </a:lnSpc>
            <a:spcBef>
              <a:spcPct val="0"/>
            </a:spcBef>
            <a:spcAft>
              <a:spcPct val="35000"/>
            </a:spcAft>
            <a:buNone/>
          </a:pPr>
          <a:r>
            <a:rPr lang="en-US" sz="900" kern="1200">
              <a:solidFill>
                <a:schemeClr val="accent6"/>
              </a:solidFill>
              <a:latin typeface="Calibri Light" panose="020F0302020204030204"/>
            </a:rPr>
            <a:t>Agent Object</a:t>
          </a:r>
        </a:p>
      </dsp:txBody>
      <dsp:txXfrm>
        <a:off x="2569316" y="2106224"/>
        <a:ext cx="885632" cy="429455"/>
      </dsp:txXfrm>
    </dsp:sp>
    <dsp:sp modelId="{1A9DF01E-2F7F-49C0-9EEB-A160F0FB688F}">
      <dsp:nvSpPr>
        <dsp:cNvPr id="0" name=""/>
        <dsp:cNvSpPr/>
      </dsp:nvSpPr>
      <dsp:spPr>
        <a:xfrm rot="19457599">
          <a:off x="3426067" y="2181429"/>
          <a:ext cx="449427" cy="16743"/>
        </a:xfrm>
        <a:custGeom>
          <a:avLst/>
          <a:gdLst/>
          <a:ahLst/>
          <a:cxnLst/>
          <a:rect l="0" t="0" r="0" b="0"/>
          <a:pathLst>
            <a:path>
              <a:moveTo>
                <a:pt x="0" y="8371"/>
              </a:moveTo>
              <a:lnTo>
                <a:pt x="449427" y="837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chemeClr val="accent6"/>
            </a:solidFill>
          </a:endParaRPr>
        </a:p>
      </dsp:txBody>
      <dsp:txXfrm>
        <a:off x="3639545" y="2178565"/>
        <a:ext cx="22471" cy="22471"/>
      </dsp:txXfrm>
    </dsp:sp>
    <dsp:sp modelId="{0BA8B209-E6DA-4143-BF8C-B63037AB61D8}">
      <dsp:nvSpPr>
        <dsp:cNvPr id="0" name=""/>
        <dsp:cNvSpPr/>
      </dsp:nvSpPr>
      <dsp:spPr>
        <a:xfrm>
          <a:off x="3833252" y="1830561"/>
          <a:ext cx="912354" cy="456177"/>
        </a:xfrm>
        <a:prstGeom prst="roundRect">
          <a:avLst>
            <a:gd name="adj" fmla="val 10000"/>
          </a:avLst>
        </a:prstGeom>
        <a:solidFill>
          <a:schemeClr val="accent1">
            <a:hueOff val="0"/>
            <a:satOff val="0"/>
            <a:lumOff val="0"/>
            <a:alphaOff val="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rtl="0">
            <a:lnSpc>
              <a:spcPct val="90000"/>
            </a:lnSpc>
            <a:spcBef>
              <a:spcPct val="0"/>
            </a:spcBef>
            <a:spcAft>
              <a:spcPct val="35000"/>
            </a:spcAft>
            <a:buNone/>
          </a:pPr>
          <a:r>
            <a:rPr lang="en-US" sz="900" kern="1200">
              <a:solidFill>
                <a:schemeClr val="accent6"/>
              </a:solidFill>
              <a:latin typeface="Calibri Light" panose="020F0302020204030204"/>
            </a:rPr>
            <a:t>Update Agent States</a:t>
          </a:r>
        </a:p>
      </dsp:txBody>
      <dsp:txXfrm>
        <a:off x="3846613" y="1843922"/>
        <a:ext cx="885632" cy="429455"/>
      </dsp:txXfrm>
    </dsp:sp>
    <dsp:sp modelId="{AF433A21-D793-4BA2-8AF1-5E32FEF8C936}">
      <dsp:nvSpPr>
        <dsp:cNvPr id="0" name=""/>
        <dsp:cNvSpPr/>
      </dsp:nvSpPr>
      <dsp:spPr>
        <a:xfrm rot="2142401">
          <a:off x="3426067" y="2443731"/>
          <a:ext cx="449427" cy="16743"/>
        </a:xfrm>
        <a:custGeom>
          <a:avLst/>
          <a:gdLst/>
          <a:ahLst/>
          <a:cxnLst/>
          <a:rect l="0" t="0" r="0" b="0"/>
          <a:pathLst>
            <a:path>
              <a:moveTo>
                <a:pt x="0" y="8371"/>
              </a:moveTo>
              <a:lnTo>
                <a:pt x="449427" y="837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chemeClr val="accent6"/>
            </a:solidFill>
          </a:endParaRPr>
        </a:p>
      </dsp:txBody>
      <dsp:txXfrm>
        <a:off x="3639545" y="2440867"/>
        <a:ext cx="22471" cy="22471"/>
      </dsp:txXfrm>
    </dsp:sp>
    <dsp:sp modelId="{87D3E753-73B2-4BE3-B2F5-E897AFBFBAFA}">
      <dsp:nvSpPr>
        <dsp:cNvPr id="0" name=""/>
        <dsp:cNvSpPr/>
      </dsp:nvSpPr>
      <dsp:spPr>
        <a:xfrm>
          <a:off x="3833252" y="2355165"/>
          <a:ext cx="912354" cy="456177"/>
        </a:xfrm>
        <a:prstGeom prst="roundRect">
          <a:avLst>
            <a:gd name="adj" fmla="val 10000"/>
          </a:avLst>
        </a:prstGeom>
        <a:solidFill>
          <a:schemeClr val="accent1">
            <a:hueOff val="0"/>
            <a:satOff val="0"/>
            <a:lumOff val="0"/>
            <a:alphaOff val="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rtl="0">
            <a:lnSpc>
              <a:spcPct val="90000"/>
            </a:lnSpc>
            <a:spcBef>
              <a:spcPct val="0"/>
            </a:spcBef>
            <a:spcAft>
              <a:spcPct val="35000"/>
            </a:spcAft>
            <a:buNone/>
          </a:pPr>
          <a:r>
            <a:rPr lang="en-US" sz="900" kern="1200">
              <a:solidFill>
                <a:schemeClr val="accent6"/>
              </a:solidFill>
              <a:latin typeface="Calibri Light" panose="020F0302020204030204"/>
            </a:rPr>
            <a:t>Update next </a:t>
          </a:r>
          <a:r>
            <a:rPr lang="en-US" sz="900" kern="1200" err="1">
              <a:solidFill>
                <a:schemeClr val="accent6"/>
              </a:solidFill>
              <a:latin typeface="Calibri Light" panose="020F0302020204030204"/>
            </a:rPr>
            <a:t>MapNode</a:t>
          </a:r>
          <a:r>
            <a:rPr lang="en-US" sz="900" kern="1200">
              <a:solidFill>
                <a:schemeClr val="accent6"/>
              </a:solidFill>
              <a:latin typeface="Calibri Light" panose="020F0302020204030204"/>
            </a:rPr>
            <a:t> Object to travel to</a:t>
          </a:r>
        </a:p>
      </dsp:txBody>
      <dsp:txXfrm>
        <a:off x="3846613" y="2368526"/>
        <a:ext cx="885632" cy="429455"/>
      </dsp:txXfrm>
    </dsp:sp>
    <dsp:sp modelId="{A4389020-0CF7-4D2E-9718-50C0A9C7DC41}">
      <dsp:nvSpPr>
        <dsp:cNvPr id="0" name=""/>
        <dsp:cNvSpPr/>
      </dsp:nvSpPr>
      <dsp:spPr>
        <a:xfrm rot="2142401">
          <a:off x="871473" y="2706033"/>
          <a:ext cx="449427" cy="16743"/>
        </a:xfrm>
        <a:custGeom>
          <a:avLst/>
          <a:gdLst/>
          <a:ahLst/>
          <a:cxnLst/>
          <a:rect l="0" t="0" r="0" b="0"/>
          <a:pathLst>
            <a:path>
              <a:moveTo>
                <a:pt x="0" y="8371"/>
              </a:moveTo>
              <a:lnTo>
                <a:pt x="449427" y="837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chemeClr val="accent6"/>
            </a:solidFill>
          </a:endParaRPr>
        </a:p>
      </dsp:txBody>
      <dsp:txXfrm>
        <a:off x="1084951" y="2703169"/>
        <a:ext cx="22471" cy="22471"/>
      </dsp:txXfrm>
    </dsp:sp>
    <dsp:sp modelId="{9EABA9A4-48AE-40FB-99D4-3E15CFE22A36}">
      <dsp:nvSpPr>
        <dsp:cNvPr id="0" name=""/>
        <dsp:cNvSpPr/>
      </dsp:nvSpPr>
      <dsp:spPr>
        <a:xfrm>
          <a:off x="1278658" y="2617467"/>
          <a:ext cx="912354" cy="456177"/>
        </a:xfrm>
        <a:prstGeom prst="roundRect">
          <a:avLst>
            <a:gd name="adj" fmla="val 10000"/>
          </a:avLst>
        </a:prstGeom>
        <a:solidFill>
          <a:schemeClr val="accent1">
            <a:hueOff val="0"/>
            <a:satOff val="0"/>
            <a:lumOff val="0"/>
            <a:alphaOff val="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rtl="0">
            <a:lnSpc>
              <a:spcPct val="90000"/>
            </a:lnSpc>
            <a:spcBef>
              <a:spcPct val="0"/>
            </a:spcBef>
            <a:spcAft>
              <a:spcPct val="35000"/>
            </a:spcAft>
            <a:buNone/>
          </a:pPr>
          <a:r>
            <a:rPr lang="en-US" sz="900" kern="1200">
              <a:solidFill>
                <a:schemeClr val="accent6"/>
              </a:solidFill>
              <a:latin typeface="Calibri Light" panose="020F0302020204030204"/>
            </a:rPr>
            <a:t>Calculate Statistics</a:t>
          </a:r>
        </a:p>
      </dsp:txBody>
      <dsp:txXfrm>
        <a:off x="1292019" y="2630828"/>
        <a:ext cx="885632" cy="429455"/>
      </dsp:txXfrm>
    </dsp:sp>
    <dsp:sp modelId="{72C333EA-6EF7-4437-A003-0413CFD9EB3D}">
      <dsp:nvSpPr>
        <dsp:cNvPr id="0" name=""/>
        <dsp:cNvSpPr/>
      </dsp:nvSpPr>
      <dsp:spPr>
        <a:xfrm>
          <a:off x="2191013" y="2837184"/>
          <a:ext cx="364941" cy="16743"/>
        </a:xfrm>
        <a:custGeom>
          <a:avLst/>
          <a:gdLst/>
          <a:ahLst/>
          <a:cxnLst/>
          <a:rect l="0" t="0" r="0" b="0"/>
          <a:pathLst>
            <a:path>
              <a:moveTo>
                <a:pt x="0" y="8371"/>
              </a:moveTo>
              <a:lnTo>
                <a:pt x="364941" y="837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chemeClr val="accent6"/>
            </a:solidFill>
          </a:endParaRPr>
        </a:p>
      </dsp:txBody>
      <dsp:txXfrm>
        <a:off x="2364361" y="2836433"/>
        <a:ext cx="18247" cy="18247"/>
      </dsp:txXfrm>
    </dsp:sp>
    <dsp:sp modelId="{E322AA6D-DBA8-480E-BED6-B2D08C2BC5A5}">
      <dsp:nvSpPr>
        <dsp:cNvPr id="0" name=""/>
        <dsp:cNvSpPr/>
      </dsp:nvSpPr>
      <dsp:spPr>
        <a:xfrm>
          <a:off x="2555955" y="2617467"/>
          <a:ext cx="912354" cy="456177"/>
        </a:xfrm>
        <a:prstGeom prst="roundRect">
          <a:avLst>
            <a:gd name="adj" fmla="val 10000"/>
          </a:avLst>
        </a:prstGeom>
        <a:solidFill>
          <a:schemeClr val="accent1">
            <a:hueOff val="0"/>
            <a:satOff val="0"/>
            <a:lumOff val="0"/>
            <a:alphaOff val="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solidFill>
                <a:schemeClr val="accent6"/>
              </a:solidFill>
              <a:latin typeface="Calibri Light" panose="020F0302020204030204"/>
            </a:rPr>
            <a:t>Averages</a:t>
          </a:r>
        </a:p>
      </dsp:txBody>
      <dsp:txXfrm>
        <a:off x="2569316" y="2630828"/>
        <a:ext cx="885632" cy="429455"/>
      </dsp:txXfrm>
    </dsp:sp>
    <dsp:sp modelId="{589C9FCC-6BCA-4EF3-BA78-7F3600B836A2}">
      <dsp:nvSpPr>
        <dsp:cNvPr id="0" name=""/>
        <dsp:cNvSpPr/>
      </dsp:nvSpPr>
      <dsp:spPr>
        <a:xfrm rot="3907178">
          <a:off x="662481" y="2968335"/>
          <a:ext cx="867412" cy="16743"/>
        </a:xfrm>
        <a:custGeom>
          <a:avLst/>
          <a:gdLst/>
          <a:ahLst/>
          <a:cxnLst/>
          <a:rect l="0" t="0" r="0" b="0"/>
          <a:pathLst>
            <a:path>
              <a:moveTo>
                <a:pt x="0" y="8371"/>
              </a:moveTo>
              <a:lnTo>
                <a:pt x="867412" y="837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chemeClr val="accent6"/>
            </a:solidFill>
          </a:endParaRPr>
        </a:p>
      </dsp:txBody>
      <dsp:txXfrm>
        <a:off x="1074502" y="2955022"/>
        <a:ext cx="43370" cy="43370"/>
      </dsp:txXfrm>
    </dsp:sp>
    <dsp:sp modelId="{F5A139D4-524C-4D47-A5BD-7322976AE860}">
      <dsp:nvSpPr>
        <dsp:cNvPr id="0" name=""/>
        <dsp:cNvSpPr/>
      </dsp:nvSpPr>
      <dsp:spPr>
        <a:xfrm>
          <a:off x="1278658" y="3142071"/>
          <a:ext cx="912354" cy="456177"/>
        </a:xfrm>
        <a:prstGeom prst="roundRect">
          <a:avLst>
            <a:gd name="adj" fmla="val 10000"/>
          </a:avLst>
        </a:prstGeom>
        <a:solidFill>
          <a:schemeClr val="accent1">
            <a:hueOff val="0"/>
            <a:satOff val="0"/>
            <a:lumOff val="0"/>
            <a:alphaOff val="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rtl="0">
            <a:lnSpc>
              <a:spcPct val="90000"/>
            </a:lnSpc>
            <a:spcBef>
              <a:spcPct val="0"/>
            </a:spcBef>
            <a:spcAft>
              <a:spcPct val="35000"/>
            </a:spcAft>
            <a:buNone/>
          </a:pPr>
          <a:r>
            <a:rPr lang="en-US" sz="900" kern="1200">
              <a:solidFill>
                <a:schemeClr val="accent6"/>
              </a:solidFill>
              <a:latin typeface="Calibri Light" panose="020F0302020204030204"/>
            </a:rPr>
            <a:t>User Interface </a:t>
          </a:r>
        </a:p>
      </dsp:txBody>
      <dsp:txXfrm>
        <a:off x="1292019" y="3155432"/>
        <a:ext cx="885632" cy="429455"/>
      </dsp:txXfrm>
    </dsp:sp>
    <dsp:sp modelId="{A173FDBD-14E6-4A17-BF96-8BDAA5003AB6}">
      <dsp:nvSpPr>
        <dsp:cNvPr id="0" name=""/>
        <dsp:cNvSpPr/>
      </dsp:nvSpPr>
      <dsp:spPr>
        <a:xfrm>
          <a:off x="2191013" y="3361789"/>
          <a:ext cx="364941" cy="16743"/>
        </a:xfrm>
        <a:custGeom>
          <a:avLst/>
          <a:gdLst/>
          <a:ahLst/>
          <a:cxnLst/>
          <a:rect l="0" t="0" r="0" b="0"/>
          <a:pathLst>
            <a:path>
              <a:moveTo>
                <a:pt x="0" y="8371"/>
              </a:moveTo>
              <a:lnTo>
                <a:pt x="364941" y="837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chemeClr val="accent6"/>
            </a:solidFill>
          </a:endParaRPr>
        </a:p>
      </dsp:txBody>
      <dsp:txXfrm>
        <a:off x="2364361" y="3361037"/>
        <a:ext cx="18247" cy="18247"/>
      </dsp:txXfrm>
    </dsp:sp>
    <dsp:sp modelId="{24FBED46-5C64-42B1-B839-9977E4C75575}">
      <dsp:nvSpPr>
        <dsp:cNvPr id="0" name=""/>
        <dsp:cNvSpPr/>
      </dsp:nvSpPr>
      <dsp:spPr>
        <a:xfrm>
          <a:off x="2555955" y="3142071"/>
          <a:ext cx="912354" cy="456177"/>
        </a:xfrm>
        <a:prstGeom prst="roundRect">
          <a:avLst>
            <a:gd name="adj" fmla="val 10000"/>
          </a:avLst>
        </a:prstGeom>
        <a:solidFill>
          <a:schemeClr val="accent1">
            <a:hueOff val="0"/>
            <a:satOff val="0"/>
            <a:lumOff val="0"/>
            <a:alphaOff val="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rtl="0">
            <a:lnSpc>
              <a:spcPct val="90000"/>
            </a:lnSpc>
            <a:spcBef>
              <a:spcPct val="0"/>
            </a:spcBef>
            <a:spcAft>
              <a:spcPct val="35000"/>
            </a:spcAft>
            <a:buNone/>
          </a:pPr>
          <a:r>
            <a:rPr lang="en-US" sz="900" kern="1200">
              <a:solidFill>
                <a:schemeClr val="accent6"/>
              </a:solidFill>
              <a:latin typeface="Calibri Light" panose="020F0302020204030204"/>
            </a:rPr>
            <a:t>Graph Display</a:t>
          </a:r>
        </a:p>
      </dsp:txBody>
      <dsp:txXfrm>
        <a:off x="2569316" y="3155432"/>
        <a:ext cx="885632" cy="429455"/>
      </dsp:txXfrm>
    </dsp:sp>
    <dsp:sp modelId="{24E22BFC-7B3C-4616-AC8D-060271B72191}">
      <dsp:nvSpPr>
        <dsp:cNvPr id="0" name=""/>
        <dsp:cNvSpPr/>
      </dsp:nvSpPr>
      <dsp:spPr>
        <a:xfrm rot="4467012">
          <a:off x="415518" y="3230638"/>
          <a:ext cx="1361338" cy="16743"/>
        </a:xfrm>
        <a:custGeom>
          <a:avLst/>
          <a:gdLst/>
          <a:ahLst/>
          <a:cxnLst/>
          <a:rect l="0" t="0" r="0" b="0"/>
          <a:pathLst>
            <a:path>
              <a:moveTo>
                <a:pt x="0" y="8371"/>
              </a:moveTo>
              <a:lnTo>
                <a:pt x="1361338" y="837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chemeClr val="accent6"/>
            </a:solidFill>
          </a:endParaRPr>
        </a:p>
      </dsp:txBody>
      <dsp:txXfrm>
        <a:off x="1062154" y="3204976"/>
        <a:ext cx="68066" cy="68066"/>
      </dsp:txXfrm>
    </dsp:sp>
    <dsp:sp modelId="{DE10B4FD-7037-4C0E-A2A1-C4312C4B6308}">
      <dsp:nvSpPr>
        <dsp:cNvPr id="0" name=""/>
        <dsp:cNvSpPr/>
      </dsp:nvSpPr>
      <dsp:spPr>
        <a:xfrm>
          <a:off x="1278658" y="3666675"/>
          <a:ext cx="912354" cy="456177"/>
        </a:xfrm>
        <a:prstGeom prst="roundRect">
          <a:avLst>
            <a:gd name="adj" fmla="val 10000"/>
          </a:avLst>
        </a:prstGeom>
        <a:solidFill>
          <a:schemeClr val="accent1">
            <a:hueOff val="0"/>
            <a:satOff val="0"/>
            <a:lumOff val="0"/>
            <a:alphaOff val="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solidFill>
                <a:schemeClr val="accent6"/>
              </a:solidFill>
              <a:latin typeface="Calibri Light" panose="020F0302020204030204"/>
            </a:rPr>
            <a:t>Export to CSV</a:t>
          </a:r>
          <a:endParaRPr lang="en-US" sz="900" kern="1200">
            <a:solidFill>
              <a:schemeClr val="accent6"/>
            </a:solidFill>
          </a:endParaRPr>
        </a:p>
      </dsp:txBody>
      <dsp:txXfrm>
        <a:off x="1292019" y="3680036"/>
        <a:ext cx="885632" cy="429455"/>
      </dsp:txXfrm>
    </dsp:sp>
    <dsp:sp modelId="{06158337-FED2-4215-A787-BFEDF6541D64}">
      <dsp:nvSpPr>
        <dsp:cNvPr id="0" name=""/>
        <dsp:cNvSpPr/>
      </dsp:nvSpPr>
      <dsp:spPr>
        <a:xfrm>
          <a:off x="2191013" y="3886393"/>
          <a:ext cx="364941" cy="16743"/>
        </a:xfrm>
        <a:custGeom>
          <a:avLst/>
          <a:gdLst/>
          <a:ahLst/>
          <a:cxnLst/>
          <a:rect l="0" t="0" r="0" b="0"/>
          <a:pathLst>
            <a:path>
              <a:moveTo>
                <a:pt x="0" y="8371"/>
              </a:moveTo>
              <a:lnTo>
                <a:pt x="364941" y="837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chemeClr val="accent6"/>
            </a:solidFill>
          </a:endParaRPr>
        </a:p>
      </dsp:txBody>
      <dsp:txXfrm>
        <a:off x="2364361" y="3885641"/>
        <a:ext cx="18247" cy="18247"/>
      </dsp:txXfrm>
    </dsp:sp>
    <dsp:sp modelId="{12E605DF-CE25-42D9-8D0C-009542433C26}">
      <dsp:nvSpPr>
        <dsp:cNvPr id="0" name=""/>
        <dsp:cNvSpPr/>
      </dsp:nvSpPr>
      <dsp:spPr>
        <a:xfrm>
          <a:off x="2555955" y="3666675"/>
          <a:ext cx="912354" cy="456177"/>
        </a:xfrm>
        <a:prstGeom prst="roundRect">
          <a:avLst>
            <a:gd name="adj" fmla="val 10000"/>
          </a:avLst>
        </a:prstGeom>
        <a:solidFill>
          <a:schemeClr val="accent1">
            <a:hueOff val="0"/>
            <a:satOff val="0"/>
            <a:lumOff val="0"/>
            <a:alphaOff val="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rtl="0">
            <a:lnSpc>
              <a:spcPct val="90000"/>
            </a:lnSpc>
            <a:spcBef>
              <a:spcPct val="0"/>
            </a:spcBef>
            <a:spcAft>
              <a:spcPct val="35000"/>
            </a:spcAft>
            <a:buNone/>
          </a:pPr>
          <a:r>
            <a:rPr lang="en-US" sz="900" kern="1200">
              <a:solidFill>
                <a:schemeClr val="accent6"/>
              </a:solidFill>
              <a:latin typeface="Calibri Light" panose="020F0302020204030204"/>
            </a:rPr>
            <a:t>Data for output Analysis</a:t>
          </a:r>
        </a:p>
      </dsp:txBody>
      <dsp:txXfrm>
        <a:off x="2569316" y="3680036"/>
        <a:ext cx="885632" cy="42945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9"/>
        <p:cNvGrpSpPr/>
        <p:nvPr/>
      </p:nvGrpSpPr>
      <p:grpSpPr>
        <a:xfrm>
          <a:off x="0" y="0"/>
          <a:ext cx="0" cy="0"/>
          <a:chOff x="0" y="0"/>
          <a:chExt cx="0" cy="0"/>
        </a:xfrm>
      </p:grpSpPr>
      <p:sp>
        <p:nvSpPr>
          <p:cNvPr id="3290" name="Google Shape;3290;g13500217428_0_3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1" name="Google Shape;3291;g13500217428_0_3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6"/>
        <p:cNvGrpSpPr/>
        <p:nvPr/>
      </p:nvGrpSpPr>
      <p:grpSpPr>
        <a:xfrm>
          <a:off x="0" y="0"/>
          <a:ext cx="0" cy="0"/>
          <a:chOff x="0" y="0"/>
          <a:chExt cx="0" cy="0"/>
        </a:xfrm>
      </p:grpSpPr>
      <p:sp>
        <p:nvSpPr>
          <p:cNvPr id="3777" name="Google Shape;3777;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8" name="Google Shape;3778;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70107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6"/>
        <p:cNvGrpSpPr/>
        <p:nvPr/>
      </p:nvGrpSpPr>
      <p:grpSpPr>
        <a:xfrm>
          <a:off x="0" y="0"/>
          <a:ext cx="0" cy="0"/>
          <a:chOff x="0" y="0"/>
          <a:chExt cx="0" cy="0"/>
        </a:xfrm>
      </p:grpSpPr>
      <p:sp>
        <p:nvSpPr>
          <p:cNvPr id="3777" name="Google Shape;3777;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8" name="Google Shape;3778;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4271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6"/>
        <p:cNvGrpSpPr/>
        <p:nvPr/>
      </p:nvGrpSpPr>
      <p:grpSpPr>
        <a:xfrm>
          <a:off x="0" y="0"/>
          <a:ext cx="0" cy="0"/>
          <a:chOff x="0" y="0"/>
          <a:chExt cx="0" cy="0"/>
        </a:xfrm>
      </p:grpSpPr>
      <p:sp>
        <p:nvSpPr>
          <p:cNvPr id="3777" name="Google Shape;3777;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8" name="Google Shape;3778;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76257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6"/>
        <p:cNvGrpSpPr/>
        <p:nvPr/>
      </p:nvGrpSpPr>
      <p:grpSpPr>
        <a:xfrm>
          <a:off x="0" y="0"/>
          <a:ext cx="0" cy="0"/>
          <a:chOff x="0" y="0"/>
          <a:chExt cx="0" cy="0"/>
        </a:xfrm>
      </p:grpSpPr>
      <p:sp>
        <p:nvSpPr>
          <p:cNvPr id="3777" name="Google Shape;3777;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8" name="Google Shape;3778;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63376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6"/>
        <p:cNvGrpSpPr/>
        <p:nvPr/>
      </p:nvGrpSpPr>
      <p:grpSpPr>
        <a:xfrm>
          <a:off x="0" y="0"/>
          <a:ext cx="0" cy="0"/>
          <a:chOff x="0" y="0"/>
          <a:chExt cx="0" cy="0"/>
        </a:xfrm>
      </p:grpSpPr>
      <p:sp>
        <p:nvSpPr>
          <p:cNvPr id="3777" name="Google Shape;3777;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8" name="Google Shape;3778;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83112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6"/>
        <p:cNvGrpSpPr/>
        <p:nvPr/>
      </p:nvGrpSpPr>
      <p:grpSpPr>
        <a:xfrm>
          <a:off x="0" y="0"/>
          <a:ext cx="0" cy="0"/>
          <a:chOff x="0" y="0"/>
          <a:chExt cx="0" cy="0"/>
        </a:xfrm>
      </p:grpSpPr>
      <p:sp>
        <p:nvSpPr>
          <p:cNvPr id="3777" name="Google Shape;3777;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8" name="Google Shape;3778;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53795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6"/>
        <p:cNvGrpSpPr/>
        <p:nvPr/>
      </p:nvGrpSpPr>
      <p:grpSpPr>
        <a:xfrm>
          <a:off x="0" y="0"/>
          <a:ext cx="0" cy="0"/>
          <a:chOff x="0" y="0"/>
          <a:chExt cx="0" cy="0"/>
        </a:xfrm>
      </p:grpSpPr>
      <p:sp>
        <p:nvSpPr>
          <p:cNvPr id="3777" name="Google Shape;3777;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8" name="Google Shape;3778;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49040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6"/>
        <p:cNvGrpSpPr/>
        <p:nvPr/>
      </p:nvGrpSpPr>
      <p:grpSpPr>
        <a:xfrm>
          <a:off x="0" y="0"/>
          <a:ext cx="0" cy="0"/>
          <a:chOff x="0" y="0"/>
          <a:chExt cx="0" cy="0"/>
        </a:xfrm>
      </p:grpSpPr>
      <p:sp>
        <p:nvSpPr>
          <p:cNvPr id="3777" name="Google Shape;3777;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8" name="Google Shape;3778;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70363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6"/>
        <p:cNvGrpSpPr/>
        <p:nvPr/>
      </p:nvGrpSpPr>
      <p:grpSpPr>
        <a:xfrm>
          <a:off x="0" y="0"/>
          <a:ext cx="0" cy="0"/>
          <a:chOff x="0" y="0"/>
          <a:chExt cx="0" cy="0"/>
        </a:xfrm>
      </p:grpSpPr>
      <p:sp>
        <p:nvSpPr>
          <p:cNvPr id="3777" name="Google Shape;3777;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8" name="Google Shape;3778;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49882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6"/>
        <p:cNvGrpSpPr/>
        <p:nvPr/>
      </p:nvGrpSpPr>
      <p:grpSpPr>
        <a:xfrm>
          <a:off x="0" y="0"/>
          <a:ext cx="0" cy="0"/>
          <a:chOff x="0" y="0"/>
          <a:chExt cx="0" cy="0"/>
        </a:xfrm>
      </p:grpSpPr>
      <p:sp>
        <p:nvSpPr>
          <p:cNvPr id="3777" name="Google Shape;3777;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8" name="Google Shape;3778;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15702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8"/>
        <p:cNvGrpSpPr/>
        <p:nvPr/>
      </p:nvGrpSpPr>
      <p:grpSpPr>
        <a:xfrm>
          <a:off x="0" y="0"/>
          <a:ext cx="0" cy="0"/>
          <a:chOff x="0" y="0"/>
          <a:chExt cx="0" cy="0"/>
        </a:xfrm>
      </p:grpSpPr>
      <p:sp>
        <p:nvSpPr>
          <p:cNvPr id="3299" name="Google Shape;3299;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0" name="Google Shape;3300;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6"/>
        <p:cNvGrpSpPr/>
        <p:nvPr/>
      </p:nvGrpSpPr>
      <p:grpSpPr>
        <a:xfrm>
          <a:off x="0" y="0"/>
          <a:ext cx="0" cy="0"/>
          <a:chOff x="0" y="0"/>
          <a:chExt cx="0" cy="0"/>
        </a:xfrm>
      </p:grpSpPr>
      <p:sp>
        <p:nvSpPr>
          <p:cNvPr id="3777" name="Google Shape;3777;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8" name="Google Shape;3778;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20309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6"/>
        <p:cNvGrpSpPr/>
        <p:nvPr/>
      </p:nvGrpSpPr>
      <p:grpSpPr>
        <a:xfrm>
          <a:off x="0" y="0"/>
          <a:ext cx="0" cy="0"/>
          <a:chOff x="0" y="0"/>
          <a:chExt cx="0" cy="0"/>
        </a:xfrm>
      </p:grpSpPr>
      <p:sp>
        <p:nvSpPr>
          <p:cNvPr id="3777" name="Google Shape;3777;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8" name="Google Shape;3778;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88234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6"/>
        <p:cNvGrpSpPr/>
        <p:nvPr/>
      </p:nvGrpSpPr>
      <p:grpSpPr>
        <a:xfrm>
          <a:off x="0" y="0"/>
          <a:ext cx="0" cy="0"/>
          <a:chOff x="0" y="0"/>
          <a:chExt cx="0" cy="0"/>
        </a:xfrm>
      </p:grpSpPr>
      <p:sp>
        <p:nvSpPr>
          <p:cNvPr id="3777" name="Google Shape;3777;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8" name="Google Shape;3778;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22542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6"/>
        <p:cNvGrpSpPr/>
        <p:nvPr/>
      </p:nvGrpSpPr>
      <p:grpSpPr>
        <a:xfrm>
          <a:off x="0" y="0"/>
          <a:ext cx="0" cy="0"/>
          <a:chOff x="0" y="0"/>
          <a:chExt cx="0" cy="0"/>
        </a:xfrm>
      </p:grpSpPr>
      <p:sp>
        <p:nvSpPr>
          <p:cNvPr id="3777" name="Google Shape;3777;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8" name="Google Shape;3778;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22278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8"/>
        <p:cNvGrpSpPr/>
        <p:nvPr/>
      </p:nvGrpSpPr>
      <p:grpSpPr>
        <a:xfrm>
          <a:off x="0" y="0"/>
          <a:ext cx="0" cy="0"/>
          <a:chOff x="0" y="0"/>
          <a:chExt cx="0" cy="0"/>
        </a:xfrm>
      </p:grpSpPr>
      <p:sp>
        <p:nvSpPr>
          <p:cNvPr id="3299" name="Google Shape;3299;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0" name="Google Shape;3300;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0637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8"/>
        <p:cNvGrpSpPr/>
        <p:nvPr/>
      </p:nvGrpSpPr>
      <p:grpSpPr>
        <a:xfrm>
          <a:off x="0" y="0"/>
          <a:ext cx="0" cy="0"/>
          <a:chOff x="0" y="0"/>
          <a:chExt cx="0" cy="0"/>
        </a:xfrm>
      </p:grpSpPr>
      <p:sp>
        <p:nvSpPr>
          <p:cNvPr id="3299" name="Google Shape;3299;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0" name="Google Shape;3300;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94866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8"/>
        <p:cNvGrpSpPr/>
        <p:nvPr/>
      </p:nvGrpSpPr>
      <p:grpSpPr>
        <a:xfrm>
          <a:off x="0" y="0"/>
          <a:ext cx="0" cy="0"/>
          <a:chOff x="0" y="0"/>
          <a:chExt cx="0" cy="0"/>
        </a:xfrm>
      </p:grpSpPr>
      <p:sp>
        <p:nvSpPr>
          <p:cNvPr id="3299" name="Google Shape;3299;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0" name="Google Shape;3300;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44343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8"/>
        <p:cNvGrpSpPr/>
        <p:nvPr/>
      </p:nvGrpSpPr>
      <p:grpSpPr>
        <a:xfrm>
          <a:off x="0" y="0"/>
          <a:ext cx="0" cy="0"/>
          <a:chOff x="0" y="0"/>
          <a:chExt cx="0" cy="0"/>
        </a:xfrm>
      </p:grpSpPr>
      <p:sp>
        <p:nvSpPr>
          <p:cNvPr id="3299" name="Google Shape;3299;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0" name="Google Shape;3300;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6526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8"/>
        <p:cNvGrpSpPr/>
        <p:nvPr/>
      </p:nvGrpSpPr>
      <p:grpSpPr>
        <a:xfrm>
          <a:off x="0" y="0"/>
          <a:ext cx="0" cy="0"/>
          <a:chOff x="0" y="0"/>
          <a:chExt cx="0" cy="0"/>
        </a:xfrm>
      </p:grpSpPr>
      <p:sp>
        <p:nvSpPr>
          <p:cNvPr id="3299" name="Google Shape;3299;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0" name="Google Shape;3300;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75352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6"/>
        <p:cNvGrpSpPr/>
        <p:nvPr/>
      </p:nvGrpSpPr>
      <p:grpSpPr>
        <a:xfrm>
          <a:off x="0" y="0"/>
          <a:ext cx="0" cy="0"/>
          <a:chOff x="0" y="0"/>
          <a:chExt cx="0" cy="0"/>
        </a:xfrm>
      </p:grpSpPr>
      <p:sp>
        <p:nvSpPr>
          <p:cNvPr id="3777" name="Google Shape;3777;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8" name="Google Shape;3778;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86295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6"/>
        <p:cNvGrpSpPr/>
        <p:nvPr/>
      </p:nvGrpSpPr>
      <p:grpSpPr>
        <a:xfrm>
          <a:off x="0" y="0"/>
          <a:ext cx="0" cy="0"/>
          <a:chOff x="0" y="0"/>
          <a:chExt cx="0" cy="0"/>
        </a:xfrm>
      </p:grpSpPr>
      <p:sp>
        <p:nvSpPr>
          <p:cNvPr id="3777" name="Google Shape;3777;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8" name="Google Shape;3778;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74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2"/>
        </a:solidFill>
        <a:effectLst/>
      </p:bgPr>
    </p:bg>
    <p:spTree>
      <p:nvGrpSpPr>
        <p:cNvPr id="1" name="Shape 8"/>
        <p:cNvGrpSpPr/>
        <p:nvPr/>
      </p:nvGrpSpPr>
      <p:grpSpPr>
        <a:xfrm>
          <a:off x="0" y="0"/>
          <a:ext cx="0" cy="0"/>
          <a:chOff x="0" y="0"/>
          <a:chExt cx="0" cy="0"/>
        </a:xfrm>
      </p:grpSpPr>
      <p:sp>
        <p:nvSpPr>
          <p:cNvPr id="9" name="Google Shape;9;p2"/>
          <p:cNvSpPr/>
          <p:nvPr/>
        </p:nvSpPr>
        <p:spPr>
          <a:xfrm>
            <a:off x="158636" y="377479"/>
            <a:ext cx="8844455" cy="4395773"/>
          </a:xfrm>
          <a:custGeom>
            <a:avLst/>
            <a:gdLst/>
            <a:ahLst/>
            <a:cxnLst/>
            <a:rect l="l" t="t" r="r" b="b"/>
            <a:pathLst>
              <a:path w="275657" h="137004" extrusionOk="0">
                <a:moveTo>
                  <a:pt x="0" y="1"/>
                </a:moveTo>
                <a:lnTo>
                  <a:pt x="0" y="57741"/>
                </a:lnTo>
                <a:cubicBezTo>
                  <a:pt x="5789" y="57926"/>
                  <a:pt x="10409" y="62676"/>
                  <a:pt x="10409" y="68502"/>
                </a:cubicBezTo>
                <a:cubicBezTo>
                  <a:pt x="10409" y="74328"/>
                  <a:pt x="5789" y="79078"/>
                  <a:pt x="0" y="79263"/>
                </a:cubicBezTo>
                <a:lnTo>
                  <a:pt x="0" y="137003"/>
                </a:lnTo>
                <a:lnTo>
                  <a:pt x="275657" y="137003"/>
                </a:lnTo>
                <a:lnTo>
                  <a:pt x="275657" y="79263"/>
                </a:lnTo>
                <a:cubicBezTo>
                  <a:pt x="269720" y="79263"/>
                  <a:pt x="264896" y="74458"/>
                  <a:pt x="264896" y="68502"/>
                </a:cubicBezTo>
                <a:cubicBezTo>
                  <a:pt x="264896" y="62565"/>
                  <a:pt x="269720" y="57741"/>
                  <a:pt x="275657" y="57741"/>
                </a:cubicBezTo>
                <a:lnTo>
                  <a:pt x="275657" y="1"/>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303900" y="549338"/>
            <a:ext cx="8536200" cy="4052100"/>
          </a:xfrm>
          <a:prstGeom prst="rect">
            <a:avLst/>
          </a:prstGeom>
          <a:noFill/>
          <a:ln w="19050" cap="flat" cmpd="sng">
            <a:solidFill>
              <a:schemeClr val="accent2"/>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flipH="1">
            <a:off x="560877" y="868275"/>
            <a:ext cx="8369667" cy="3794802"/>
            <a:chOff x="11537550" y="2290022"/>
            <a:chExt cx="7847053" cy="3405548"/>
          </a:xfrm>
        </p:grpSpPr>
        <p:sp>
          <p:nvSpPr>
            <p:cNvPr id="12" name="Google Shape;12;p2"/>
            <p:cNvSpPr/>
            <p:nvPr/>
          </p:nvSpPr>
          <p:spPr>
            <a:xfrm>
              <a:off x="13024450" y="2623302"/>
              <a:ext cx="35378" cy="3004166"/>
            </a:xfrm>
            <a:custGeom>
              <a:avLst/>
              <a:gdLst/>
              <a:ahLst/>
              <a:cxnLst/>
              <a:rect l="l" t="t" r="r" b="b"/>
              <a:pathLst>
                <a:path w="554" h="47043" extrusionOk="0">
                  <a:moveTo>
                    <a:pt x="0" y="0"/>
                  </a:moveTo>
                  <a:lnTo>
                    <a:pt x="0" y="47043"/>
                  </a:lnTo>
                  <a:lnTo>
                    <a:pt x="554" y="47043"/>
                  </a:lnTo>
                  <a:lnTo>
                    <a:pt x="554" y="0"/>
                  </a:lnTo>
                  <a:close/>
                </a:path>
              </a:pathLst>
            </a:custGeom>
            <a:solidFill>
              <a:srgbClr val="7FAB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2656684" y="2743612"/>
              <a:ext cx="35442" cy="2883854"/>
            </a:xfrm>
            <a:custGeom>
              <a:avLst/>
              <a:gdLst/>
              <a:ahLst/>
              <a:cxnLst/>
              <a:rect l="l" t="t" r="r" b="b"/>
              <a:pathLst>
                <a:path w="555" h="45159" extrusionOk="0">
                  <a:moveTo>
                    <a:pt x="1" y="0"/>
                  </a:moveTo>
                  <a:lnTo>
                    <a:pt x="1" y="45159"/>
                  </a:lnTo>
                  <a:lnTo>
                    <a:pt x="554" y="45159"/>
                  </a:lnTo>
                  <a:lnTo>
                    <a:pt x="554" y="0"/>
                  </a:lnTo>
                  <a:close/>
                </a:path>
              </a:pathLst>
            </a:custGeom>
            <a:solidFill>
              <a:srgbClr val="7FAB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2294857" y="3155119"/>
              <a:ext cx="35442" cy="2472340"/>
            </a:xfrm>
            <a:custGeom>
              <a:avLst/>
              <a:gdLst/>
              <a:ahLst/>
              <a:cxnLst/>
              <a:rect l="l" t="t" r="r" b="b"/>
              <a:pathLst>
                <a:path w="555" h="38715" extrusionOk="0">
                  <a:moveTo>
                    <a:pt x="1" y="0"/>
                  </a:moveTo>
                  <a:lnTo>
                    <a:pt x="1" y="38715"/>
                  </a:lnTo>
                  <a:lnTo>
                    <a:pt x="554" y="38715"/>
                  </a:lnTo>
                  <a:lnTo>
                    <a:pt x="554" y="0"/>
                  </a:lnTo>
                  <a:close/>
                </a:path>
              </a:pathLst>
            </a:custGeom>
            <a:solidFill>
              <a:srgbClr val="7FAB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3380401" y="2743612"/>
              <a:ext cx="35378" cy="2883854"/>
            </a:xfrm>
            <a:custGeom>
              <a:avLst/>
              <a:gdLst/>
              <a:ahLst/>
              <a:cxnLst/>
              <a:rect l="l" t="t" r="r" b="b"/>
              <a:pathLst>
                <a:path w="554" h="45159" extrusionOk="0">
                  <a:moveTo>
                    <a:pt x="0" y="0"/>
                  </a:moveTo>
                  <a:lnTo>
                    <a:pt x="0" y="45159"/>
                  </a:lnTo>
                  <a:lnTo>
                    <a:pt x="554" y="45159"/>
                  </a:lnTo>
                  <a:lnTo>
                    <a:pt x="554" y="0"/>
                  </a:lnTo>
                  <a:close/>
                </a:path>
              </a:pathLst>
            </a:custGeom>
            <a:solidFill>
              <a:srgbClr val="7FAB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3747273" y="3522818"/>
              <a:ext cx="35442" cy="2109679"/>
            </a:xfrm>
            <a:custGeom>
              <a:avLst/>
              <a:gdLst/>
              <a:ahLst/>
              <a:cxnLst/>
              <a:rect l="l" t="t" r="r" b="b"/>
              <a:pathLst>
                <a:path w="555" h="33036" extrusionOk="0">
                  <a:moveTo>
                    <a:pt x="1" y="0"/>
                  </a:moveTo>
                  <a:lnTo>
                    <a:pt x="1" y="33036"/>
                  </a:lnTo>
                  <a:lnTo>
                    <a:pt x="554" y="33036"/>
                  </a:lnTo>
                  <a:lnTo>
                    <a:pt x="554" y="0"/>
                  </a:lnTo>
                  <a:close/>
                </a:path>
              </a:pathLst>
            </a:custGeom>
            <a:solidFill>
              <a:srgbClr val="7FAB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4115039" y="3546382"/>
              <a:ext cx="34548" cy="2091160"/>
            </a:xfrm>
            <a:custGeom>
              <a:avLst/>
              <a:gdLst/>
              <a:ahLst/>
              <a:cxnLst/>
              <a:rect l="l" t="t" r="r" b="b"/>
              <a:pathLst>
                <a:path w="541" h="32746" extrusionOk="0">
                  <a:moveTo>
                    <a:pt x="0" y="0"/>
                  </a:moveTo>
                  <a:lnTo>
                    <a:pt x="0" y="32746"/>
                  </a:lnTo>
                  <a:lnTo>
                    <a:pt x="541" y="32746"/>
                  </a:lnTo>
                  <a:lnTo>
                    <a:pt x="541" y="0"/>
                  </a:lnTo>
                  <a:close/>
                </a:path>
              </a:pathLst>
            </a:custGeom>
            <a:solidFill>
              <a:srgbClr val="7FAB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4481910" y="3642298"/>
              <a:ext cx="35378" cy="2000287"/>
            </a:xfrm>
            <a:custGeom>
              <a:avLst/>
              <a:gdLst/>
              <a:ahLst/>
              <a:cxnLst/>
              <a:rect l="l" t="t" r="r" b="b"/>
              <a:pathLst>
                <a:path w="554" h="31323" extrusionOk="0">
                  <a:moveTo>
                    <a:pt x="1" y="1"/>
                  </a:moveTo>
                  <a:lnTo>
                    <a:pt x="1" y="31323"/>
                  </a:lnTo>
                  <a:lnTo>
                    <a:pt x="554" y="31323"/>
                  </a:lnTo>
                  <a:lnTo>
                    <a:pt x="554" y="1"/>
                  </a:lnTo>
                  <a:close/>
                </a:path>
              </a:pathLst>
            </a:custGeom>
            <a:solidFill>
              <a:srgbClr val="7FAB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4848782" y="3808076"/>
              <a:ext cx="35442" cy="1840445"/>
            </a:xfrm>
            <a:custGeom>
              <a:avLst/>
              <a:gdLst/>
              <a:ahLst/>
              <a:cxnLst/>
              <a:rect l="l" t="t" r="r" b="b"/>
              <a:pathLst>
                <a:path w="555" h="28820" extrusionOk="0">
                  <a:moveTo>
                    <a:pt x="1" y="1"/>
                  </a:moveTo>
                  <a:lnTo>
                    <a:pt x="1" y="28819"/>
                  </a:lnTo>
                  <a:lnTo>
                    <a:pt x="554" y="28819"/>
                  </a:lnTo>
                  <a:lnTo>
                    <a:pt x="554" y="1"/>
                  </a:lnTo>
                  <a:close/>
                </a:path>
              </a:pathLst>
            </a:custGeom>
            <a:solidFill>
              <a:srgbClr val="7FAB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5215717" y="3320832"/>
              <a:ext cx="35378" cy="2332742"/>
            </a:xfrm>
            <a:custGeom>
              <a:avLst/>
              <a:gdLst/>
              <a:ahLst/>
              <a:cxnLst/>
              <a:rect l="l" t="t" r="r" b="b"/>
              <a:pathLst>
                <a:path w="554" h="36529" extrusionOk="0">
                  <a:moveTo>
                    <a:pt x="0" y="1"/>
                  </a:moveTo>
                  <a:lnTo>
                    <a:pt x="0" y="36528"/>
                  </a:lnTo>
                  <a:lnTo>
                    <a:pt x="554" y="36528"/>
                  </a:lnTo>
                  <a:lnTo>
                    <a:pt x="554" y="1"/>
                  </a:lnTo>
                  <a:close/>
                </a:path>
              </a:pathLst>
            </a:custGeom>
            <a:solidFill>
              <a:srgbClr val="7FAB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582589" y="3350335"/>
              <a:ext cx="35378" cy="2308284"/>
            </a:xfrm>
            <a:custGeom>
              <a:avLst/>
              <a:gdLst/>
              <a:ahLst/>
              <a:cxnLst/>
              <a:rect l="l" t="t" r="r" b="b"/>
              <a:pathLst>
                <a:path w="554" h="36146" extrusionOk="0">
                  <a:moveTo>
                    <a:pt x="0" y="0"/>
                  </a:moveTo>
                  <a:lnTo>
                    <a:pt x="0" y="36145"/>
                  </a:lnTo>
                  <a:lnTo>
                    <a:pt x="554" y="36145"/>
                  </a:lnTo>
                  <a:lnTo>
                    <a:pt x="554" y="0"/>
                  </a:lnTo>
                  <a:close/>
                </a:path>
              </a:pathLst>
            </a:custGeom>
            <a:solidFill>
              <a:srgbClr val="7FAB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5949461" y="3546382"/>
              <a:ext cx="35442" cy="2117278"/>
            </a:xfrm>
            <a:custGeom>
              <a:avLst/>
              <a:gdLst/>
              <a:ahLst/>
              <a:cxnLst/>
              <a:rect l="l" t="t" r="r" b="b"/>
              <a:pathLst>
                <a:path w="555" h="33155" extrusionOk="0">
                  <a:moveTo>
                    <a:pt x="1" y="0"/>
                  </a:moveTo>
                  <a:lnTo>
                    <a:pt x="1" y="33154"/>
                  </a:lnTo>
                  <a:lnTo>
                    <a:pt x="554" y="33154"/>
                  </a:lnTo>
                  <a:lnTo>
                    <a:pt x="554" y="0"/>
                  </a:lnTo>
                  <a:close/>
                </a:path>
              </a:pathLst>
            </a:custGeom>
            <a:solidFill>
              <a:srgbClr val="7FAB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6317226" y="4875094"/>
              <a:ext cx="34548" cy="794418"/>
            </a:xfrm>
            <a:custGeom>
              <a:avLst/>
              <a:gdLst/>
              <a:ahLst/>
              <a:cxnLst/>
              <a:rect l="l" t="t" r="r" b="b"/>
              <a:pathLst>
                <a:path w="541" h="12440" extrusionOk="0">
                  <a:moveTo>
                    <a:pt x="0" y="0"/>
                  </a:moveTo>
                  <a:lnTo>
                    <a:pt x="0" y="12440"/>
                  </a:lnTo>
                  <a:lnTo>
                    <a:pt x="541" y="12440"/>
                  </a:lnTo>
                  <a:lnTo>
                    <a:pt x="541" y="0"/>
                  </a:lnTo>
                  <a:close/>
                </a:path>
              </a:pathLst>
            </a:custGeom>
            <a:solidFill>
              <a:srgbClr val="7FAB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6684098" y="4056295"/>
              <a:ext cx="35442" cy="1618276"/>
            </a:xfrm>
            <a:custGeom>
              <a:avLst/>
              <a:gdLst/>
              <a:ahLst/>
              <a:cxnLst/>
              <a:rect l="l" t="t" r="r" b="b"/>
              <a:pathLst>
                <a:path w="555" h="25341" extrusionOk="0">
                  <a:moveTo>
                    <a:pt x="1" y="1"/>
                  </a:moveTo>
                  <a:lnTo>
                    <a:pt x="1" y="25341"/>
                  </a:lnTo>
                  <a:lnTo>
                    <a:pt x="554" y="25341"/>
                  </a:lnTo>
                  <a:lnTo>
                    <a:pt x="554" y="1"/>
                  </a:lnTo>
                  <a:close/>
                </a:path>
              </a:pathLst>
            </a:custGeom>
            <a:solidFill>
              <a:srgbClr val="7FAB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7050969" y="3243435"/>
              <a:ext cx="35442" cy="2436195"/>
            </a:xfrm>
            <a:custGeom>
              <a:avLst/>
              <a:gdLst/>
              <a:ahLst/>
              <a:cxnLst/>
              <a:rect l="l" t="t" r="r" b="b"/>
              <a:pathLst>
                <a:path w="555" h="38149" extrusionOk="0">
                  <a:moveTo>
                    <a:pt x="1" y="1"/>
                  </a:moveTo>
                  <a:lnTo>
                    <a:pt x="1" y="38149"/>
                  </a:lnTo>
                  <a:lnTo>
                    <a:pt x="554" y="38149"/>
                  </a:lnTo>
                  <a:lnTo>
                    <a:pt x="554" y="1"/>
                  </a:lnTo>
                  <a:close/>
                </a:path>
              </a:pathLst>
            </a:custGeom>
            <a:solidFill>
              <a:srgbClr val="7FAB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7417905" y="3348611"/>
              <a:ext cx="35378" cy="2336063"/>
            </a:xfrm>
            <a:custGeom>
              <a:avLst/>
              <a:gdLst/>
              <a:ahLst/>
              <a:cxnLst/>
              <a:rect l="l" t="t" r="r" b="b"/>
              <a:pathLst>
                <a:path w="554" h="36581" extrusionOk="0">
                  <a:moveTo>
                    <a:pt x="0" y="1"/>
                  </a:moveTo>
                  <a:lnTo>
                    <a:pt x="0" y="36581"/>
                  </a:lnTo>
                  <a:lnTo>
                    <a:pt x="554" y="36581"/>
                  </a:lnTo>
                  <a:lnTo>
                    <a:pt x="554" y="1"/>
                  </a:lnTo>
                  <a:close/>
                </a:path>
              </a:pathLst>
            </a:custGeom>
            <a:solidFill>
              <a:srgbClr val="7FAB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7784776" y="4185035"/>
              <a:ext cx="35378" cy="1505499"/>
            </a:xfrm>
            <a:custGeom>
              <a:avLst/>
              <a:gdLst/>
              <a:ahLst/>
              <a:cxnLst/>
              <a:rect l="l" t="t" r="r" b="b"/>
              <a:pathLst>
                <a:path w="554" h="23575" extrusionOk="0">
                  <a:moveTo>
                    <a:pt x="1" y="1"/>
                  </a:moveTo>
                  <a:lnTo>
                    <a:pt x="1" y="23575"/>
                  </a:lnTo>
                  <a:lnTo>
                    <a:pt x="554" y="23575"/>
                  </a:lnTo>
                  <a:lnTo>
                    <a:pt x="554" y="1"/>
                  </a:lnTo>
                  <a:close/>
                </a:path>
              </a:pathLst>
            </a:custGeom>
            <a:solidFill>
              <a:srgbClr val="7FAB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8151648" y="4740416"/>
              <a:ext cx="35442" cy="955154"/>
            </a:xfrm>
            <a:custGeom>
              <a:avLst/>
              <a:gdLst/>
              <a:ahLst/>
              <a:cxnLst/>
              <a:rect l="l" t="t" r="r" b="b"/>
              <a:pathLst>
                <a:path w="555" h="14957" extrusionOk="0">
                  <a:moveTo>
                    <a:pt x="1" y="1"/>
                  </a:moveTo>
                  <a:lnTo>
                    <a:pt x="1" y="14957"/>
                  </a:lnTo>
                  <a:lnTo>
                    <a:pt x="554" y="14957"/>
                  </a:lnTo>
                  <a:lnTo>
                    <a:pt x="554" y="1"/>
                  </a:lnTo>
                  <a:close/>
                </a:path>
              </a:pathLst>
            </a:custGeom>
            <a:solidFill>
              <a:srgbClr val="7FAB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8519414" y="4886844"/>
              <a:ext cx="34548" cy="766703"/>
            </a:xfrm>
            <a:custGeom>
              <a:avLst/>
              <a:gdLst/>
              <a:ahLst/>
              <a:cxnLst/>
              <a:rect l="l" t="t" r="r" b="b"/>
              <a:pathLst>
                <a:path w="541" h="12006" extrusionOk="0">
                  <a:moveTo>
                    <a:pt x="0" y="1"/>
                  </a:moveTo>
                  <a:lnTo>
                    <a:pt x="0" y="12005"/>
                  </a:lnTo>
                  <a:lnTo>
                    <a:pt x="541" y="12005"/>
                  </a:lnTo>
                  <a:lnTo>
                    <a:pt x="541" y="1"/>
                  </a:lnTo>
                  <a:close/>
                </a:path>
              </a:pathLst>
            </a:custGeom>
            <a:solidFill>
              <a:srgbClr val="7FAB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8886285" y="4953321"/>
              <a:ext cx="35442" cy="705270"/>
            </a:xfrm>
            <a:custGeom>
              <a:avLst/>
              <a:gdLst/>
              <a:ahLst/>
              <a:cxnLst/>
              <a:rect l="l" t="t" r="r" b="b"/>
              <a:pathLst>
                <a:path w="555" h="11044" extrusionOk="0">
                  <a:moveTo>
                    <a:pt x="1" y="1"/>
                  </a:moveTo>
                  <a:lnTo>
                    <a:pt x="1" y="11043"/>
                  </a:lnTo>
                  <a:lnTo>
                    <a:pt x="554" y="11043"/>
                  </a:lnTo>
                  <a:lnTo>
                    <a:pt x="554" y="1"/>
                  </a:lnTo>
                  <a:close/>
                </a:path>
              </a:pathLst>
            </a:custGeom>
            <a:solidFill>
              <a:srgbClr val="7FAB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19228763" y="4918007"/>
              <a:ext cx="35442" cy="705206"/>
            </a:xfrm>
            <a:custGeom>
              <a:avLst/>
              <a:gdLst/>
              <a:ahLst/>
              <a:cxnLst/>
              <a:rect l="l" t="t" r="r" b="b"/>
              <a:pathLst>
                <a:path w="555" h="11043" extrusionOk="0">
                  <a:moveTo>
                    <a:pt x="1" y="0"/>
                  </a:moveTo>
                  <a:lnTo>
                    <a:pt x="1" y="11043"/>
                  </a:lnTo>
                  <a:lnTo>
                    <a:pt x="554" y="11043"/>
                  </a:lnTo>
                  <a:lnTo>
                    <a:pt x="554" y="0"/>
                  </a:lnTo>
                  <a:close/>
                </a:path>
              </a:pathLst>
            </a:custGeom>
            <a:solidFill>
              <a:srgbClr val="7FAB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1541765" y="3483545"/>
              <a:ext cx="7842838" cy="1743378"/>
            </a:xfrm>
            <a:custGeom>
              <a:avLst/>
              <a:gdLst/>
              <a:ahLst/>
              <a:cxnLst/>
              <a:rect l="l" t="t" r="r" b="b"/>
              <a:pathLst>
                <a:path w="122813" h="27300" extrusionOk="0">
                  <a:moveTo>
                    <a:pt x="89514" y="10380"/>
                  </a:moveTo>
                  <a:cubicBezTo>
                    <a:pt x="91780" y="10380"/>
                    <a:pt x="93493" y="13042"/>
                    <a:pt x="93678" y="14873"/>
                  </a:cubicBezTo>
                  <a:cubicBezTo>
                    <a:pt x="93888" y="17087"/>
                    <a:pt x="92083" y="19235"/>
                    <a:pt x="89869" y="20737"/>
                  </a:cubicBezTo>
                  <a:cubicBezTo>
                    <a:pt x="88024" y="19485"/>
                    <a:pt x="85336" y="17509"/>
                    <a:pt x="85402" y="15018"/>
                  </a:cubicBezTo>
                  <a:cubicBezTo>
                    <a:pt x="85455" y="12936"/>
                    <a:pt x="87287" y="10393"/>
                    <a:pt x="89487" y="10380"/>
                  </a:cubicBezTo>
                  <a:close/>
                  <a:moveTo>
                    <a:pt x="38866" y="0"/>
                  </a:moveTo>
                  <a:cubicBezTo>
                    <a:pt x="37796" y="0"/>
                    <a:pt x="36735" y="95"/>
                    <a:pt x="35684" y="286"/>
                  </a:cubicBezTo>
                  <a:cubicBezTo>
                    <a:pt x="31560" y="1037"/>
                    <a:pt x="29320" y="3211"/>
                    <a:pt x="26486" y="5952"/>
                  </a:cubicBezTo>
                  <a:cubicBezTo>
                    <a:pt x="24615" y="7771"/>
                    <a:pt x="22494" y="9840"/>
                    <a:pt x="19265" y="12119"/>
                  </a:cubicBezTo>
                  <a:cubicBezTo>
                    <a:pt x="13928" y="15901"/>
                    <a:pt x="7814" y="18668"/>
                    <a:pt x="1120" y="20342"/>
                  </a:cubicBezTo>
                  <a:cubicBezTo>
                    <a:pt x="422" y="20513"/>
                    <a:pt x="0" y="21211"/>
                    <a:pt x="171" y="21897"/>
                  </a:cubicBezTo>
                  <a:cubicBezTo>
                    <a:pt x="317" y="22490"/>
                    <a:pt x="852" y="22884"/>
                    <a:pt x="1430" y="22884"/>
                  </a:cubicBezTo>
                  <a:cubicBezTo>
                    <a:pt x="1533" y="22884"/>
                    <a:pt x="1636" y="22871"/>
                    <a:pt x="1739" y="22845"/>
                  </a:cubicBezTo>
                  <a:cubicBezTo>
                    <a:pt x="8750" y="21093"/>
                    <a:pt x="15154" y="18194"/>
                    <a:pt x="20754" y="14214"/>
                  </a:cubicBezTo>
                  <a:cubicBezTo>
                    <a:pt x="24141" y="11816"/>
                    <a:pt x="26434" y="9589"/>
                    <a:pt x="28279" y="7810"/>
                  </a:cubicBezTo>
                  <a:cubicBezTo>
                    <a:pt x="30993" y="5162"/>
                    <a:pt x="32785" y="3422"/>
                    <a:pt x="36145" y="2816"/>
                  </a:cubicBezTo>
                  <a:cubicBezTo>
                    <a:pt x="37034" y="2655"/>
                    <a:pt x="37935" y="2575"/>
                    <a:pt x="38846" y="2575"/>
                  </a:cubicBezTo>
                  <a:cubicBezTo>
                    <a:pt x="43676" y="2575"/>
                    <a:pt x="48811" y="4834"/>
                    <a:pt x="54132" y="9312"/>
                  </a:cubicBezTo>
                  <a:cubicBezTo>
                    <a:pt x="55925" y="10828"/>
                    <a:pt x="57414" y="12132"/>
                    <a:pt x="58731" y="13305"/>
                  </a:cubicBezTo>
                  <a:cubicBezTo>
                    <a:pt x="63449" y="17456"/>
                    <a:pt x="66308" y="19973"/>
                    <a:pt x="73661" y="23122"/>
                  </a:cubicBezTo>
                  <a:cubicBezTo>
                    <a:pt x="76257" y="24233"/>
                    <a:pt x="79799" y="25527"/>
                    <a:pt x="83340" y="25527"/>
                  </a:cubicBezTo>
                  <a:cubicBezTo>
                    <a:pt x="84545" y="25527"/>
                    <a:pt x="85750" y="25378"/>
                    <a:pt x="86918" y="25020"/>
                  </a:cubicBezTo>
                  <a:cubicBezTo>
                    <a:pt x="87893" y="24717"/>
                    <a:pt x="88881" y="24295"/>
                    <a:pt x="89830" y="23781"/>
                  </a:cubicBezTo>
                  <a:cubicBezTo>
                    <a:pt x="94271" y="26403"/>
                    <a:pt x="99647" y="27299"/>
                    <a:pt x="104944" y="27299"/>
                  </a:cubicBezTo>
                  <a:cubicBezTo>
                    <a:pt x="111269" y="27299"/>
                    <a:pt x="117463" y="26008"/>
                    <a:pt x="121732" y="24862"/>
                  </a:cubicBezTo>
                  <a:cubicBezTo>
                    <a:pt x="122417" y="24677"/>
                    <a:pt x="122813" y="23979"/>
                    <a:pt x="122628" y="23293"/>
                  </a:cubicBezTo>
                  <a:cubicBezTo>
                    <a:pt x="122474" y="22720"/>
                    <a:pt x="121959" y="22340"/>
                    <a:pt x="121393" y="22340"/>
                  </a:cubicBezTo>
                  <a:cubicBezTo>
                    <a:pt x="121283" y="22340"/>
                    <a:pt x="121171" y="22354"/>
                    <a:pt x="121060" y="22384"/>
                  </a:cubicBezTo>
                  <a:cubicBezTo>
                    <a:pt x="116943" y="23488"/>
                    <a:pt x="110953" y="24736"/>
                    <a:pt x="104909" y="24736"/>
                  </a:cubicBezTo>
                  <a:cubicBezTo>
                    <a:pt x="100487" y="24736"/>
                    <a:pt x="96036" y="24068"/>
                    <a:pt x="92268" y="22187"/>
                  </a:cubicBezTo>
                  <a:cubicBezTo>
                    <a:pt x="92623" y="21910"/>
                    <a:pt x="92953" y="21620"/>
                    <a:pt x="93256" y="21330"/>
                  </a:cubicBezTo>
                  <a:cubicBezTo>
                    <a:pt x="95430" y="19261"/>
                    <a:pt x="96471" y="16942"/>
                    <a:pt x="96234" y="14623"/>
                  </a:cubicBezTo>
                  <a:cubicBezTo>
                    <a:pt x="95918" y="11315"/>
                    <a:pt x="93137" y="7810"/>
                    <a:pt x="89514" y="7810"/>
                  </a:cubicBezTo>
                  <a:lnTo>
                    <a:pt x="89461" y="7810"/>
                  </a:lnTo>
                  <a:cubicBezTo>
                    <a:pt x="87695" y="7823"/>
                    <a:pt x="86008" y="8680"/>
                    <a:pt x="84704" y="10235"/>
                  </a:cubicBezTo>
                  <a:cubicBezTo>
                    <a:pt x="83571" y="11579"/>
                    <a:pt x="82872" y="13345"/>
                    <a:pt x="82833" y="14952"/>
                  </a:cubicBezTo>
                  <a:cubicBezTo>
                    <a:pt x="82740" y="18207"/>
                    <a:pt x="85270" y="20579"/>
                    <a:pt x="87352" y="22121"/>
                  </a:cubicBezTo>
                  <a:cubicBezTo>
                    <a:pt x="86944" y="22292"/>
                    <a:pt x="86549" y="22437"/>
                    <a:pt x="86166" y="22556"/>
                  </a:cubicBezTo>
                  <a:cubicBezTo>
                    <a:pt x="85714" y="22693"/>
                    <a:pt x="84854" y="22957"/>
                    <a:pt x="83431" y="22957"/>
                  </a:cubicBezTo>
                  <a:cubicBezTo>
                    <a:pt x="81578" y="22957"/>
                    <a:pt x="78769" y="22509"/>
                    <a:pt x="74663" y="20750"/>
                  </a:cubicBezTo>
                  <a:cubicBezTo>
                    <a:pt x="67692" y="17759"/>
                    <a:pt x="65122" y="15493"/>
                    <a:pt x="60431" y="11368"/>
                  </a:cubicBezTo>
                  <a:cubicBezTo>
                    <a:pt x="59113" y="10195"/>
                    <a:pt x="57598" y="8878"/>
                    <a:pt x="55793" y="7349"/>
                  </a:cubicBezTo>
                  <a:cubicBezTo>
                    <a:pt x="49990" y="2460"/>
                    <a:pt x="44307" y="0"/>
                    <a:pt x="38866" y="0"/>
                  </a:cubicBezTo>
                  <a:close/>
                </a:path>
              </a:pathLst>
            </a:custGeom>
            <a:solidFill>
              <a:srgbClr val="7FAB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11537550" y="2538625"/>
              <a:ext cx="7839454" cy="2557848"/>
            </a:xfrm>
            <a:custGeom>
              <a:avLst/>
              <a:gdLst/>
              <a:ahLst/>
              <a:cxnLst/>
              <a:rect l="l" t="t" r="r" b="b"/>
              <a:pathLst>
                <a:path w="122760" h="40054" extrusionOk="0">
                  <a:moveTo>
                    <a:pt x="61077" y="13462"/>
                  </a:moveTo>
                  <a:cubicBezTo>
                    <a:pt x="65122" y="13462"/>
                    <a:pt x="68390" y="16598"/>
                    <a:pt x="69734" y="19524"/>
                  </a:cubicBezTo>
                  <a:cubicBezTo>
                    <a:pt x="71250" y="22858"/>
                    <a:pt x="71144" y="26600"/>
                    <a:pt x="69445" y="29512"/>
                  </a:cubicBezTo>
                  <a:cubicBezTo>
                    <a:pt x="67534" y="32780"/>
                    <a:pt x="63950" y="34967"/>
                    <a:pt x="60089" y="36035"/>
                  </a:cubicBezTo>
                  <a:cubicBezTo>
                    <a:pt x="58152" y="35218"/>
                    <a:pt x="56360" y="34032"/>
                    <a:pt x="54897" y="32451"/>
                  </a:cubicBezTo>
                  <a:cubicBezTo>
                    <a:pt x="51089" y="28326"/>
                    <a:pt x="50509" y="22106"/>
                    <a:pt x="53540" y="17653"/>
                  </a:cubicBezTo>
                  <a:cubicBezTo>
                    <a:pt x="55266" y="15123"/>
                    <a:pt x="58191" y="13475"/>
                    <a:pt x="61011" y="13462"/>
                  </a:cubicBezTo>
                  <a:close/>
                  <a:moveTo>
                    <a:pt x="23674" y="0"/>
                  </a:moveTo>
                  <a:cubicBezTo>
                    <a:pt x="22845" y="0"/>
                    <a:pt x="21930" y="86"/>
                    <a:pt x="20978" y="311"/>
                  </a:cubicBezTo>
                  <a:cubicBezTo>
                    <a:pt x="16208" y="1418"/>
                    <a:pt x="11346" y="7506"/>
                    <a:pt x="6523" y="18391"/>
                  </a:cubicBezTo>
                  <a:cubicBezTo>
                    <a:pt x="2873" y="26613"/>
                    <a:pt x="461" y="34902"/>
                    <a:pt x="198" y="35811"/>
                  </a:cubicBezTo>
                  <a:cubicBezTo>
                    <a:pt x="0" y="36496"/>
                    <a:pt x="395" y="37208"/>
                    <a:pt x="1081" y="37405"/>
                  </a:cubicBezTo>
                  <a:cubicBezTo>
                    <a:pt x="1200" y="37440"/>
                    <a:pt x="1321" y="37456"/>
                    <a:pt x="1439" y="37456"/>
                  </a:cubicBezTo>
                  <a:cubicBezTo>
                    <a:pt x="1999" y="37456"/>
                    <a:pt x="2512" y="37088"/>
                    <a:pt x="2675" y="36522"/>
                  </a:cubicBezTo>
                  <a:cubicBezTo>
                    <a:pt x="5785" y="25664"/>
                    <a:pt x="13744" y="4634"/>
                    <a:pt x="21558" y="2815"/>
                  </a:cubicBezTo>
                  <a:cubicBezTo>
                    <a:pt x="22318" y="2638"/>
                    <a:pt x="23028" y="2575"/>
                    <a:pt x="23652" y="2575"/>
                  </a:cubicBezTo>
                  <a:cubicBezTo>
                    <a:pt x="25019" y="2575"/>
                    <a:pt x="25969" y="2875"/>
                    <a:pt x="26104" y="2920"/>
                  </a:cubicBezTo>
                  <a:cubicBezTo>
                    <a:pt x="28516" y="3922"/>
                    <a:pt x="31164" y="5872"/>
                    <a:pt x="32627" y="12737"/>
                  </a:cubicBezTo>
                  <a:lnTo>
                    <a:pt x="32759" y="13304"/>
                  </a:lnTo>
                  <a:cubicBezTo>
                    <a:pt x="33695" y="17718"/>
                    <a:pt x="34867" y="23227"/>
                    <a:pt x="37252" y="27970"/>
                  </a:cubicBezTo>
                  <a:cubicBezTo>
                    <a:pt x="40112" y="33689"/>
                    <a:pt x="44131" y="37194"/>
                    <a:pt x="49494" y="38697"/>
                  </a:cubicBezTo>
                  <a:cubicBezTo>
                    <a:pt x="51100" y="39150"/>
                    <a:pt x="52844" y="39374"/>
                    <a:pt x="54637" y="39374"/>
                  </a:cubicBezTo>
                  <a:cubicBezTo>
                    <a:pt x="56391" y="39374"/>
                    <a:pt x="58192" y="39160"/>
                    <a:pt x="59957" y="38736"/>
                  </a:cubicBezTo>
                  <a:cubicBezTo>
                    <a:pt x="60840" y="39066"/>
                    <a:pt x="61775" y="39342"/>
                    <a:pt x="62724" y="39540"/>
                  </a:cubicBezTo>
                  <a:cubicBezTo>
                    <a:pt x="64240" y="39883"/>
                    <a:pt x="65768" y="40054"/>
                    <a:pt x="67244" y="40054"/>
                  </a:cubicBezTo>
                  <a:cubicBezTo>
                    <a:pt x="69339" y="40054"/>
                    <a:pt x="71355" y="39711"/>
                    <a:pt x="73147" y="39052"/>
                  </a:cubicBezTo>
                  <a:cubicBezTo>
                    <a:pt x="77087" y="37603"/>
                    <a:pt x="79183" y="31963"/>
                    <a:pt x="83004" y="21711"/>
                  </a:cubicBezTo>
                  <a:cubicBezTo>
                    <a:pt x="83729" y="19787"/>
                    <a:pt x="84467" y="17784"/>
                    <a:pt x="85310" y="15584"/>
                  </a:cubicBezTo>
                  <a:cubicBezTo>
                    <a:pt x="85626" y="14780"/>
                    <a:pt x="86430" y="12672"/>
                    <a:pt x="87893" y="12250"/>
                  </a:cubicBezTo>
                  <a:cubicBezTo>
                    <a:pt x="88089" y="12194"/>
                    <a:pt x="88303" y="12167"/>
                    <a:pt x="88526" y="12167"/>
                  </a:cubicBezTo>
                  <a:cubicBezTo>
                    <a:pt x="89139" y="12167"/>
                    <a:pt x="89815" y="12373"/>
                    <a:pt x="90357" y="12751"/>
                  </a:cubicBezTo>
                  <a:cubicBezTo>
                    <a:pt x="91187" y="13317"/>
                    <a:pt x="91543" y="14266"/>
                    <a:pt x="91727" y="14780"/>
                  </a:cubicBezTo>
                  <a:cubicBezTo>
                    <a:pt x="91767" y="14885"/>
                    <a:pt x="91806" y="14978"/>
                    <a:pt x="91833" y="15043"/>
                  </a:cubicBezTo>
                  <a:cubicBezTo>
                    <a:pt x="92729" y="17205"/>
                    <a:pt x="93783" y="20051"/>
                    <a:pt x="94811" y="22805"/>
                  </a:cubicBezTo>
                  <a:cubicBezTo>
                    <a:pt x="96353" y="26969"/>
                    <a:pt x="97802" y="30883"/>
                    <a:pt x="98725" y="32451"/>
                  </a:cubicBezTo>
                  <a:cubicBezTo>
                    <a:pt x="101571" y="37349"/>
                    <a:pt x="108359" y="39737"/>
                    <a:pt x="119453" y="39737"/>
                  </a:cubicBezTo>
                  <a:cubicBezTo>
                    <a:pt x="120118" y="39737"/>
                    <a:pt x="120799" y="39728"/>
                    <a:pt x="121495" y="39711"/>
                  </a:cubicBezTo>
                  <a:cubicBezTo>
                    <a:pt x="122207" y="39685"/>
                    <a:pt x="122760" y="39092"/>
                    <a:pt x="122747" y="38394"/>
                  </a:cubicBezTo>
                  <a:cubicBezTo>
                    <a:pt x="122720" y="37682"/>
                    <a:pt x="122154" y="37129"/>
                    <a:pt x="121455" y="37129"/>
                  </a:cubicBezTo>
                  <a:lnTo>
                    <a:pt x="121429" y="37129"/>
                  </a:lnTo>
                  <a:cubicBezTo>
                    <a:pt x="120754" y="37145"/>
                    <a:pt x="120094" y="37154"/>
                    <a:pt x="119450" y="37154"/>
                  </a:cubicBezTo>
                  <a:cubicBezTo>
                    <a:pt x="109487" y="37154"/>
                    <a:pt x="103266" y="35145"/>
                    <a:pt x="100952" y="31159"/>
                  </a:cubicBezTo>
                  <a:cubicBezTo>
                    <a:pt x="100148" y="29789"/>
                    <a:pt x="98659" y="25783"/>
                    <a:pt x="97222" y="21909"/>
                  </a:cubicBezTo>
                  <a:cubicBezTo>
                    <a:pt x="96195" y="19142"/>
                    <a:pt x="95127" y="16269"/>
                    <a:pt x="94205" y="14055"/>
                  </a:cubicBezTo>
                  <a:cubicBezTo>
                    <a:pt x="94192" y="14002"/>
                    <a:pt x="94165" y="13950"/>
                    <a:pt x="94139" y="13884"/>
                  </a:cubicBezTo>
                  <a:cubicBezTo>
                    <a:pt x="93888" y="13212"/>
                    <a:pt x="93322" y="11657"/>
                    <a:pt x="91820" y="10629"/>
                  </a:cubicBezTo>
                  <a:cubicBezTo>
                    <a:pt x="90844" y="9954"/>
                    <a:pt x="89661" y="9592"/>
                    <a:pt x="88523" y="9592"/>
                  </a:cubicBezTo>
                  <a:cubicBezTo>
                    <a:pt x="88063" y="9592"/>
                    <a:pt x="87610" y="9651"/>
                    <a:pt x="87181" y="9773"/>
                  </a:cubicBezTo>
                  <a:cubicBezTo>
                    <a:pt x="84480" y="10550"/>
                    <a:pt x="83347" y="13541"/>
                    <a:pt x="82912" y="14675"/>
                  </a:cubicBezTo>
                  <a:cubicBezTo>
                    <a:pt x="82068" y="16875"/>
                    <a:pt x="81278" y="18970"/>
                    <a:pt x="80593" y="20815"/>
                  </a:cubicBezTo>
                  <a:cubicBezTo>
                    <a:pt x="77153" y="30026"/>
                    <a:pt x="75084" y="35600"/>
                    <a:pt x="72251" y="36641"/>
                  </a:cubicBezTo>
                  <a:cubicBezTo>
                    <a:pt x="70772" y="37186"/>
                    <a:pt x="69031" y="37470"/>
                    <a:pt x="67192" y="37470"/>
                  </a:cubicBezTo>
                  <a:cubicBezTo>
                    <a:pt x="66231" y="37470"/>
                    <a:pt x="65244" y="37392"/>
                    <a:pt x="64253" y="37234"/>
                  </a:cubicBezTo>
                  <a:cubicBezTo>
                    <a:pt x="67521" y="35705"/>
                    <a:pt x="70103" y="33478"/>
                    <a:pt x="71658" y="30803"/>
                  </a:cubicBezTo>
                  <a:cubicBezTo>
                    <a:pt x="73780" y="27167"/>
                    <a:pt x="73938" y="22555"/>
                    <a:pt x="72067" y="18470"/>
                  </a:cubicBezTo>
                  <a:cubicBezTo>
                    <a:pt x="70354" y="14688"/>
                    <a:pt x="66295" y="10880"/>
                    <a:pt x="61077" y="10880"/>
                  </a:cubicBezTo>
                  <a:lnTo>
                    <a:pt x="60985" y="10880"/>
                  </a:lnTo>
                  <a:cubicBezTo>
                    <a:pt x="57295" y="10919"/>
                    <a:pt x="53632" y="12948"/>
                    <a:pt x="51418" y="16203"/>
                  </a:cubicBezTo>
                  <a:cubicBezTo>
                    <a:pt x="47715" y="21632"/>
                    <a:pt x="48387" y="29209"/>
                    <a:pt x="53012" y="34203"/>
                  </a:cubicBezTo>
                  <a:cubicBezTo>
                    <a:pt x="53882" y="35139"/>
                    <a:pt x="54897" y="35995"/>
                    <a:pt x="56004" y="36733"/>
                  </a:cubicBezTo>
                  <a:cubicBezTo>
                    <a:pt x="55520" y="36767"/>
                    <a:pt x="55038" y="36785"/>
                    <a:pt x="54563" y="36785"/>
                  </a:cubicBezTo>
                  <a:cubicBezTo>
                    <a:pt x="53019" y="36785"/>
                    <a:pt x="51532" y="36602"/>
                    <a:pt x="50193" y="36219"/>
                  </a:cubicBezTo>
                  <a:cubicBezTo>
                    <a:pt x="39638" y="33268"/>
                    <a:pt x="37107" y="21421"/>
                    <a:pt x="35276" y="12764"/>
                  </a:cubicBezTo>
                  <a:lnTo>
                    <a:pt x="35144" y="12197"/>
                  </a:lnTo>
                  <a:cubicBezTo>
                    <a:pt x="34235" y="7941"/>
                    <a:pt x="32495" y="2762"/>
                    <a:pt x="27053" y="522"/>
                  </a:cubicBezTo>
                  <a:lnTo>
                    <a:pt x="27053" y="549"/>
                  </a:lnTo>
                  <a:cubicBezTo>
                    <a:pt x="26461" y="300"/>
                    <a:pt x="25220" y="0"/>
                    <a:pt x="23674" y="0"/>
                  </a:cubicBezTo>
                  <a:close/>
                </a:path>
              </a:pathLst>
            </a:custGeom>
            <a:solidFill>
              <a:srgbClr val="7FAB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3674920" y="2847957"/>
              <a:ext cx="281112" cy="504111"/>
            </a:xfrm>
            <a:custGeom>
              <a:avLst/>
              <a:gdLst/>
              <a:ahLst/>
              <a:cxnLst/>
              <a:rect l="l" t="t" r="r" b="b"/>
              <a:pathLst>
                <a:path w="4402" h="7894" extrusionOk="0">
                  <a:moveTo>
                    <a:pt x="2399" y="0"/>
                  </a:moveTo>
                  <a:lnTo>
                    <a:pt x="1" y="791"/>
                  </a:lnTo>
                  <a:lnTo>
                    <a:pt x="2333" y="7893"/>
                  </a:lnTo>
                  <a:lnTo>
                    <a:pt x="2557" y="7814"/>
                  </a:lnTo>
                  <a:cubicBezTo>
                    <a:pt x="3756" y="7432"/>
                    <a:pt x="4402" y="6141"/>
                    <a:pt x="4006" y="4942"/>
                  </a:cubicBezTo>
                  <a:lnTo>
                    <a:pt x="2399" y="0"/>
                  </a:lnTo>
                  <a:close/>
                </a:path>
              </a:pathLst>
            </a:custGeom>
            <a:solidFill>
              <a:srgbClr val="7FAB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3803661" y="2847957"/>
              <a:ext cx="159969" cy="504111"/>
            </a:xfrm>
            <a:custGeom>
              <a:avLst/>
              <a:gdLst/>
              <a:ahLst/>
              <a:cxnLst/>
              <a:rect l="l" t="t" r="r" b="b"/>
              <a:pathLst>
                <a:path w="2505" h="7894" extrusionOk="0">
                  <a:moveTo>
                    <a:pt x="383" y="0"/>
                  </a:moveTo>
                  <a:lnTo>
                    <a:pt x="1" y="132"/>
                  </a:lnTo>
                  <a:cubicBezTo>
                    <a:pt x="936" y="2623"/>
                    <a:pt x="2267" y="5983"/>
                    <a:pt x="172" y="7472"/>
                  </a:cubicBezTo>
                  <a:lnTo>
                    <a:pt x="317" y="7893"/>
                  </a:lnTo>
                  <a:lnTo>
                    <a:pt x="1358" y="7551"/>
                  </a:lnTo>
                  <a:cubicBezTo>
                    <a:pt x="2109" y="7301"/>
                    <a:pt x="2504" y="6510"/>
                    <a:pt x="2267" y="5759"/>
                  </a:cubicBezTo>
                  <a:lnTo>
                    <a:pt x="383" y="0"/>
                  </a:lnTo>
                  <a:close/>
                </a:path>
              </a:pathLst>
            </a:custGeom>
            <a:solidFill>
              <a:srgbClr val="7FAB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13828055" y="2827778"/>
              <a:ext cx="83401" cy="121206"/>
            </a:xfrm>
            <a:custGeom>
              <a:avLst/>
              <a:gdLst/>
              <a:ahLst/>
              <a:cxnLst/>
              <a:rect l="l" t="t" r="r" b="b"/>
              <a:pathLst>
                <a:path w="1306" h="1898" extrusionOk="0">
                  <a:moveTo>
                    <a:pt x="1002" y="0"/>
                  </a:moveTo>
                  <a:lnTo>
                    <a:pt x="1" y="316"/>
                  </a:lnTo>
                  <a:lnTo>
                    <a:pt x="515" y="1898"/>
                  </a:lnTo>
                  <a:lnTo>
                    <a:pt x="1305" y="949"/>
                  </a:lnTo>
                  <a:lnTo>
                    <a:pt x="1002" y="0"/>
                  </a:lnTo>
                  <a:close/>
                </a:path>
              </a:pathLst>
            </a:custGeom>
            <a:solidFill>
              <a:srgbClr val="7FAB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13886167" y="3004475"/>
              <a:ext cx="83337" cy="121206"/>
            </a:xfrm>
            <a:custGeom>
              <a:avLst/>
              <a:gdLst/>
              <a:ahLst/>
              <a:cxnLst/>
              <a:rect l="l" t="t" r="r" b="b"/>
              <a:pathLst>
                <a:path w="1305" h="1898" extrusionOk="0">
                  <a:moveTo>
                    <a:pt x="988" y="0"/>
                  </a:moveTo>
                  <a:lnTo>
                    <a:pt x="0" y="317"/>
                  </a:lnTo>
                  <a:lnTo>
                    <a:pt x="514" y="1898"/>
                  </a:lnTo>
                  <a:lnTo>
                    <a:pt x="1305" y="949"/>
                  </a:lnTo>
                  <a:lnTo>
                    <a:pt x="988" y="0"/>
                  </a:lnTo>
                  <a:close/>
                </a:path>
              </a:pathLst>
            </a:custGeom>
            <a:solidFill>
              <a:srgbClr val="7FAB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13654741" y="2922864"/>
              <a:ext cx="80017" cy="70693"/>
            </a:xfrm>
            <a:custGeom>
              <a:avLst/>
              <a:gdLst/>
              <a:ahLst/>
              <a:cxnLst/>
              <a:rect l="l" t="t" r="r" b="b"/>
              <a:pathLst>
                <a:path w="1253" h="1107" extrusionOk="0">
                  <a:moveTo>
                    <a:pt x="622" y="0"/>
                  </a:moveTo>
                  <a:cubicBezTo>
                    <a:pt x="565" y="0"/>
                    <a:pt x="507" y="9"/>
                    <a:pt x="448" y="26"/>
                  </a:cubicBezTo>
                  <a:cubicBezTo>
                    <a:pt x="158" y="119"/>
                    <a:pt x="0" y="435"/>
                    <a:pt x="106" y="725"/>
                  </a:cubicBezTo>
                  <a:cubicBezTo>
                    <a:pt x="180" y="959"/>
                    <a:pt x="400" y="1107"/>
                    <a:pt x="635" y="1107"/>
                  </a:cubicBezTo>
                  <a:cubicBezTo>
                    <a:pt x="691" y="1107"/>
                    <a:pt x="748" y="1098"/>
                    <a:pt x="804" y="1081"/>
                  </a:cubicBezTo>
                  <a:cubicBezTo>
                    <a:pt x="1094" y="988"/>
                    <a:pt x="1252" y="672"/>
                    <a:pt x="1160" y="382"/>
                  </a:cubicBezTo>
                  <a:cubicBezTo>
                    <a:pt x="1075" y="148"/>
                    <a:pt x="861" y="0"/>
                    <a:pt x="622" y="0"/>
                  </a:cubicBezTo>
                  <a:close/>
                </a:path>
              </a:pathLst>
            </a:custGeom>
            <a:solidFill>
              <a:srgbClr val="7FAB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3685840" y="3017503"/>
              <a:ext cx="80017" cy="71140"/>
            </a:xfrm>
            <a:custGeom>
              <a:avLst/>
              <a:gdLst/>
              <a:ahLst/>
              <a:cxnLst/>
              <a:rect l="l" t="t" r="r" b="b"/>
              <a:pathLst>
                <a:path w="1253" h="1114" extrusionOk="0">
                  <a:moveTo>
                    <a:pt x="633" y="1"/>
                  </a:moveTo>
                  <a:cubicBezTo>
                    <a:pt x="572" y="1"/>
                    <a:pt x="510" y="11"/>
                    <a:pt x="449" y="33"/>
                  </a:cubicBezTo>
                  <a:cubicBezTo>
                    <a:pt x="159" y="126"/>
                    <a:pt x="1" y="442"/>
                    <a:pt x="93" y="732"/>
                  </a:cubicBezTo>
                  <a:cubicBezTo>
                    <a:pt x="178" y="966"/>
                    <a:pt x="392" y="1114"/>
                    <a:pt x="631" y="1114"/>
                  </a:cubicBezTo>
                  <a:cubicBezTo>
                    <a:pt x="688" y="1114"/>
                    <a:pt x="746" y="1105"/>
                    <a:pt x="805" y="1088"/>
                  </a:cubicBezTo>
                  <a:cubicBezTo>
                    <a:pt x="1095" y="982"/>
                    <a:pt x="1253" y="679"/>
                    <a:pt x="1160" y="389"/>
                  </a:cubicBezTo>
                  <a:cubicBezTo>
                    <a:pt x="1077" y="150"/>
                    <a:pt x="862" y="1"/>
                    <a:pt x="633" y="1"/>
                  </a:cubicBezTo>
                  <a:close/>
                </a:path>
              </a:pathLst>
            </a:custGeom>
            <a:solidFill>
              <a:srgbClr val="7FAB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3735523" y="3169423"/>
              <a:ext cx="80017" cy="71140"/>
            </a:xfrm>
            <a:custGeom>
              <a:avLst/>
              <a:gdLst/>
              <a:ahLst/>
              <a:cxnLst/>
              <a:rect l="l" t="t" r="r" b="b"/>
              <a:pathLst>
                <a:path w="1253" h="1114" extrusionOk="0">
                  <a:moveTo>
                    <a:pt x="622" y="0"/>
                  </a:moveTo>
                  <a:cubicBezTo>
                    <a:pt x="565" y="0"/>
                    <a:pt x="507" y="9"/>
                    <a:pt x="448" y="26"/>
                  </a:cubicBezTo>
                  <a:cubicBezTo>
                    <a:pt x="158" y="119"/>
                    <a:pt x="0" y="435"/>
                    <a:pt x="93" y="725"/>
                  </a:cubicBezTo>
                  <a:cubicBezTo>
                    <a:pt x="176" y="964"/>
                    <a:pt x="391" y="1113"/>
                    <a:pt x="620" y="1113"/>
                  </a:cubicBezTo>
                  <a:cubicBezTo>
                    <a:pt x="681" y="1113"/>
                    <a:pt x="743" y="1103"/>
                    <a:pt x="804" y="1081"/>
                  </a:cubicBezTo>
                  <a:cubicBezTo>
                    <a:pt x="1094" y="988"/>
                    <a:pt x="1252" y="672"/>
                    <a:pt x="1160" y="382"/>
                  </a:cubicBezTo>
                  <a:cubicBezTo>
                    <a:pt x="1075" y="148"/>
                    <a:pt x="861" y="0"/>
                    <a:pt x="622" y="0"/>
                  </a:cubicBezTo>
                  <a:close/>
                </a:path>
              </a:pathLst>
            </a:custGeom>
            <a:solidFill>
              <a:srgbClr val="7FAB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3764132" y="3256590"/>
              <a:ext cx="80017" cy="71076"/>
            </a:xfrm>
            <a:custGeom>
              <a:avLst/>
              <a:gdLst/>
              <a:ahLst/>
              <a:cxnLst/>
              <a:rect l="l" t="t" r="r" b="b"/>
              <a:pathLst>
                <a:path w="1253" h="1113" extrusionOk="0">
                  <a:moveTo>
                    <a:pt x="625" y="1"/>
                  </a:moveTo>
                  <a:cubicBezTo>
                    <a:pt x="567" y="1"/>
                    <a:pt x="507" y="11"/>
                    <a:pt x="448" y="32"/>
                  </a:cubicBezTo>
                  <a:cubicBezTo>
                    <a:pt x="158" y="124"/>
                    <a:pt x="0" y="440"/>
                    <a:pt x="93" y="730"/>
                  </a:cubicBezTo>
                  <a:cubicBezTo>
                    <a:pt x="178" y="964"/>
                    <a:pt x="391" y="1112"/>
                    <a:pt x="630" y="1112"/>
                  </a:cubicBezTo>
                  <a:cubicBezTo>
                    <a:pt x="687" y="1112"/>
                    <a:pt x="746" y="1104"/>
                    <a:pt x="804" y="1086"/>
                  </a:cubicBezTo>
                  <a:cubicBezTo>
                    <a:pt x="1094" y="994"/>
                    <a:pt x="1252" y="677"/>
                    <a:pt x="1160" y="388"/>
                  </a:cubicBezTo>
                  <a:cubicBezTo>
                    <a:pt x="1076" y="156"/>
                    <a:pt x="857" y="1"/>
                    <a:pt x="625" y="1"/>
                  </a:cubicBezTo>
                  <a:close/>
                </a:path>
              </a:pathLst>
            </a:custGeom>
            <a:solidFill>
              <a:srgbClr val="7FAB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3877737" y="3212336"/>
              <a:ext cx="65712" cy="89659"/>
            </a:xfrm>
            <a:custGeom>
              <a:avLst/>
              <a:gdLst/>
              <a:ahLst/>
              <a:cxnLst/>
              <a:rect l="l" t="t" r="r" b="b"/>
              <a:pathLst>
                <a:path w="1029" h="1404" extrusionOk="0">
                  <a:moveTo>
                    <a:pt x="830" y="0"/>
                  </a:moveTo>
                  <a:cubicBezTo>
                    <a:pt x="791" y="0"/>
                    <a:pt x="830" y="330"/>
                    <a:pt x="646" y="712"/>
                  </a:cubicBezTo>
                  <a:cubicBezTo>
                    <a:pt x="409" y="1186"/>
                    <a:pt x="0" y="1357"/>
                    <a:pt x="27" y="1397"/>
                  </a:cubicBezTo>
                  <a:cubicBezTo>
                    <a:pt x="30" y="1401"/>
                    <a:pt x="39" y="1404"/>
                    <a:pt x="53" y="1404"/>
                  </a:cubicBezTo>
                  <a:cubicBezTo>
                    <a:pt x="167" y="1404"/>
                    <a:pt x="606" y="1258"/>
                    <a:pt x="817" y="883"/>
                  </a:cubicBezTo>
                  <a:cubicBezTo>
                    <a:pt x="1028" y="488"/>
                    <a:pt x="870" y="0"/>
                    <a:pt x="830" y="0"/>
                  </a:cubicBezTo>
                  <a:close/>
                </a:path>
              </a:pathLst>
            </a:custGeom>
            <a:solidFill>
              <a:srgbClr val="7FAB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3815475" y="3367960"/>
              <a:ext cx="261762" cy="503281"/>
            </a:xfrm>
            <a:custGeom>
              <a:avLst/>
              <a:gdLst/>
              <a:ahLst/>
              <a:cxnLst/>
              <a:rect l="l" t="t" r="r" b="b"/>
              <a:pathLst>
                <a:path w="4099" h="7881" extrusionOk="0">
                  <a:moveTo>
                    <a:pt x="2425" y="1"/>
                  </a:moveTo>
                  <a:lnTo>
                    <a:pt x="0" y="660"/>
                  </a:lnTo>
                  <a:lnTo>
                    <a:pt x="1937" y="7881"/>
                  </a:lnTo>
                  <a:lnTo>
                    <a:pt x="2161" y="7815"/>
                  </a:lnTo>
                  <a:cubicBezTo>
                    <a:pt x="3374" y="7486"/>
                    <a:pt x="4098" y="6234"/>
                    <a:pt x="3769" y="5021"/>
                  </a:cubicBezTo>
                  <a:lnTo>
                    <a:pt x="2425" y="1"/>
                  </a:lnTo>
                  <a:close/>
                </a:path>
              </a:pathLst>
            </a:custGeom>
            <a:solidFill>
              <a:srgbClr val="7FAB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3931571" y="3367960"/>
              <a:ext cx="152370" cy="503281"/>
            </a:xfrm>
            <a:custGeom>
              <a:avLst/>
              <a:gdLst/>
              <a:ahLst/>
              <a:cxnLst/>
              <a:rect l="l" t="t" r="r" b="b"/>
              <a:pathLst>
                <a:path w="2386" h="7881" extrusionOk="0">
                  <a:moveTo>
                    <a:pt x="607" y="1"/>
                  </a:moveTo>
                  <a:lnTo>
                    <a:pt x="211" y="106"/>
                  </a:lnTo>
                  <a:cubicBezTo>
                    <a:pt x="1028" y="2649"/>
                    <a:pt x="2175" y="6076"/>
                    <a:pt x="1" y="7446"/>
                  </a:cubicBezTo>
                  <a:lnTo>
                    <a:pt x="119" y="7881"/>
                  </a:lnTo>
                  <a:lnTo>
                    <a:pt x="1173" y="7591"/>
                  </a:lnTo>
                  <a:cubicBezTo>
                    <a:pt x="1938" y="7380"/>
                    <a:pt x="2386" y="6616"/>
                    <a:pt x="2175" y="5852"/>
                  </a:cubicBezTo>
                  <a:lnTo>
                    <a:pt x="607" y="1"/>
                  </a:lnTo>
                  <a:close/>
                </a:path>
              </a:pathLst>
            </a:custGeom>
            <a:solidFill>
              <a:srgbClr val="7FAB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3970270" y="3351165"/>
              <a:ext cx="81677" cy="119546"/>
            </a:xfrm>
            <a:custGeom>
              <a:avLst/>
              <a:gdLst/>
              <a:ahLst/>
              <a:cxnLst/>
              <a:rect l="l" t="t" r="r" b="b"/>
              <a:pathLst>
                <a:path w="1279" h="1872" extrusionOk="0">
                  <a:moveTo>
                    <a:pt x="1015" y="0"/>
                  </a:moveTo>
                  <a:lnTo>
                    <a:pt x="1" y="264"/>
                  </a:lnTo>
                  <a:lnTo>
                    <a:pt x="436" y="1871"/>
                  </a:lnTo>
                  <a:lnTo>
                    <a:pt x="1279" y="962"/>
                  </a:lnTo>
                  <a:lnTo>
                    <a:pt x="1015" y="0"/>
                  </a:lnTo>
                  <a:close/>
                </a:path>
              </a:pathLst>
            </a:custGeom>
            <a:solidFill>
              <a:srgbClr val="7FAB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4018228" y="3530417"/>
              <a:ext cx="81741" cy="119546"/>
            </a:xfrm>
            <a:custGeom>
              <a:avLst/>
              <a:gdLst/>
              <a:ahLst/>
              <a:cxnLst/>
              <a:rect l="l" t="t" r="r" b="b"/>
              <a:pathLst>
                <a:path w="1280" h="1872" extrusionOk="0">
                  <a:moveTo>
                    <a:pt x="1016" y="0"/>
                  </a:moveTo>
                  <a:lnTo>
                    <a:pt x="1" y="264"/>
                  </a:lnTo>
                  <a:lnTo>
                    <a:pt x="436" y="1871"/>
                  </a:lnTo>
                  <a:lnTo>
                    <a:pt x="1279" y="975"/>
                  </a:lnTo>
                  <a:lnTo>
                    <a:pt x="1016" y="0"/>
                  </a:lnTo>
                  <a:close/>
                </a:path>
              </a:pathLst>
            </a:custGeom>
            <a:solidFill>
              <a:srgbClr val="7FAB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3791911" y="3434948"/>
              <a:ext cx="79123" cy="71459"/>
            </a:xfrm>
            <a:custGeom>
              <a:avLst/>
              <a:gdLst/>
              <a:ahLst/>
              <a:cxnLst/>
              <a:rect l="l" t="t" r="r" b="b"/>
              <a:pathLst>
                <a:path w="1239" h="1119" extrusionOk="0">
                  <a:moveTo>
                    <a:pt x="612" y="1"/>
                  </a:moveTo>
                  <a:cubicBezTo>
                    <a:pt x="566" y="1"/>
                    <a:pt x="520" y="7"/>
                    <a:pt x="475" y="19"/>
                  </a:cubicBezTo>
                  <a:cubicBezTo>
                    <a:pt x="171" y="98"/>
                    <a:pt x="0" y="415"/>
                    <a:pt x="79" y="704"/>
                  </a:cubicBezTo>
                  <a:cubicBezTo>
                    <a:pt x="145" y="958"/>
                    <a:pt x="368" y="1119"/>
                    <a:pt x="616" y="1119"/>
                  </a:cubicBezTo>
                  <a:cubicBezTo>
                    <a:pt x="665" y="1119"/>
                    <a:pt x="715" y="1113"/>
                    <a:pt x="764" y="1100"/>
                  </a:cubicBezTo>
                  <a:cubicBezTo>
                    <a:pt x="1054" y="1021"/>
                    <a:pt x="1239" y="718"/>
                    <a:pt x="1160" y="415"/>
                  </a:cubicBezTo>
                  <a:cubicBezTo>
                    <a:pt x="1093" y="170"/>
                    <a:pt x="858" y="1"/>
                    <a:pt x="612" y="1"/>
                  </a:cubicBezTo>
                  <a:close/>
                </a:path>
              </a:pathLst>
            </a:custGeom>
            <a:solidFill>
              <a:srgbClr val="7FAB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13817965" y="3531694"/>
              <a:ext cx="78356" cy="70693"/>
            </a:xfrm>
            <a:custGeom>
              <a:avLst/>
              <a:gdLst/>
              <a:ahLst/>
              <a:cxnLst/>
              <a:rect l="l" t="t" r="r" b="b"/>
              <a:pathLst>
                <a:path w="1227" h="1107" extrusionOk="0">
                  <a:moveTo>
                    <a:pt x="618" y="0"/>
                  </a:moveTo>
                  <a:cubicBezTo>
                    <a:pt x="571" y="0"/>
                    <a:pt x="523" y="7"/>
                    <a:pt x="475" y="20"/>
                  </a:cubicBezTo>
                  <a:cubicBezTo>
                    <a:pt x="172" y="99"/>
                    <a:pt x="1" y="402"/>
                    <a:pt x="80" y="705"/>
                  </a:cubicBezTo>
                  <a:cubicBezTo>
                    <a:pt x="146" y="947"/>
                    <a:pt x="368" y="1106"/>
                    <a:pt x="616" y="1106"/>
                  </a:cubicBezTo>
                  <a:cubicBezTo>
                    <a:pt x="665" y="1106"/>
                    <a:pt x="715" y="1100"/>
                    <a:pt x="765" y="1087"/>
                  </a:cubicBezTo>
                  <a:cubicBezTo>
                    <a:pt x="1055" y="1008"/>
                    <a:pt x="1226" y="705"/>
                    <a:pt x="1147" y="415"/>
                  </a:cubicBezTo>
                  <a:cubicBezTo>
                    <a:pt x="1081" y="162"/>
                    <a:pt x="858" y="0"/>
                    <a:pt x="618" y="0"/>
                  </a:cubicBezTo>
                  <a:close/>
                </a:path>
              </a:pathLst>
            </a:custGeom>
            <a:solidFill>
              <a:srgbClr val="7FAB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3859218" y="3685722"/>
              <a:ext cx="79186" cy="71459"/>
            </a:xfrm>
            <a:custGeom>
              <a:avLst/>
              <a:gdLst/>
              <a:ahLst/>
              <a:cxnLst/>
              <a:rect l="l" t="t" r="r" b="b"/>
              <a:pathLst>
                <a:path w="1240" h="1119" extrusionOk="0">
                  <a:moveTo>
                    <a:pt x="613" y="1"/>
                  </a:moveTo>
                  <a:cubicBezTo>
                    <a:pt x="567" y="1"/>
                    <a:pt x="520" y="7"/>
                    <a:pt x="475" y="19"/>
                  </a:cubicBezTo>
                  <a:cubicBezTo>
                    <a:pt x="185" y="98"/>
                    <a:pt x="0" y="414"/>
                    <a:pt x="79" y="704"/>
                  </a:cubicBezTo>
                  <a:cubicBezTo>
                    <a:pt x="145" y="958"/>
                    <a:pt x="368" y="1119"/>
                    <a:pt x="616" y="1119"/>
                  </a:cubicBezTo>
                  <a:cubicBezTo>
                    <a:pt x="665" y="1119"/>
                    <a:pt x="715" y="1113"/>
                    <a:pt x="765" y="1100"/>
                  </a:cubicBezTo>
                  <a:cubicBezTo>
                    <a:pt x="1055" y="1020"/>
                    <a:pt x="1239" y="717"/>
                    <a:pt x="1160" y="414"/>
                  </a:cubicBezTo>
                  <a:cubicBezTo>
                    <a:pt x="1093" y="170"/>
                    <a:pt x="858" y="1"/>
                    <a:pt x="613" y="1"/>
                  </a:cubicBezTo>
                  <a:close/>
                </a:path>
              </a:pathLst>
            </a:custGeom>
            <a:solidFill>
              <a:srgbClr val="7FAB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13882782" y="3774869"/>
              <a:ext cx="79123" cy="70693"/>
            </a:xfrm>
            <a:custGeom>
              <a:avLst/>
              <a:gdLst/>
              <a:ahLst/>
              <a:cxnLst/>
              <a:rect l="l" t="t" r="r" b="b"/>
              <a:pathLst>
                <a:path w="1239" h="1107" extrusionOk="0">
                  <a:moveTo>
                    <a:pt x="624" y="1"/>
                  </a:moveTo>
                  <a:cubicBezTo>
                    <a:pt x="575" y="1"/>
                    <a:pt x="525" y="7"/>
                    <a:pt x="475" y="20"/>
                  </a:cubicBezTo>
                  <a:cubicBezTo>
                    <a:pt x="185" y="99"/>
                    <a:pt x="0" y="402"/>
                    <a:pt x="79" y="692"/>
                  </a:cubicBezTo>
                  <a:cubicBezTo>
                    <a:pt x="145" y="945"/>
                    <a:pt x="377" y="1106"/>
                    <a:pt x="621" y="1106"/>
                  </a:cubicBezTo>
                  <a:cubicBezTo>
                    <a:pt x="669" y="1106"/>
                    <a:pt x="717" y="1100"/>
                    <a:pt x="765" y="1087"/>
                  </a:cubicBezTo>
                  <a:cubicBezTo>
                    <a:pt x="1068" y="1008"/>
                    <a:pt x="1239" y="705"/>
                    <a:pt x="1160" y="402"/>
                  </a:cubicBezTo>
                  <a:cubicBezTo>
                    <a:pt x="1094" y="160"/>
                    <a:pt x="872" y="1"/>
                    <a:pt x="624" y="1"/>
                  </a:cubicBezTo>
                  <a:close/>
                </a:path>
              </a:pathLst>
            </a:custGeom>
            <a:solidFill>
              <a:srgbClr val="7FAB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3995558" y="3737384"/>
              <a:ext cx="68202" cy="86722"/>
            </a:xfrm>
            <a:custGeom>
              <a:avLst/>
              <a:gdLst/>
              <a:ahLst/>
              <a:cxnLst/>
              <a:rect l="l" t="t" r="r" b="b"/>
              <a:pathLst>
                <a:path w="1068" h="1358" extrusionOk="0">
                  <a:moveTo>
                    <a:pt x="896" y="1"/>
                  </a:moveTo>
                  <a:cubicBezTo>
                    <a:pt x="857" y="1"/>
                    <a:pt x="896" y="330"/>
                    <a:pt x="685" y="699"/>
                  </a:cubicBezTo>
                  <a:cubicBezTo>
                    <a:pt x="422" y="1160"/>
                    <a:pt x="0" y="1305"/>
                    <a:pt x="26" y="1345"/>
                  </a:cubicBezTo>
                  <a:cubicBezTo>
                    <a:pt x="31" y="1353"/>
                    <a:pt x="47" y="1357"/>
                    <a:pt x="73" y="1357"/>
                  </a:cubicBezTo>
                  <a:cubicBezTo>
                    <a:pt x="214" y="1357"/>
                    <a:pt x="632" y="1228"/>
                    <a:pt x="843" y="884"/>
                  </a:cubicBezTo>
                  <a:cubicBezTo>
                    <a:pt x="1067" y="488"/>
                    <a:pt x="949" y="1"/>
                    <a:pt x="896" y="1"/>
                  </a:cubicBezTo>
                  <a:close/>
                </a:path>
              </a:pathLst>
            </a:custGeom>
            <a:solidFill>
              <a:srgbClr val="7FAB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13322353" y="2421316"/>
              <a:ext cx="421668" cy="435972"/>
            </a:xfrm>
            <a:custGeom>
              <a:avLst/>
              <a:gdLst/>
              <a:ahLst/>
              <a:cxnLst/>
              <a:rect l="l" t="t" r="r" b="b"/>
              <a:pathLst>
                <a:path w="6603" h="6827" extrusionOk="0">
                  <a:moveTo>
                    <a:pt x="1661" y="0"/>
                  </a:moveTo>
                  <a:lnTo>
                    <a:pt x="0" y="1898"/>
                  </a:lnTo>
                  <a:lnTo>
                    <a:pt x="5614" y="6826"/>
                  </a:lnTo>
                  <a:lnTo>
                    <a:pt x="5772" y="6642"/>
                  </a:lnTo>
                  <a:cubicBezTo>
                    <a:pt x="6602" y="5693"/>
                    <a:pt x="6510" y="4257"/>
                    <a:pt x="5561" y="3427"/>
                  </a:cubicBezTo>
                  <a:lnTo>
                    <a:pt x="1661" y="0"/>
                  </a:lnTo>
                  <a:close/>
                </a:path>
              </a:pathLst>
            </a:custGeom>
            <a:solidFill>
              <a:srgbClr val="7FAB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13410671" y="2421316"/>
              <a:ext cx="349314" cy="435972"/>
            </a:xfrm>
            <a:custGeom>
              <a:avLst/>
              <a:gdLst/>
              <a:ahLst/>
              <a:cxnLst/>
              <a:rect l="l" t="t" r="r" b="b"/>
              <a:pathLst>
                <a:path w="5470" h="6827" extrusionOk="0">
                  <a:moveTo>
                    <a:pt x="278" y="0"/>
                  </a:moveTo>
                  <a:lnTo>
                    <a:pt x="1" y="304"/>
                  </a:lnTo>
                  <a:cubicBezTo>
                    <a:pt x="2083" y="1977"/>
                    <a:pt x="4942" y="4191"/>
                    <a:pt x="3901" y="6536"/>
                  </a:cubicBezTo>
                  <a:lnTo>
                    <a:pt x="4231" y="6826"/>
                  </a:lnTo>
                  <a:lnTo>
                    <a:pt x="4956" y="5996"/>
                  </a:lnTo>
                  <a:cubicBezTo>
                    <a:pt x="5469" y="5403"/>
                    <a:pt x="5417" y="4507"/>
                    <a:pt x="4824" y="3993"/>
                  </a:cubicBezTo>
                  <a:lnTo>
                    <a:pt x="278" y="0"/>
                  </a:lnTo>
                  <a:close/>
                </a:path>
              </a:pathLst>
            </a:custGeom>
            <a:solidFill>
              <a:srgbClr val="7FAB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13428360" y="2370804"/>
              <a:ext cx="91767" cy="120440"/>
            </a:xfrm>
            <a:custGeom>
              <a:avLst/>
              <a:gdLst/>
              <a:ahLst/>
              <a:cxnLst/>
              <a:rect l="l" t="t" r="r" b="b"/>
              <a:pathLst>
                <a:path w="1437" h="1886" extrusionOk="0">
                  <a:moveTo>
                    <a:pt x="686" y="1"/>
                  </a:moveTo>
                  <a:lnTo>
                    <a:pt x="1" y="791"/>
                  </a:lnTo>
                  <a:lnTo>
                    <a:pt x="1239" y="1885"/>
                  </a:lnTo>
                  <a:lnTo>
                    <a:pt x="1437" y="673"/>
                  </a:lnTo>
                  <a:lnTo>
                    <a:pt x="686" y="1"/>
                  </a:lnTo>
                  <a:close/>
                </a:path>
              </a:pathLst>
            </a:custGeom>
            <a:solidFill>
              <a:srgbClr val="7FAB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13568084" y="2493668"/>
              <a:ext cx="91767" cy="119546"/>
            </a:xfrm>
            <a:custGeom>
              <a:avLst/>
              <a:gdLst/>
              <a:ahLst/>
              <a:cxnLst/>
              <a:rect l="l" t="t" r="r" b="b"/>
              <a:pathLst>
                <a:path w="1437" h="1872" extrusionOk="0">
                  <a:moveTo>
                    <a:pt x="685" y="1"/>
                  </a:moveTo>
                  <a:lnTo>
                    <a:pt x="0" y="791"/>
                  </a:lnTo>
                  <a:lnTo>
                    <a:pt x="1239" y="1872"/>
                  </a:lnTo>
                  <a:lnTo>
                    <a:pt x="1436" y="660"/>
                  </a:lnTo>
                  <a:lnTo>
                    <a:pt x="685" y="1"/>
                  </a:lnTo>
                  <a:close/>
                </a:path>
              </a:pathLst>
            </a:custGeom>
            <a:solidFill>
              <a:srgbClr val="7FAB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13329889" y="2548267"/>
              <a:ext cx="79186" cy="70948"/>
            </a:xfrm>
            <a:custGeom>
              <a:avLst/>
              <a:gdLst/>
              <a:ahLst/>
              <a:cxnLst/>
              <a:rect l="l" t="t" r="r" b="b"/>
              <a:pathLst>
                <a:path w="1240" h="1111" extrusionOk="0">
                  <a:moveTo>
                    <a:pt x="619" y="1"/>
                  </a:moveTo>
                  <a:cubicBezTo>
                    <a:pt x="462" y="1"/>
                    <a:pt x="307" y="64"/>
                    <a:pt x="198" y="187"/>
                  </a:cubicBezTo>
                  <a:cubicBezTo>
                    <a:pt x="1" y="424"/>
                    <a:pt x="14" y="780"/>
                    <a:pt x="251" y="977"/>
                  </a:cubicBezTo>
                  <a:cubicBezTo>
                    <a:pt x="359" y="1067"/>
                    <a:pt x="488" y="1111"/>
                    <a:pt x="617" y="1111"/>
                  </a:cubicBezTo>
                  <a:cubicBezTo>
                    <a:pt x="772" y="1111"/>
                    <a:pt x="927" y="1047"/>
                    <a:pt x="1042" y="925"/>
                  </a:cubicBezTo>
                  <a:cubicBezTo>
                    <a:pt x="1239" y="687"/>
                    <a:pt x="1213" y="345"/>
                    <a:pt x="989" y="134"/>
                  </a:cubicBezTo>
                  <a:cubicBezTo>
                    <a:pt x="882" y="44"/>
                    <a:pt x="750" y="1"/>
                    <a:pt x="619" y="1"/>
                  </a:cubicBezTo>
                  <a:close/>
                </a:path>
              </a:pathLst>
            </a:custGeom>
            <a:solidFill>
              <a:srgbClr val="7FAB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13404796" y="2614170"/>
              <a:ext cx="79186" cy="70948"/>
            </a:xfrm>
            <a:custGeom>
              <a:avLst/>
              <a:gdLst/>
              <a:ahLst/>
              <a:cxnLst/>
              <a:rect l="l" t="t" r="r" b="b"/>
              <a:pathLst>
                <a:path w="1240" h="1111" extrusionOk="0">
                  <a:moveTo>
                    <a:pt x="621" y="0"/>
                  </a:moveTo>
                  <a:cubicBezTo>
                    <a:pt x="467" y="0"/>
                    <a:pt x="313" y="67"/>
                    <a:pt x="198" y="196"/>
                  </a:cubicBezTo>
                  <a:cubicBezTo>
                    <a:pt x="1" y="420"/>
                    <a:pt x="27" y="776"/>
                    <a:pt x="251" y="973"/>
                  </a:cubicBezTo>
                  <a:cubicBezTo>
                    <a:pt x="361" y="1065"/>
                    <a:pt x="493" y="1111"/>
                    <a:pt x="624" y="1111"/>
                  </a:cubicBezTo>
                  <a:cubicBezTo>
                    <a:pt x="777" y="1111"/>
                    <a:pt x="928" y="1048"/>
                    <a:pt x="1042" y="920"/>
                  </a:cubicBezTo>
                  <a:cubicBezTo>
                    <a:pt x="1239" y="696"/>
                    <a:pt x="1213" y="341"/>
                    <a:pt x="989" y="143"/>
                  </a:cubicBezTo>
                  <a:cubicBezTo>
                    <a:pt x="881" y="47"/>
                    <a:pt x="751" y="0"/>
                    <a:pt x="621" y="0"/>
                  </a:cubicBezTo>
                  <a:close/>
                </a:path>
              </a:pathLst>
            </a:custGeom>
            <a:solidFill>
              <a:srgbClr val="7FAB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13525106" y="2719665"/>
              <a:ext cx="79186" cy="71012"/>
            </a:xfrm>
            <a:custGeom>
              <a:avLst/>
              <a:gdLst/>
              <a:ahLst/>
              <a:cxnLst/>
              <a:rect l="l" t="t" r="r" b="b"/>
              <a:pathLst>
                <a:path w="1240" h="1112" extrusionOk="0">
                  <a:moveTo>
                    <a:pt x="616" y="1"/>
                  </a:moveTo>
                  <a:cubicBezTo>
                    <a:pt x="464" y="1"/>
                    <a:pt x="312" y="63"/>
                    <a:pt x="199" y="191"/>
                  </a:cubicBezTo>
                  <a:cubicBezTo>
                    <a:pt x="1" y="415"/>
                    <a:pt x="27" y="771"/>
                    <a:pt x="251" y="968"/>
                  </a:cubicBezTo>
                  <a:cubicBezTo>
                    <a:pt x="359" y="1064"/>
                    <a:pt x="490" y="1111"/>
                    <a:pt x="619" y="1111"/>
                  </a:cubicBezTo>
                  <a:cubicBezTo>
                    <a:pt x="774" y="1111"/>
                    <a:pt x="927" y="1045"/>
                    <a:pt x="1042" y="916"/>
                  </a:cubicBezTo>
                  <a:cubicBezTo>
                    <a:pt x="1240" y="692"/>
                    <a:pt x="1213" y="336"/>
                    <a:pt x="989" y="138"/>
                  </a:cubicBezTo>
                  <a:cubicBezTo>
                    <a:pt x="880" y="47"/>
                    <a:pt x="748" y="1"/>
                    <a:pt x="616" y="1"/>
                  </a:cubicBezTo>
                  <a:close/>
                </a:path>
              </a:pathLst>
            </a:custGeom>
            <a:solidFill>
              <a:srgbClr val="7FAB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3594138" y="2779884"/>
              <a:ext cx="79186" cy="71012"/>
            </a:xfrm>
            <a:custGeom>
              <a:avLst/>
              <a:gdLst/>
              <a:ahLst/>
              <a:cxnLst/>
              <a:rect l="l" t="t" r="r" b="b"/>
              <a:pathLst>
                <a:path w="1240" h="1112" extrusionOk="0">
                  <a:moveTo>
                    <a:pt x="617" y="1"/>
                  </a:moveTo>
                  <a:cubicBezTo>
                    <a:pt x="460" y="1"/>
                    <a:pt x="306" y="68"/>
                    <a:pt x="198" y="197"/>
                  </a:cubicBezTo>
                  <a:cubicBezTo>
                    <a:pt x="0" y="421"/>
                    <a:pt x="14" y="776"/>
                    <a:pt x="251" y="974"/>
                  </a:cubicBezTo>
                  <a:cubicBezTo>
                    <a:pt x="360" y="1065"/>
                    <a:pt x="493" y="1112"/>
                    <a:pt x="624" y="1112"/>
                  </a:cubicBezTo>
                  <a:cubicBezTo>
                    <a:pt x="777" y="1112"/>
                    <a:pt x="928" y="1049"/>
                    <a:pt x="1042" y="921"/>
                  </a:cubicBezTo>
                  <a:cubicBezTo>
                    <a:pt x="1239" y="697"/>
                    <a:pt x="1213" y="342"/>
                    <a:pt x="989" y="144"/>
                  </a:cubicBezTo>
                  <a:cubicBezTo>
                    <a:pt x="881" y="48"/>
                    <a:pt x="748" y="1"/>
                    <a:pt x="617" y="1"/>
                  </a:cubicBezTo>
                  <a:close/>
                </a:path>
              </a:pathLst>
            </a:custGeom>
            <a:solidFill>
              <a:srgbClr val="7FAB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13699315" y="2682946"/>
              <a:ext cx="31994" cy="102048"/>
            </a:xfrm>
            <a:custGeom>
              <a:avLst/>
              <a:gdLst/>
              <a:ahLst/>
              <a:cxnLst/>
              <a:rect l="l" t="t" r="r" b="b"/>
              <a:pathLst>
                <a:path w="501" h="1598" extrusionOk="0">
                  <a:moveTo>
                    <a:pt x="46" y="0"/>
                  </a:moveTo>
                  <a:cubicBezTo>
                    <a:pt x="44" y="0"/>
                    <a:pt x="42" y="1"/>
                    <a:pt x="40" y="2"/>
                  </a:cubicBezTo>
                  <a:cubicBezTo>
                    <a:pt x="1" y="15"/>
                    <a:pt x="212" y="265"/>
                    <a:pt x="251" y="700"/>
                  </a:cubicBezTo>
                  <a:cubicBezTo>
                    <a:pt x="291" y="1214"/>
                    <a:pt x="14" y="1583"/>
                    <a:pt x="67" y="1596"/>
                  </a:cubicBezTo>
                  <a:cubicBezTo>
                    <a:pt x="68" y="1597"/>
                    <a:pt x="70" y="1597"/>
                    <a:pt x="72" y="1597"/>
                  </a:cubicBezTo>
                  <a:cubicBezTo>
                    <a:pt x="131" y="1597"/>
                    <a:pt x="501" y="1225"/>
                    <a:pt x="475" y="766"/>
                  </a:cubicBezTo>
                  <a:cubicBezTo>
                    <a:pt x="450" y="322"/>
                    <a:pt x="107" y="0"/>
                    <a:pt x="46" y="0"/>
                  </a:cubicBezTo>
                  <a:close/>
                </a:path>
              </a:pathLst>
            </a:custGeom>
            <a:solidFill>
              <a:srgbClr val="7FAB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12830062" y="2357393"/>
              <a:ext cx="477226" cy="160736"/>
            </a:xfrm>
            <a:custGeom>
              <a:avLst/>
              <a:gdLst/>
              <a:ahLst/>
              <a:cxnLst/>
              <a:rect l="l" t="t" r="r" b="b"/>
              <a:pathLst>
                <a:path w="7473" h="2517" extrusionOk="0">
                  <a:moveTo>
                    <a:pt x="0" y="0"/>
                  </a:moveTo>
                  <a:lnTo>
                    <a:pt x="0" y="2517"/>
                  </a:lnTo>
                  <a:lnTo>
                    <a:pt x="7472" y="2517"/>
                  </a:lnTo>
                  <a:lnTo>
                    <a:pt x="7472" y="2280"/>
                  </a:lnTo>
                  <a:cubicBezTo>
                    <a:pt x="7472" y="1015"/>
                    <a:pt x="6444" y="0"/>
                    <a:pt x="5192" y="0"/>
                  </a:cubicBezTo>
                  <a:close/>
                </a:path>
              </a:pathLst>
            </a:custGeom>
            <a:solidFill>
              <a:srgbClr val="7FAB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12830062" y="2357393"/>
              <a:ext cx="477226" cy="160736"/>
            </a:xfrm>
            <a:custGeom>
              <a:avLst/>
              <a:gdLst/>
              <a:ahLst/>
              <a:cxnLst/>
              <a:rect l="l" t="t" r="r" b="b"/>
              <a:pathLst>
                <a:path w="7473" h="2517" extrusionOk="0">
                  <a:moveTo>
                    <a:pt x="0" y="0"/>
                  </a:moveTo>
                  <a:lnTo>
                    <a:pt x="0" y="409"/>
                  </a:lnTo>
                  <a:cubicBezTo>
                    <a:pt x="666" y="376"/>
                    <a:pt x="1391" y="338"/>
                    <a:pt x="2115" y="338"/>
                  </a:cubicBezTo>
                  <a:cubicBezTo>
                    <a:pt x="4290" y="338"/>
                    <a:pt x="6464" y="679"/>
                    <a:pt x="7037" y="2517"/>
                  </a:cubicBezTo>
                  <a:lnTo>
                    <a:pt x="7472" y="2517"/>
                  </a:lnTo>
                  <a:lnTo>
                    <a:pt x="7472" y="1410"/>
                  </a:lnTo>
                  <a:cubicBezTo>
                    <a:pt x="7472" y="633"/>
                    <a:pt x="6840" y="0"/>
                    <a:pt x="6049" y="0"/>
                  </a:cubicBezTo>
                  <a:close/>
                </a:path>
              </a:pathLst>
            </a:custGeom>
            <a:solidFill>
              <a:srgbClr val="7FAB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12830062" y="2290022"/>
              <a:ext cx="105241" cy="67436"/>
            </a:xfrm>
            <a:custGeom>
              <a:avLst/>
              <a:gdLst/>
              <a:ahLst/>
              <a:cxnLst/>
              <a:rect l="l" t="t" r="r" b="b"/>
              <a:pathLst>
                <a:path w="1648" h="1056" extrusionOk="0">
                  <a:moveTo>
                    <a:pt x="0" y="1"/>
                  </a:moveTo>
                  <a:lnTo>
                    <a:pt x="0" y="1055"/>
                  </a:lnTo>
                  <a:lnTo>
                    <a:pt x="1648" y="1055"/>
                  </a:lnTo>
                  <a:lnTo>
                    <a:pt x="1002" y="1"/>
                  </a:lnTo>
                  <a:close/>
                </a:path>
              </a:pathLst>
            </a:custGeom>
            <a:solidFill>
              <a:srgbClr val="7FAB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3016020" y="2290022"/>
              <a:ext cx="105241" cy="67436"/>
            </a:xfrm>
            <a:custGeom>
              <a:avLst/>
              <a:gdLst/>
              <a:ahLst/>
              <a:cxnLst/>
              <a:rect l="l" t="t" r="r" b="b"/>
              <a:pathLst>
                <a:path w="1648" h="1056" extrusionOk="0">
                  <a:moveTo>
                    <a:pt x="1" y="1"/>
                  </a:moveTo>
                  <a:lnTo>
                    <a:pt x="1" y="1055"/>
                  </a:lnTo>
                  <a:lnTo>
                    <a:pt x="1648" y="1055"/>
                  </a:lnTo>
                  <a:lnTo>
                    <a:pt x="1002" y="1"/>
                  </a:lnTo>
                  <a:close/>
                </a:path>
              </a:pathLst>
            </a:custGeom>
            <a:solidFill>
              <a:srgbClr val="7FAB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12857011" y="2482748"/>
              <a:ext cx="71587" cy="70757"/>
            </a:xfrm>
            <a:custGeom>
              <a:avLst/>
              <a:gdLst/>
              <a:ahLst/>
              <a:cxnLst/>
              <a:rect l="l" t="t" r="r" b="b"/>
              <a:pathLst>
                <a:path w="1121" h="1108" extrusionOk="0">
                  <a:moveTo>
                    <a:pt x="567" y="0"/>
                  </a:moveTo>
                  <a:cubicBezTo>
                    <a:pt x="251" y="0"/>
                    <a:pt x="0" y="251"/>
                    <a:pt x="0" y="554"/>
                  </a:cubicBezTo>
                  <a:cubicBezTo>
                    <a:pt x="0" y="857"/>
                    <a:pt x="251" y="1107"/>
                    <a:pt x="567" y="1107"/>
                  </a:cubicBezTo>
                  <a:cubicBezTo>
                    <a:pt x="870" y="1107"/>
                    <a:pt x="1120" y="857"/>
                    <a:pt x="1120" y="554"/>
                  </a:cubicBezTo>
                  <a:cubicBezTo>
                    <a:pt x="1120" y="251"/>
                    <a:pt x="870" y="0"/>
                    <a:pt x="567" y="0"/>
                  </a:cubicBezTo>
                  <a:close/>
                </a:path>
              </a:pathLst>
            </a:custGeom>
            <a:solidFill>
              <a:srgbClr val="7FAB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2957142" y="2482748"/>
              <a:ext cx="70757" cy="70757"/>
            </a:xfrm>
            <a:custGeom>
              <a:avLst/>
              <a:gdLst/>
              <a:ahLst/>
              <a:cxnLst/>
              <a:rect l="l" t="t" r="r" b="b"/>
              <a:pathLst>
                <a:path w="1108" h="1108" extrusionOk="0">
                  <a:moveTo>
                    <a:pt x="554" y="0"/>
                  </a:moveTo>
                  <a:cubicBezTo>
                    <a:pt x="251" y="0"/>
                    <a:pt x="0" y="251"/>
                    <a:pt x="0" y="554"/>
                  </a:cubicBezTo>
                  <a:cubicBezTo>
                    <a:pt x="0" y="857"/>
                    <a:pt x="251" y="1107"/>
                    <a:pt x="554" y="1107"/>
                  </a:cubicBezTo>
                  <a:cubicBezTo>
                    <a:pt x="870" y="1107"/>
                    <a:pt x="1107" y="857"/>
                    <a:pt x="1107" y="554"/>
                  </a:cubicBezTo>
                  <a:cubicBezTo>
                    <a:pt x="1107" y="251"/>
                    <a:pt x="870" y="0"/>
                    <a:pt x="554" y="0"/>
                  </a:cubicBezTo>
                  <a:close/>
                </a:path>
              </a:pathLst>
            </a:custGeom>
            <a:solidFill>
              <a:srgbClr val="7FAB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3116982" y="2482748"/>
              <a:ext cx="70757" cy="70757"/>
            </a:xfrm>
            <a:custGeom>
              <a:avLst/>
              <a:gdLst/>
              <a:ahLst/>
              <a:cxnLst/>
              <a:rect l="l" t="t" r="r" b="b"/>
              <a:pathLst>
                <a:path w="1108" h="1108" extrusionOk="0">
                  <a:moveTo>
                    <a:pt x="554" y="0"/>
                  </a:moveTo>
                  <a:cubicBezTo>
                    <a:pt x="251" y="0"/>
                    <a:pt x="1" y="251"/>
                    <a:pt x="1" y="554"/>
                  </a:cubicBezTo>
                  <a:cubicBezTo>
                    <a:pt x="1" y="857"/>
                    <a:pt x="251" y="1107"/>
                    <a:pt x="554" y="1107"/>
                  </a:cubicBezTo>
                  <a:cubicBezTo>
                    <a:pt x="871" y="1107"/>
                    <a:pt x="1108" y="857"/>
                    <a:pt x="1108" y="554"/>
                  </a:cubicBezTo>
                  <a:cubicBezTo>
                    <a:pt x="1108" y="251"/>
                    <a:pt x="871" y="0"/>
                    <a:pt x="554" y="0"/>
                  </a:cubicBezTo>
                  <a:close/>
                </a:path>
              </a:pathLst>
            </a:custGeom>
            <a:solidFill>
              <a:srgbClr val="7FAB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13208747" y="2482748"/>
              <a:ext cx="70757" cy="70757"/>
            </a:xfrm>
            <a:custGeom>
              <a:avLst/>
              <a:gdLst/>
              <a:ahLst/>
              <a:cxnLst/>
              <a:rect l="l" t="t" r="r" b="b"/>
              <a:pathLst>
                <a:path w="1108" h="1108" extrusionOk="0">
                  <a:moveTo>
                    <a:pt x="554" y="0"/>
                  </a:moveTo>
                  <a:cubicBezTo>
                    <a:pt x="251" y="0"/>
                    <a:pt x="0" y="251"/>
                    <a:pt x="0" y="554"/>
                  </a:cubicBezTo>
                  <a:cubicBezTo>
                    <a:pt x="0" y="857"/>
                    <a:pt x="251" y="1107"/>
                    <a:pt x="554" y="1107"/>
                  </a:cubicBezTo>
                  <a:cubicBezTo>
                    <a:pt x="857" y="1107"/>
                    <a:pt x="1107" y="857"/>
                    <a:pt x="1107" y="554"/>
                  </a:cubicBezTo>
                  <a:cubicBezTo>
                    <a:pt x="1107" y="251"/>
                    <a:pt x="857" y="0"/>
                    <a:pt x="554" y="0"/>
                  </a:cubicBezTo>
                  <a:close/>
                </a:path>
              </a:pathLst>
            </a:custGeom>
            <a:solidFill>
              <a:srgbClr val="7FAB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13207023" y="2371889"/>
              <a:ext cx="75802" cy="77271"/>
            </a:xfrm>
            <a:custGeom>
              <a:avLst/>
              <a:gdLst/>
              <a:ahLst/>
              <a:cxnLst/>
              <a:rect l="l" t="t" r="r" b="b"/>
              <a:pathLst>
                <a:path w="1187" h="1210" extrusionOk="0">
                  <a:moveTo>
                    <a:pt x="115" y="0"/>
                  </a:moveTo>
                  <a:cubicBezTo>
                    <a:pt x="56" y="0"/>
                    <a:pt x="18" y="9"/>
                    <a:pt x="14" y="23"/>
                  </a:cubicBezTo>
                  <a:cubicBezTo>
                    <a:pt x="1" y="63"/>
                    <a:pt x="330" y="116"/>
                    <a:pt x="633" y="406"/>
                  </a:cubicBezTo>
                  <a:cubicBezTo>
                    <a:pt x="1010" y="769"/>
                    <a:pt x="1041" y="1210"/>
                    <a:pt x="1092" y="1210"/>
                  </a:cubicBezTo>
                  <a:cubicBezTo>
                    <a:pt x="1093" y="1210"/>
                    <a:pt x="1094" y="1210"/>
                    <a:pt x="1095" y="1209"/>
                  </a:cubicBezTo>
                  <a:cubicBezTo>
                    <a:pt x="1147" y="1196"/>
                    <a:pt x="1187" y="656"/>
                    <a:pt x="844" y="313"/>
                  </a:cubicBezTo>
                  <a:cubicBezTo>
                    <a:pt x="612" y="71"/>
                    <a:pt x="280" y="0"/>
                    <a:pt x="115" y="0"/>
                  </a:cubicBezTo>
                  <a:close/>
                </a:path>
              </a:pathLst>
            </a:custGeom>
            <a:solidFill>
              <a:srgbClr val="7FAB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2291537" y="4607461"/>
              <a:ext cx="47129" cy="50577"/>
            </a:xfrm>
            <a:custGeom>
              <a:avLst/>
              <a:gdLst/>
              <a:ahLst/>
              <a:cxnLst/>
              <a:rect l="l" t="t" r="r" b="b"/>
              <a:pathLst>
                <a:path w="738" h="792" extrusionOk="0">
                  <a:moveTo>
                    <a:pt x="369" y="1"/>
                  </a:moveTo>
                  <a:cubicBezTo>
                    <a:pt x="329" y="1"/>
                    <a:pt x="303" y="14"/>
                    <a:pt x="264" y="14"/>
                  </a:cubicBezTo>
                  <a:cubicBezTo>
                    <a:pt x="211" y="27"/>
                    <a:pt x="145" y="67"/>
                    <a:pt x="105" y="106"/>
                  </a:cubicBezTo>
                  <a:cubicBezTo>
                    <a:pt x="79" y="133"/>
                    <a:pt x="66" y="159"/>
                    <a:pt x="53" y="185"/>
                  </a:cubicBezTo>
                  <a:cubicBezTo>
                    <a:pt x="13" y="238"/>
                    <a:pt x="0" y="304"/>
                    <a:pt x="0" y="370"/>
                  </a:cubicBezTo>
                  <a:lnTo>
                    <a:pt x="0" y="423"/>
                  </a:lnTo>
                  <a:cubicBezTo>
                    <a:pt x="0" y="475"/>
                    <a:pt x="0" y="528"/>
                    <a:pt x="26" y="568"/>
                  </a:cubicBezTo>
                  <a:cubicBezTo>
                    <a:pt x="40" y="607"/>
                    <a:pt x="66" y="647"/>
                    <a:pt x="105" y="686"/>
                  </a:cubicBezTo>
                  <a:cubicBezTo>
                    <a:pt x="132" y="726"/>
                    <a:pt x="171" y="739"/>
                    <a:pt x="224" y="765"/>
                  </a:cubicBezTo>
                  <a:cubicBezTo>
                    <a:pt x="264" y="778"/>
                    <a:pt x="316" y="792"/>
                    <a:pt x="369" y="792"/>
                  </a:cubicBezTo>
                  <a:cubicBezTo>
                    <a:pt x="395" y="792"/>
                    <a:pt x="435" y="778"/>
                    <a:pt x="461" y="778"/>
                  </a:cubicBezTo>
                  <a:cubicBezTo>
                    <a:pt x="527" y="765"/>
                    <a:pt x="580" y="726"/>
                    <a:pt x="619" y="686"/>
                  </a:cubicBezTo>
                  <a:cubicBezTo>
                    <a:pt x="646" y="660"/>
                    <a:pt x="659" y="633"/>
                    <a:pt x="685" y="607"/>
                  </a:cubicBezTo>
                  <a:cubicBezTo>
                    <a:pt x="712" y="554"/>
                    <a:pt x="738" y="488"/>
                    <a:pt x="738" y="423"/>
                  </a:cubicBezTo>
                  <a:lnTo>
                    <a:pt x="738" y="370"/>
                  </a:lnTo>
                  <a:cubicBezTo>
                    <a:pt x="738" y="317"/>
                    <a:pt x="725" y="278"/>
                    <a:pt x="698" y="225"/>
                  </a:cubicBezTo>
                  <a:cubicBezTo>
                    <a:pt x="685" y="185"/>
                    <a:pt x="659" y="146"/>
                    <a:pt x="619" y="106"/>
                  </a:cubicBezTo>
                  <a:cubicBezTo>
                    <a:pt x="593" y="80"/>
                    <a:pt x="553" y="54"/>
                    <a:pt x="501" y="40"/>
                  </a:cubicBezTo>
                  <a:cubicBezTo>
                    <a:pt x="461" y="14"/>
                    <a:pt x="422" y="1"/>
                    <a:pt x="369" y="1"/>
                  </a:cubicBezTo>
                  <a:close/>
                </a:path>
              </a:pathLst>
            </a:custGeom>
            <a:solidFill>
              <a:srgbClr val="7FAB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12649149" y="4393726"/>
              <a:ext cx="50577" cy="50577"/>
            </a:xfrm>
            <a:custGeom>
              <a:avLst/>
              <a:gdLst/>
              <a:ahLst/>
              <a:cxnLst/>
              <a:rect l="l" t="t" r="r" b="b"/>
              <a:pathLst>
                <a:path w="792" h="792" extrusionOk="0">
                  <a:moveTo>
                    <a:pt x="369" y="1"/>
                  </a:moveTo>
                  <a:cubicBezTo>
                    <a:pt x="330" y="1"/>
                    <a:pt x="277" y="14"/>
                    <a:pt x="238" y="40"/>
                  </a:cubicBezTo>
                  <a:cubicBezTo>
                    <a:pt x="185" y="54"/>
                    <a:pt x="145" y="80"/>
                    <a:pt x="119" y="119"/>
                  </a:cubicBezTo>
                  <a:cubicBezTo>
                    <a:pt x="93" y="133"/>
                    <a:pt x="79" y="159"/>
                    <a:pt x="53" y="185"/>
                  </a:cubicBezTo>
                  <a:cubicBezTo>
                    <a:pt x="27" y="251"/>
                    <a:pt x="0" y="304"/>
                    <a:pt x="0" y="370"/>
                  </a:cubicBezTo>
                  <a:cubicBezTo>
                    <a:pt x="14" y="409"/>
                    <a:pt x="14" y="436"/>
                    <a:pt x="14" y="475"/>
                  </a:cubicBezTo>
                  <a:cubicBezTo>
                    <a:pt x="40" y="528"/>
                    <a:pt x="66" y="581"/>
                    <a:pt x="119" y="633"/>
                  </a:cubicBezTo>
                  <a:lnTo>
                    <a:pt x="172" y="686"/>
                  </a:lnTo>
                  <a:cubicBezTo>
                    <a:pt x="198" y="726"/>
                    <a:pt x="238" y="752"/>
                    <a:pt x="290" y="765"/>
                  </a:cubicBezTo>
                  <a:cubicBezTo>
                    <a:pt x="330" y="792"/>
                    <a:pt x="383" y="792"/>
                    <a:pt x="422" y="792"/>
                  </a:cubicBezTo>
                  <a:cubicBezTo>
                    <a:pt x="475" y="792"/>
                    <a:pt x="527" y="792"/>
                    <a:pt x="567" y="765"/>
                  </a:cubicBezTo>
                  <a:cubicBezTo>
                    <a:pt x="620" y="752"/>
                    <a:pt x="659" y="726"/>
                    <a:pt x="686" y="686"/>
                  </a:cubicBezTo>
                  <a:cubicBezTo>
                    <a:pt x="712" y="660"/>
                    <a:pt x="725" y="633"/>
                    <a:pt x="751" y="607"/>
                  </a:cubicBezTo>
                  <a:cubicBezTo>
                    <a:pt x="778" y="554"/>
                    <a:pt x="791" y="488"/>
                    <a:pt x="791" y="423"/>
                  </a:cubicBezTo>
                  <a:cubicBezTo>
                    <a:pt x="791" y="396"/>
                    <a:pt x="791" y="357"/>
                    <a:pt x="778" y="330"/>
                  </a:cubicBezTo>
                  <a:cubicBezTo>
                    <a:pt x="765" y="264"/>
                    <a:pt x="738" y="212"/>
                    <a:pt x="686" y="172"/>
                  </a:cubicBezTo>
                  <a:lnTo>
                    <a:pt x="633" y="119"/>
                  </a:lnTo>
                  <a:cubicBezTo>
                    <a:pt x="607" y="80"/>
                    <a:pt x="567" y="54"/>
                    <a:pt x="514" y="40"/>
                  </a:cubicBezTo>
                  <a:cubicBezTo>
                    <a:pt x="475" y="14"/>
                    <a:pt x="422" y="1"/>
                    <a:pt x="369" y="1"/>
                  </a:cubicBezTo>
                  <a:close/>
                </a:path>
              </a:pathLst>
            </a:custGeom>
            <a:solidFill>
              <a:srgbClr val="7FAB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13014360" y="4115237"/>
              <a:ext cx="47193" cy="50513"/>
            </a:xfrm>
            <a:custGeom>
              <a:avLst/>
              <a:gdLst/>
              <a:ahLst/>
              <a:cxnLst/>
              <a:rect l="l" t="t" r="r" b="b"/>
              <a:pathLst>
                <a:path w="739" h="791" extrusionOk="0">
                  <a:moveTo>
                    <a:pt x="369" y="0"/>
                  </a:moveTo>
                  <a:cubicBezTo>
                    <a:pt x="343" y="0"/>
                    <a:pt x="303" y="0"/>
                    <a:pt x="277" y="13"/>
                  </a:cubicBezTo>
                  <a:cubicBezTo>
                    <a:pt x="211" y="27"/>
                    <a:pt x="158" y="66"/>
                    <a:pt x="106" y="106"/>
                  </a:cubicBezTo>
                  <a:cubicBezTo>
                    <a:pt x="93" y="132"/>
                    <a:pt x="79" y="158"/>
                    <a:pt x="53" y="185"/>
                  </a:cubicBezTo>
                  <a:cubicBezTo>
                    <a:pt x="27" y="237"/>
                    <a:pt x="0" y="303"/>
                    <a:pt x="0" y="369"/>
                  </a:cubicBezTo>
                  <a:lnTo>
                    <a:pt x="0" y="422"/>
                  </a:lnTo>
                  <a:cubicBezTo>
                    <a:pt x="0" y="475"/>
                    <a:pt x="14" y="514"/>
                    <a:pt x="40" y="567"/>
                  </a:cubicBezTo>
                  <a:cubicBezTo>
                    <a:pt x="53" y="606"/>
                    <a:pt x="79" y="646"/>
                    <a:pt x="106" y="685"/>
                  </a:cubicBezTo>
                  <a:cubicBezTo>
                    <a:pt x="145" y="712"/>
                    <a:pt x="185" y="738"/>
                    <a:pt x="224" y="751"/>
                  </a:cubicBezTo>
                  <a:cubicBezTo>
                    <a:pt x="277" y="778"/>
                    <a:pt x="317" y="791"/>
                    <a:pt x="369" y="791"/>
                  </a:cubicBezTo>
                  <a:cubicBezTo>
                    <a:pt x="409" y="778"/>
                    <a:pt x="435" y="778"/>
                    <a:pt x="475" y="778"/>
                  </a:cubicBezTo>
                  <a:cubicBezTo>
                    <a:pt x="527" y="751"/>
                    <a:pt x="580" y="725"/>
                    <a:pt x="633" y="685"/>
                  </a:cubicBezTo>
                  <a:cubicBezTo>
                    <a:pt x="646" y="659"/>
                    <a:pt x="672" y="633"/>
                    <a:pt x="686" y="606"/>
                  </a:cubicBezTo>
                  <a:cubicBezTo>
                    <a:pt x="725" y="554"/>
                    <a:pt x="738" y="488"/>
                    <a:pt x="738" y="422"/>
                  </a:cubicBezTo>
                  <a:lnTo>
                    <a:pt x="738" y="369"/>
                  </a:lnTo>
                  <a:cubicBezTo>
                    <a:pt x="738" y="316"/>
                    <a:pt x="725" y="264"/>
                    <a:pt x="712" y="224"/>
                  </a:cubicBezTo>
                  <a:cubicBezTo>
                    <a:pt x="699" y="172"/>
                    <a:pt x="672" y="132"/>
                    <a:pt x="633" y="106"/>
                  </a:cubicBezTo>
                  <a:cubicBezTo>
                    <a:pt x="593" y="66"/>
                    <a:pt x="554" y="40"/>
                    <a:pt x="514" y="27"/>
                  </a:cubicBezTo>
                  <a:cubicBezTo>
                    <a:pt x="475" y="0"/>
                    <a:pt x="422" y="0"/>
                    <a:pt x="369" y="0"/>
                  </a:cubicBezTo>
                  <a:close/>
                </a:path>
              </a:pathLst>
            </a:custGeom>
            <a:solidFill>
              <a:srgbClr val="7FAB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3369481" y="3787896"/>
              <a:ext cx="60603" cy="47193"/>
            </a:xfrm>
            <a:custGeom>
              <a:avLst/>
              <a:gdLst/>
              <a:ahLst/>
              <a:cxnLst/>
              <a:rect l="l" t="t" r="r" b="b"/>
              <a:pathLst>
                <a:path w="949" h="739" extrusionOk="0">
                  <a:moveTo>
                    <a:pt x="475" y="0"/>
                  </a:moveTo>
                  <a:cubicBezTo>
                    <a:pt x="0" y="0"/>
                    <a:pt x="0" y="738"/>
                    <a:pt x="475" y="738"/>
                  </a:cubicBezTo>
                  <a:cubicBezTo>
                    <a:pt x="949" y="738"/>
                    <a:pt x="949" y="0"/>
                    <a:pt x="475" y="0"/>
                  </a:cubicBezTo>
                  <a:close/>
                </a:path>
              </a:pathLst>
            </a:custGeom>
            <a:solidFill>
              <a:srgbClr val="7FAB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4110824" y="3545552"/>
              <a:ext cx="47193" cy="52237"/>
            </a:xfrm>
            <a:custGeom>
              <a:avLst/>
              <a:gdLst/>
              <a:ahLst/>
              <a:cxnLst/>
              <a:rect l="l" t="t" r="r" b="b"/>
              <a:pathLst>
                <a:path w="739" h="818" extrusionOk="0">
                  <a:moveTo>
                    <a:pt x="369" y="0"/>
                  </a:moveTo>
                  <a:cubicBezTo>
                    <a:pt x="343" y="13"/>
                    <a:pt x="303" y="13"/>
                    <a:pt x="277" y="13"/>
                  </a:cubicBezTo>
                  <a:cubicBezTo>
                    <a:pt x="211" y="40"/>
                    <a:pt x="158" y="66"/>
                    <a:pt x="119" y="106"/>
                  </a:cubicBezTo>
                  <a:cubicBezTo>
                    <a:pt x="93" y="132"/>
                    <a:pt x="79" y="158"/>
                    <a:pt x="53" y="185"/>
                  </a:cubicBezTo>
                  <a:cubicBezTo>
                    <a:pt x="27" y="237"/>
                    <a:pt x="14" y="303"/>
                    <a:pt x="14" y="369"/>
                  </a:cubicBezTo>
                  <a:lnTo>
                    <a:pt x="14" y="448"/>
                  </a:lnTo>
                  <a:cubicBezTo>
                    <a:pt x="0" y="501"/>
                    <a:pt x="14" y="541"/>
                    <a:pt x="40" y="593"/>
                  </a:cubicBezTo>
                  <a:cubicBezTo>
                    <a:pt x="53" y="633"/>
                    <a:pt x="79" y="672"/>
                    <a:pt x="119" y="699"/>
                  </a:cubicBezTo>
                  <a:cubicBezTo>
                    <a:pt x="145" y="738"/>
                    <a:pt x="185" y="765"/>
                    <a:pt x="238" y="778"/>
                  </a:cubicBezTo>
                  <a:cubicBezTo>
                    <a:pt x="277" y="804"/>
                    <a:pt x="330" y="817"/>
                    <a:pt x="369" y="817"/>
                  </a:cubicBezTo>
                  <a:cubicBezTo>
                    <a:pt x="409" y="804"/>
                    <a:pt x="435" y="804"/>
                    <a:pt x="475" y="804"/>
                  </a:cubicBezTo>
                  <a:cubicBezTo>
                    <a:pt x="541" y="778"/>
                    <a:pt x="593" y="751"/>
                    <a:pt x="633" y="699"/>
                  </a:cubicBezTo>
                  <a:cubicBezTo>
                    <a:pt x="659" y="685"/>
                    <a:pt x="672" y="659"/>
                    <a:pt x="699" y="633"/>
                  </a:cubicBezTo>
                  <a:cubicBezTo>
                    <a:pt x="725" y="567"/>
                    <a:pt x="738" y="514"/>
                    <a:pt x="738" y="448"/>
                  </a:cubicBezTo>
                  <a:lnTo>
                    <a:pt x="738" y="369"/>
                  </a:lnTo>
                  <a:cubicBezTo>
                    <a:pt x="738" y="316"/>
                    <a:pt x="738" y="277"/>
                    <a:pt x="712" y="224"/>
                  </a:cubicBezTo>
                  <a:cubicBezTo>
                    <a:pt x="699" y="185"/>
                    <a:pt x="672" y="145"/>
                    <a:pt x="633" y="106"/>
                  </a:cubicBezTo>
                  <a:cubicBezTo>
                    <a:pt x="607" y="79"/>
                    <a:pt x="567" y="53"/>
                    <a:pt x="514" y="40"/>
                  </a:cubicBezTo>
                  <a:cubicBezTo>
                    <a:pt x="475" y="13"/>
                    <a:pt x="422" y="0"/>
                    <a:pt x="369" y="0"/>
                  </a:cubicBezTo>
                  <a:close/>
                </a:path>
              </a:pathLst>
            </a:custGeom>
            <a:solidFill>
              <a:srgbClr val="7FAB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14475205" y="3648173"/>
              <a:ext cx="47193" cy="52237"/>
            </a:xfrm>
            <a:custGeom>
              <a:avLst/>
              <a:gdLst/>
              <a:ahLst/>
              <a:cxnLst/>
              <a:rect l="l" t="t" r="r" b="b"/>
              <a:pathLst>
                <a:path w="739" h="818" extrusionOk="0">
                  <a:moveTo>
                    <a:pt x="369" y="1"/>
                  </a:moveTo>
                  <a:cubicBezTo>
                    <a:pt x="330" y="14"/>
                    <a:pt x="303" y="14"/>
                    <a:pt x="264" y="14"/>
                  </a:cubicBezTo>
                  <a:cubicBezTo>
                    <a:pt x="198" y="40"/>
                    <a:pt x="145" y="67"/>
                    <a:pt x="106" y="106"/>
                  </a:cubicBezTo>
                  <a:cubicBezTo>
                    <a:pt x="79" y="133"/>
                    <a:pt x="66" y="159"/>
                    <a:pt x="53" y="185"/>
                  </a:cubicBezTo>
                  <a:cubicBezTo>
                    <a:pt x="13" y="238"/>
                    <a:pt x="0" y="304"/>
                    <a:pt x="0" y="370"/>
                  </a:cubicBezTo>
                  <a:lnTo>
                    <a:pt x="0" y="449"/>
                  </a:lnTo>
                  <a:cubicBezTo>
                    <a:pt x="0" y="488"/>
                    <a:pt x="0" y="541"/>
                    <a:pt x="26" y="581"/>
                  </a:cubicBezTo>
                  <a:cubicBezTo>
                    <a:pt x="40" y="633"/>
                    <a:pt x="66" y="673"/>
                    <a:pt x="106" y="699"/>
                  </a:cubicBezTo>
                  <a:cubicBezTo>
                    <a:pt x="132" y="739"/>
                    <a:pt x="171" y="765"/>
                    <a:pt x="224" y="778"/>
                  </a:cubicBezTo>
                  <a:cubicBezTo>
                    <a:pt x="264" y="805"/>
                    <a:pt x="316" y="818"/>
                    <a:pt x="369" y="818"/>
                  </a:cubicBezTo>
                  <a:cubicBezTo>
                    <a:pt x="395" y="805"/>
                    <a:pt x="435" y="805"/>
                    <a:pt x="461" y="805"/>
                  </a:cubicBezTo>
                  <a:cubicBezTo>
                    <a:pt x="527" y="778"/>
                    <a:pt x="580" y="752"/>
                    <a:pt x="619" y="699"/>
                  </a:cubicBezTo>
                  <a:cubicBezTo>
                    <a:pt x="646" y="673"/>
                    <a:pt x="659" y="660"/>
                    <a:pt x="685" y="633"/>
                  </a:cubicBezTo>
                  <a:cubicBezTo>
                    <a:pt x="712" y="567"/>
                    <a:pt x="738" y="515"/>
                    <a:pt x="738" y="449"/>
                  </a:cubicBezTo>
                  <a:lnTo>
                    <a:pt x="738" y="370"/>
                  </a:lnTo>
                  <a:cubicBezTo>
                    <a:pt x="738" y="317"/>
                    <a:pt x="725" y="278"/>
                    <a:pt x="699" y="225"/>
                  </a:cubicBezTo>
                  <a:cubicBezTo>
                    <a:pt x="685" y="185"/>
                    <a:pt x="659" y="146"/>
                    <a:pt x="619" y="106"/>
                  </a:cubicBezTo>
                  <a:cubicBezTo>
                    <a:pt x="593" y="80"/>
                    <a:pt x="554" y="54"/>
                    <a:pt x="501" y="40"/>
                  </a:cubicBezTo>
                  <a:cubicBezTo>
                    <a:pt x="461" y="14"/>
                    <a:pt x="409" y="1"/>
                    <a:pt x="369" y="1"/>
                  </a:cubicBezTo>
                  <a:close/>
                </a:path>
              </a:pathLst>
            </a:custGeom>
            <a:solidFill>
              <a:srgbClr val="7FAB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15202243" y="4152275"/>
              <a:ext cx="52237" cy="46618"/>
            </a:xfrm>
            <a:custGeom>
              <a:avLst/>
              <a:gdLst/>
              <a:ahLst/>
              <a:cxnLst/>
              <a:rect l="l" t="t" r="r" b="b"/>
              <a:pathLst>
                <a:path w="818" h="730" extrusionOk="0">
                  <a:moveTo>
                    <a:pt x="369" y="0"/>
                  </a:moveTo>
                  <a:cubicBezTo>
                    <a:pt x="317" y="0"/>
                    <a:pt x="277" y="0"/>
                    <a:pt x="224" y="26"/>
                  </a:cubicBezTo>
                  <a:cubicBezTo>
                    <a:pt x="185" y="40"/>
                    <a:pt x="145" y="66"/>
                    <a:pt x="106" y="105"/>
                  </a:cubicBezTo>
                  <a:cubicBezTo>
                    <a:pt x="79" y="132"/>
                    <a:pt x="53" y="171"/>
                    <a:pt x="40" y="224"/>
                  </a:cubicBezTo>
                  <a:cubicBezTo>
                    <a:pt x="14" y="264"/>
                    <a:pt x="0" y="316"/>
                    <a:pt x="0" y="369"/>
                  </a:cubicBezTo>
                  <a:cubicBezTo>
                    <a:pt x="0" y="395"/>
                    <a:pt x="14" y="435"/>
                    <a:pt x="14" y="461"/>
                  </a:cubicBezTo>
                  <a:cubicBezTo>
                    <a:pt x="27" y="527"/>
                    <a:pt x="66" y="580"/>
                    <a:pt x="106" y="619"/>
                  </a:cubicBezTo>
                  <a:cubicBezTo>
                    <a:pt x="132" y="646"/>
                    <a:pt x="158" y="659"/>
                    <a:pt x="185" y="685"/>
                  </a:cubicBezTo>
                  <a:cubicBezTo>
                    <a:pt x="238" y="712"/>
                    <a:pt x="303" y="725"/>
                    <a:pt x="369" y="725"/>
                  </a:cubicBezTo>
                  <a:lnTo>
                    <a:pt x="448" y="725"/>
                  </a:lnTo>
                  <a:cubicBezTo>
                    <a:pt x="459" y="728"/>
                    <a:pt x="471" y="730"/>
                    <a:pt x="482" y="730"/>
                  </a:cubicBezTo>
                  <a:cubicBezTo>
                    <a:pt x="515" y="730"/>
                    <a:pt x="551" y="718"/>
                    <a:pt x="580" y="698"/>
                  </a:cubicBezTo>
                  <a:cubicBezTo>
                    <a:pt x="633" y="685"/>
                    <a:pt x="672" y="659"/>
                    <a:pt x="699" y="619"/>
                  </a:cubicBezTo>
                  <a:cubicBezTo>
                    <a:pt x="738" y="593"/>
                    <a:pt x="765" y="553"/>
                    <a:pt x="778" y="501"/>
                  </a:cubicBezTo>
                  <a:cubicBezTo>
                    <a:pt x="804" y="461"/>
                    <a:pt x="817" y="409"/>
                    <a:pt x="804" y="369"/>
                  </a:cubicBezTo>
                  <a:cubicBezTo>
                    <a:pt x="804" y="329"/>
                    <a:pt x="804" y="303"/>
                    <a:pt x="791" y="264"/>
                  </a:cubicBezTo>
                  <a:cubicBezTo>
                    <a:pt x="778" y="198"/>
                    <a:pt x="751" y="145"/>
                    <a:pt x="699" y="105"/>
                  </a:cubicBezTo>
                  <a:cubicBezTo>
                    <a:pt x="672" y="79"/>
                    <a:pt x="659" y="66"/>
                    <a:pt x="633" y="40"/>
                  </a:cubicBezTo>
                  <a:cubicBezTo>
                    <a:pt x="567" y="13"/>
                    <a:pt x="514" y="0"/>
                    <a:pt x="448" y="0"/>
                  </a:cubicBezTo>
                  <a:close/>
                </a:path>
              </a:pathLst>
            </a:custGeom>
            <a:solidFill>
              <a:srgbClr val="7FAB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15580035" y="4464417"/>
              <a:ext cx="47193" cy="51407"/>
            </a:xfrm>
            <a:custGeom>
              <a:avLst/>
              <a:gdLst/>
              <a:ahLst/>
              <a:cxnLst/>
              <a:rect l="l" t="t" r="r" b="b"/>
              <a:pathLst>
                <a:path w="739" h="805" extrusionOk="0">
                  <a:moveTo>
                    <a:pt x="370" y="1"/>
                  </a:moveTo>
                  <a:cubicBezTo>
                    <a:pt x="330" y="1"/>
                    <a:pt x="304" y="14"/>
                    <a:pt x="265" y="14"/>
                  </a:cubicBezTo>
                  <a:cubicBezTo>
                    <a:pt x="212" y="27"/>
                    <a:pt x="159" y="67"/>
                    <a:pt x="106" y="106"/>
                  </a:cubicBezTo>
                  <a:cubicBezTo>
                    <a:pt x="93" y="133"/>
                    <a:pt x="67" y="159"/>
                    <a:pt x="54" y="185"/>
                  </a:cubicBezTo>
                  <a:cubicBezTo>
                    <a:pt x="14" y="238"/>
                    <a:pt x="1" y="304"/>
                    <a:pt x="1" y="370"/>
                  </a:cubicBezTo>
                  <a:lnTo>
                    <a:pt x="1" y="436"/>
                  </a:lnTo>
                  <a:cubicBezTo>
                    <a:pt x="1" y="488"/>
                    <a:pt x="14" y="541"/>
                    <a:pt x="27" y="581"/>
                  </a:cubicBezTo>
                  <a:cubicBezTo>
                    <a:pt x="54" y="633"/>
                    <a:pt x="67" y="673"/>
                    <a:pt x="106" y="699"/>
                  </a:cubicBezTo>
                  <a:cubicBezTo>
                    <a:pt x="146" y="739"/>
                    <a:pt x="185" y="765"/>
                    <a:pt x="225" y="778"/>
                  </a:cubicBezTo>
                  <a:cubicBezTo>
                    <a:pt x="265" y="805"/>
                    <a:pt x="317" y="805"/>
                    <a:pt x="370" y="805"/>
                  </a:cubicBezTo>
                  <a:cubicBezTo>
                    <a:pt x="396" y="805"/>
                    <a:pt x="436" y="805"/>
                    <a:pt x="462" y="791"/>
                  </a:cubicBezTo>
                  <a:cubicBezTo>
                    <a:pt x="528" y="778"/>
                    <a:pt x="581" y="752"/>
                    <a:pt x="633" y="699"/>
                  </a:cubicBezTo>
                  <a:cubicBezTo>
                    <a:pt x="647" y="673"/>
                    <a:pt x="673" y="646"/>
                    <a:pt x="686" y="620"/>
                  </a:cubicBezTo>
                  <a:cubicBezTo>
                    <a:pt x="726" y="567"/>
                    <a:pt x="739" y="501"/>
                    <a:pt x="739" y="436"/>
                  </a:cubicBezTo>
                  <a:lnTo>
                    <a:pt x="739" y="370"/>
                  </a:lnTo>
                  <a:cubicBezTo>
                    <a:pt x="739" y="317"/>
                    <a:pt x="726" y="264"/>
                    <a:pt x="699" y="225"/>
                  </a:cubicBezTo>
                  <a:cubicBezTo>
                    <a:pt x="686" y="185"/>
                    <a:pt x="660" y="146"/>
                    <a:pt x="633" y="106"/>
                  </a:cubicBezTo>
                  <a:cubicBezTo>
                    <a:pt x="594" y="67"/>
                    <a:pt x="554" y="40"/>
                    <a:pt x="515" y="27"/>
                  </a:cubicBezTo>
                  <a:cubicBezTo>
                    <a:pt x="462" y="14"/>
                    <a:pt x="423" y="1"/>
                    <a:pt x="370" y="1"/>
                  </a:cubicBezTo>
                  <a:close/>
                </a:path>
              </a:pathLst>
            </a:custGeom>
            <a:solidFill>
              <a:srgbClr val="7FAB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16605870" y="4997065"/>
              <a:ext cx="60603" cy="47193"/>
            </a:xfrm>
            <a:custGeom>
              <a:avLst/>
              <a:gdLst/>
              <a:ahLst/>
              <a:cxnLst/>
              <a:rect l="l" t="t" r="r" b="b"/>
              <a:pathLst>
                <a:path w="949" h="739" extrusionOk="0">
                  <a:moveTo>
                    <a:pt x="474" y="1"/>
                  </a:moveTo>
                  <a:cubicBezTo>
                    <a:pt x="0" y="1"/>
                    <a:pt x="0" y="739"/>
                    <a:pt x="474" y="739"/>
                  </a:cubicBezTo>
                  <a:cubicBezTo>
                    <a:pt x="949" y="739"/>
                    <a:pt x="949" y="1"/>
                    <a:pt x="474" y="1"/>
                  </a:cubicBezTo>
                  <a:close/>
                </a:path>
              </a:pathLst>
            </a:custGeom>
            <a:solidFill>
              <a:srgbClr val="7FAB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6993751" y="4990359"/>
              <a:ext cx="60667" cy="47193"/>
            </a:xfrm>
            <a:custGeom>
              <a:avLst/>
              <a:gdLst/>
              <a:ahLst/>
              <a:cxnLst/>
              <a:rect l="l" t="t" r="r" b="b"/>
              <a:pathLst>
                <a:path w="950" h="739" extrusionOk="0">
                  <a:moveTo>
                    <a:pt x="475" y="1"/>
                  </a:moveTo>
                  <a:cubicBezTo>
                    <a:pt x="1" y="1"/>
                    <a:pt x="1" y="738"/>
                    <a:pt x="475" y="738"/>
                  </a:cubicBezTo>
                  <a:cubicBezTo>
                    <a:pt x="950" y="738"/>
                    <a:pt x="950" y="1"/>
                    <a:pt x="475" y="1"/>
                  </a:cubicBezTo>
                  <a:close/>
                </a:path>
              </a:pathLst>
            </a:custGeom>
            <a:solidFill>
              <a:srgbClr val="7FAB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7252956" y="4881799"/>
              <a:ext cx="60667" cy="47193"/>
            </a:xfrm>
            <a:custGeom>
              <a:avLst/>
              <a:gdLst/>
              <a:ahLst/>
              <a:cxnLst/>
              <a:rect l="l" t="t" r="r" b="b"/>
              <a:pathLst>
                <a:path w="950" h="739" extrusionOk="0">
                  <a:moveTo>
                    <a:pt x="475" y="1"/>
                  </a:moveTo>
                  <a:cubicBezTo>
                    <a:pt x="0" y="1"/>
                    <a:pt x="0" y="739"/>
                    <a:pt x="475" y="739"/>
                  </a:cubicBezTo>
                  <a:cubicBezTo>
                    <a:pt x="949" y="739"/>
                    <a:pt x="949" y="1"/>
                    <a:pt x="475" y="1"/>
                  </a:cubicBezTo>
                  <a:close/>
                </a:path>
              </a:pathLst>
            </a:custGeom>
            <a:solidFill>
              <a:srgbClr val="7FAB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7790652" y="5071971"/>
              <a:ext cx="60667" cy="47193"/>
            </a:xfrm>
            <a:custGeom>
              <a:avLst/>
              <a:gdLst/>
              <a:ahLst/>
              <a:cxnLst/>
              <a:rect l="l" t="t" r="r" b="b"/>
              <a:pathLst>
                <a:path w="950" h="739" extrusionOk="0">
                  <a:moveTo>
                    <a:pt x="475" y="1"/>
                  </a:moveTo>
                  <a:cubicBezTo>
                    <a:pt x="1" y="1"/>
                    <a:pt x="1" y="739"/>
                    <a:pt x="475" y="739"/>
                  </a:cubicBezTo>
                  <a:cubicBezTo>
                    <a:pt x="950" y="739"/>
                    <a:pt x="950" y="1"/>
                    <a:pt x="475" y="1"/>
                  </a:cubicBezTo>
                  <a:close/>
                </a:path>
              </a:pathLst>
            </a:custGeom>
            <a:solidFill>
              <a:srgbClr val="7FAB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8144943" y="5113224"/>
              <a:ext cx="47193" cy="53898"/>
            </a:xfrm>
            <a:custGeom>
              <a:avLst/>
              <a:gdLst/>
              <a:ahLst/>
              <a:cxnLst/>
              <a:rect l="l" t="t" r="r" b="b"/>
              <a:pathLst>
                <a:path w="739" h="844" extrusionOk="0">
                  <a:moveTo>
                    <a:pt x="369" y="0"/>
                  </a:moveTo>
                  <a:cubicBezTo>
                    <a:pt x="330" y="0"/>
                    <a:pt x="303" y="14"/>
                    <a:pt x="264" y="14"/>
                  </a:cubicBezTo>
                  <a:cubicBezTo>
                    <a:pt x="211" y="27"/>
                    <a:pt x="159" y="66"/>
                    <a:pt x="106" y="106"/>
                  </a:cubicBezTo>
                  <a:cubicBezTo>
                    <a:pt x="93" y="132"/>
                    <a:pt x="66" y="159"/>
                    <a:pt x="53" y="185"/>
                  </a:cubicBezTo>
                  <a:cubicBezTo>
                    <a:pt x="14" y="238"/>
                    <a:pt x="0" y="303"/>
                    <a:pt x="0" y="369"/>
                  </a:cubicBezTo>
                  <a:lnTo>
                    <a:pt x="0" y="475"/>
                  </a:lnTo>
                  <a:cubicBezTo>
                    <a:pt x="0" y="527"/>
                    <a:pt x="14" y="567"/>
                    <a:pt x="27" y="620"/>
                  </a:cubicBezTo>
                  <a:cubicBezTo>
                    <a:pt x="40" y="659"/>
                    <a:pt x="66" y="699"/>
                    <a:pt x="106" y="738"/>
                  </a:cubicBezTo>
                  <a:cubicBezTo>
                    <a:pt x="145" y="765"/>
                    <a:pt x="185" y="791"/>
                    <a:pt x="224" y="817"/>
                  </a:cubicBezTo>
                  <a:cubicBezTo>
                    <a:pt x="264" y="831"/>
                    <a:pt x="317" y="844"/>
                    <a:pt x="369" y="844"/>
                  </a:cubicBezTo>
                  <a:cubicBezTo>
                    <a:pt x="396" y="844"/>
                    <a:pt x="435" y="831"/>
                    <a:pt x="462" y="831"/>
                  </a:cubicBezTo>
                  <a:cubicBezTo>
                    <a:pt x="527" y="817"/>
                    <a:pt x="580" y="778"/>
                    <a:pt x="633" y="738"/>
                  </a:cubicBezTo>
                  <a:cubicBezTo>
                    <a:pt x="646" y="712"/>
                    <a:pt x="672" y="686"/>
                    <a:pt x="686" y="659"/>
                  </a:cubicBezTo>
                  <a:cubicBezTo>
                    <a:pt x="712" y="607"/>
                    <a:pt x="738" y="541"/>
                    <a:pt x="738" y="475"/>
                  </a:cubicBezTo>
                  <a:lnTo>
                    <a:pt x="738" y="369"/>
                  </a:lnTo>
                  <a:cubicBezTo>
                    <a:pt x="738" y="317"/>
                    <a:pt x="725" y="277"/>
                    <a:pt x="699" y="224"/>
                  </a:cubicBezTo>
                  <a:cubicBezTo>
                    <a:pt x="686" y="185"/>
                    <a:pt x="659" y="145"/>
                    <a:pt x="633" y="106"/>
                  </a:cubicBezTo>
                  <a:cubicBezTo>
                    <a:pt x="593" y="66"/>
                    <a:pt x="554" y="53"/>
                    <a:pt x="514" y="27"/>
                  </a:cubicBezTo>
                  <a:cubicBezTo>
                    <a:pt x="462" y="14"/>
                    <a:pt x="422" y="0"/>
                    <a:pt x="369" y="0"/>
                  </a:cubicBezTo>
                  <a:close/>
                </a:path>
              </a:pathLst>
            </a:custGeom>
            <a:solidFill>
              <a:srgbClr val="7FAB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8526119" y="5113224"/>
              <a:ext cx="60667" cy="47193"/>
            </a:xfrm>
            <a:custGeom>
              <a:avLst/>
              <a:gdLst/>
              <a:ahLst/>
              <a:cxnLst/>
              <a:rect l="l" t="t" r="r" b="b"/>
              <a:pathLst>
                <a:path w="950" h="739" extrusionOk="0">
                  <a:moveTo>
                    <a:pt x="475" y="0"/>
                  </a:moveTo>
                  <a:cubicBezTo>
                    <a:pt x="1" y="0"/>
                    <a:pt x="1" y="738"/>
                    <a:pt x="475" y="738"/>
                  </a:cubicBezTo>
                  <a:cubicBezTo>
                    <a:pt x="949" y="738"/>
                    <a:pt x="949" y="0"/>
                    <a:pt x="475" y="0"/>
                  </a:cubicBezTo>
                  <a:close/>
                </a:path>
              </a:pathLst>
            </a:custGeom>
            <a:solidFill>
              <a:srgbClr val="7FAB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7239482" y="4043715"/>
              <a:ext cx="59837" cy="47193"/>
            </a:xfrm>
            <a:custGeom>
              <a:avLst/>
              <a:gdLst/>
              <a:ahLst/>
              <a:cxnLst/>
              <a:rect l="l" t="t" r="r" b="b"/>
              <a:pathLst>
                <a:path w="937" h="739" extrusionOk="0">
                  <a:moveTo>
                    <a:pt x="475" y="0"/>
                  </a:moveTo>
                  <a:cubicBezTo>
                    <a:pt x="1" y="0"/>
                    <a:pt x="1" y="738"/>
                    <a:pt x="475" y="738"/>
                  </a:cubicBezTo>
                  <a:cubicBezTo>
                    <a:pt x="936" y="738"/>
                    <a:pt x="936" y="0"/>
                    <a:pt x="475" y="0"/>
                  </a:cubicBezTo>
                  <a:close/>
                </a:path>
              </a:pathLst>
            </a:custGeom>
            <a:solidFill>
              <a:srgbClr val="7FAB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6885191" y="4391235"/>
              <a:ext cx="47193" cy="53898"/>
            </a:xfrm>
            <a:custGeom>
              <a:avLst/>
              <a:gdLst/>
              <a:ahLst/>
              <a:cxnLst/>
              <a:rect l="l" t="t" r="r" b="b"/>
              <a:pathLst>
                <a:path w="739" h="844" extrusionOk="0">
                  <a:moveTo>
                    <a:pt x="370" y="0"/>
                  </a:moveTo>
                  <a:cubicBezTo>
                    <a:pt x="330" y="0"/>
                    <a:pt x="304" y="14"/>
                    <a:pt x="265" y="14"/>
                  </a:cubicBezTo>
                  <a:cubicBezTo>
                    <a:pt x="199" y="27"/>
                    <a:pt x="146" y="66"/>
                    <a:pt x="106" y="106"/>
                  </a:cubicBezTo>
                  <a:cubicBezTo>
                    <a:pt x="80" y="132"/>
                    <a:pt x="67" y="158"/>
                    <a:pt x="40" y="185"/>
                  </a:cubicBezTo>
                  <a:cubicBezTo>
                    <a:pt x="14" y="238"/>
                    <a:pt x="1" y="303"/>
                    <a:pt x="1" y="369"/>
                  </a:cubicBezTo>
                  <a:lnTo>
                    <a:pt x="1" y="475"/>
                  </a:lnTo>
                  <a:cubicBezTo>
                    <a:pt x="1" y="527"/>
                    <a:pt x="1" y="580"/>
                    <a:pt x="27" y="620"/>
                  </a:cubicBezTo>
                  <a:cubicBezTo>
                    <a:pt x="40" y="659"/>
                    <a:pt x="67" y="699"/>
                    <a:pt x="106" y="738"/>
                  </a:cubicBezTo>
                  <a:cubicBezTo>
                    <a:pt x="133" y="778"/>
                    <a:pt x="172" y="791"/>
                    <a:pt x="225" y="817"/>
                  </a:cubicBezTo>
                  <a:cubicBezTo>
                    <a:pt x="265" y="831"/>
                    <a:pt x="317" y="844"/>
                    <a:pt x="370" y="844"/>
                  </a:cubicBezTo>
                  <a:cubicBezTo>
                    <a:pt x="396" y="844"/>
                    <a:pt x="436" y="831"/>
                    <a:pt x="462" y="831"/>
                  </a:cubicBezTo>
                  <a:cubicBezTo>
                    <a:pt x="528" y="817"/>
                    <a:pt x="581" y="778"/>
                    <a:pt x="620" y="738"/>
                  </a:cubicBezTo>
                  <a:cubicBezTo>
                    <a:pt x="647" y="712"/>
                    <a:pt x="660" y="686"/>
                    <a:pt x="686" y="659"/>
                  </a:cubicBezTo>
                  <a:cubicBezTo>
                    <a:pt x="713" y="606"/>
                    <a:pt x="726" y="541"/>
                    <a:pt x="726" y="475"/>
                  </a:cubicBezTo>
                  <a:lnTo>
                    <a:pt x="726" y="369"/>
                  </a:lnTo>
                  <a:cubicBezTo>
                    <a:pt x="739" y="317"/>
                    <a:pt x="726" y="277"/>
                    <a:pt x="699" y="224"/>
                  </a:cubicBezTo>
                  <a:cubicBezTo>
                    <a:pt x="686" y="185"/>
                    <a:pt x="660" y="145"/>
                    <a:pt x="620" y="106"/>
                  </a:cubicBezTo>
                  <a:cubicBezTo>
                    <a:pt x="594" y="79"/>
                    <a:pt x="554" y="53"/>
                    <a:pt x="502" y="40"/>
                  </a:cubicBezTo>
                  <a:cubicBezTo>
                    <a:pt x="462" y="14"/>
                    <a:pt x="409" y="0"/>
                    <a:pt x="370" y="0"/>
                  </a:cubicBezTo>
                  <a:close/>
                </a:path>
              </a:pathLst>
            </a:custGeom>
            <a:solidFill>
              <a:srgbClr val="7FAB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7572700" y="4404709"/>
              <a:ext cx="47193" cy="51343"/>
            </a:xfrm>
            <a:custGeom>
              <a:avLst/>
              <a:gdLst/>
              <a:ahLst/>
              <a:cxnLst/>
              <a:rect l="l" t="t" r="r" b="b"/>
              <a:pathLst>
                <a:path w="739" h="804" extrusionOk="0">
                  <a:moveTo>
                    <a:pt x="370" y="0"/>
                  </a:moveTo>
                  <a:cubicBezTo>
                    <a:pt x="343" y="13"/>
                    <a:pt x="304" y="13"/>
                    <a:pt x="278" y="13"/>
                  </a:cubicBezTo>
                  <a:cubicBezTo>
                    <a:pt x="212" y="40"/>
                    <a:pt x="159" y="66"/>
                    <a:pt x="106" y="106"/>
                  </a:cubicBezTo>
                  <a:cubicBezTo>
                    <a:pt x="93" y="132"/>
                    <a:pt x="67" y="158"/>
                    <a:pt x="54" y="185"/>
                  </a:cubicBezTo>
                  <a:cubicBezTo>
                    <a:pt x="14" y="237"/>
                    <a:pt x="1" y="303"/>
                    <a:pt x="1" y="369"/>
                  </a:cubicBezTo>
                  <a:lnTo>
                    <a:pt x="1" y="435"/>
                  </a:lnTo>
                  <a:cubicBezTo>
                    <a:pt x="1" y="488"/>
                    <a:pt x="14" y="540"/>
                    <a:pt x="40" y="580"/>
                  </a:cubicBezTo>
                  <a:cubicBezTo>
                    <a:pt x="54" y="620"/>
                    <a:pt x="80" y="659"/>
                    <a:pt x="106" y="699"/>
                  </a:cubicBezTo>
                  <a:cubicBezTo>
                    <a:pt x="146" y="738"/>
                    <a:pt x="185" y="764"/>
                    <a:pt x="225" y="778"/>
                  </a:cubicBezTo>
                  <a:cubicBezTo>
                    <a:pt x="278" y="791"/>
                    <a:pt x="317" y="804"/>
                    <a:pt x="370" y="804"/>
                  </a:cubicBezTo>
                  <a:lnTo>
                    <a:pt x="462" y="791"/>
                  </a:lnTo>
                  <a:cubicBezTo>
                    <a:pt x="528" y="778"/>
                    <a:pt x="581" y="738"/>
                    <a:pt x="633" y="699"/>
                  </a:cubicBezTo>
                  <a:cubicBezTo>
                    <a:pt x="647" y="672"/>
                    <a:pt x="673" y="646"/>
                    <a:pt x="686" y="620"/>
                  </a:cubicBezTo>
                  <a:cubicBezTo>
                    <a:pt x="726" y="567"/>
                    <a:pt x="739" y="501"/>
                    <a:pt x="739" y="435"/>
                  </a:cubicBezTo>
                  <a:lnTo>
                    <a:pt x="739" y="369"/>
                  </a:lnTo>
                  <a:cubicBezTo>
                    <a:pt x="739" y="316"/>
                    <a:pt x="726" y="277"/>
                    <a:pt x="712" y="224"/>
                  </a:cubicBezTo>
                  <a:cubicBezTo>
                    <a:pt x="686" y="185"/>
                    <a:pt x="660" y="145"/>
                    <a:pt x="633" y="106"/>
                  </a:cubicBezTo>
                  <a:cubicBezTo>
                    <a:pt x="594" y="79"/>
                    <a:pt x="554" y="53"/>
                    <a:pt x="515" y="40"/>
                  </a:cubicBezTo>
                  <a:cubicBezTo>
                    <a:pt x="462" y="13"/>
                    <a:pt x="423" y="0"/>
                    <a:pt x="370" y="0"/>
                  </a:cubicBezTo>
                  <a:close/>
                </a:path>
              </a:pathLst>
            </a:custGeom>
            <a:solidFill>
              <a:srgbClr val="7FAB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12242684" y="3245990"/>
              <a:ext cx="53962" cy="47193"/>
            </a:xfrm>
            <a:custGeom>
              <a:avLst/>
              <a:gdLst/>
              <a:ahLst/>
              <a:cxnLst/>
              <a:rect l="l" t="t" r="r" b="b"/>
              <a:pathLst>
                <a:path w="845" h="739" extrusionOk="0">
                  <a:moveTo>
                    <a:pt x="370" y="0"/>
                  </a:moveTo>
                  <a:cubicBezTo>
                    <a:pt x="317" y="0"/>
                    <a:pt x="264" y="13"/>
                    <a:pt x="225" y="27"/>
                  </a:cubicBezTo>
                  <a:cubicBezTo>
                    <a:pt x="172" y="53"/>
                    <a:pt x="133" y="79"/>
                    <a:pt x="106" y="106"/>
                  </a:cubicBezTo>
                  <a:cubicBezTo>
                    <a:pt x="67" y="145"/>
                    <a:pt x="40" y="185"/>
                    <a:pt x="27" y="224"/>
                  </a:cubicBezTo>
                  <a:cubicBezTo>
                    <a:pt x="1" y="277"/>
                    <a:pt x="1" y="316"/>
                    <a:pt x="1" y="369"/>
                  </a:cubicBezTo>
                  <a:cubicBezTo>
                    <a:pt x="1" y="395"/>
                    <a:pt x="1" y="435"/>
                    <a:pt x="14" y="461"/>
                  </a:cubicBezTo>
                  <a:cubicBezTo>
                    <a:pt x="27" y="527"/>
                    <a:pt x="67" y="580"/>
                    <a:pt x="106" y="633"/>
                  </a:cubicBezTo>
                  <a:cubicBezTo>
                    <a:pt x="133" y="646"/>
                    <a:pt x="159" y="672"/>
                    <a:pt x="185" y="685"/>
                  </a:cubicBezTo>
                  <a:cubicBezTo>
                    <a:pt x="238" y="725"/>
                    <a:pt x="304" y="738"/>
                    <a:pt x="370" y="738"/>
                  </a:cubicBezTo>
                  <a:lnTo>
                    <a:pt x="475" y="738"/>
                  </a:lnTo>
                  <a:cubicBezTo>
                    <a:pt x="528" y="738"/>
                    <a:pt x="567" y="725"/>
                    <a:pt x="607" y="699"/>
                  </a:cubicBezTo>
                  <a:cubicBezTo>
                    <a:pt x="660" y="685"/>
                    <a:pt x="699" y="659"/>
                    <a:pt x="725" y="633"/>
                  </a:cubicBezTo>
                  <a:cubicBezTo>
                    <a:pt x="765" y="593"/>
                    <a:pt x="791" y="554"/>
                    <a:pt x="805" y="514"/>
                  </a:cubicBezTo>
                  <a:cubicBezTo>
                    <a:pt x="831" y="461"/>
                    <a:pt x="844" y="422"/>
                    <a:pt x="844" y="369"/>
                  </a:cubicBezTo>
                  <a:cubicBezTo>
                    <a:pt x="831" y="330"/>
                    <a:pt x="831" y="303"/>
                    <a:pt x="831" y="277"/>
                  </a:cubicBezTo>
                  <a:cubicBezTo>
                    <a:pt x="805" y="211"/>
                    <a:pt x="778" y="158"/>
                    <a:pt x="725" y="106"/>
                  </a:cubicBezTo>
                  <a:cubicBezTo>
                    <a:pt x="712" y="92"/>
                    <a:pt x="686" y="66"/>
                    <a:pt x="660" y="53"/>
                  </a:cubicBezTo>
                  <a:cubicBezTo>
                    <a:pt x="594" y="13"/>
                    <a:pt x="541" y="0"/>
                    <a:pt x="475" y="0"/>
                  </a:cubicBezTo>
                  <a:close/>
                </a:path>
              </a:pathLst>
            </a:custGeom>
            <a:solidFill>
              <a:srgbClr val="7FAB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12634844" y="2718388"/>
              <a:ext cx="47193" cy="53898"/>
            </a:xfrm>
            <a:custGeom>
              <a:avLst/>
              <a:gdLst/>
              <a:ahLst/>
              <a:cxnLst/>
              <a:rect l="l" t="t" r="r" b="b"/>
              <a:pathLst>
                <a:path w="739" h="844" extrusionOk="0">
                  <a:moveTo>
                    <a:pt x="369" y="0"/>
                  </a:moveTo>
                  <a:cubicBezTo>
                    <a:pt x="330" y="13"/>
                    <a:pt x="303" y="13"/>
                    <a:pt x="264" y="13"/>
                  </a:cubicBezTo>
                  <a:cubicBezTo>
                    <a:pt x="211" y="40"/>
                    <a:pt x="158" y="66"/>
                    <a:pt x="106" y="105"/>
                  </a:cubicBezTo>
                  <a:cubicBezTo>
                    <a:pt x="93" y="132"/>
                    <a:pt x="66" y="158"/>
                    <a:pt x="53" y="185"/>
                  </a:cubicBezTo>
                  <a:cubicBezTo>
                    <a:pt x="14" y="237"/>
                    <a:pt x="0" y="303"/>
                    <a:pt x="0" y="369"/>
                  </a:cubicBezTo>
                  <a:lnTo>
                    <a:pt x="0" y="474"/>
                  </a:lnTo>
                  <a:cubicBezTo>
                    <a:pt x="0" y="527"/>
                    <a:pt x="14" y="580"/>
                    <a:pt x="27" y="619"/>
                  </a:cubicBezTo>
                  <a:cubicBezTo>
                    <a:pt x="40" y="659"/>
                    <a:pt x="66" y="698"/>
                    <a:pt x="106" y="738"/>
                  </a:cubicBezTo>
                  <a:cubicBezTo>
                    <a:pt x="145" y="778"/>
                    <a:pt x="185" y="804"/>
                    <a:pt x="224" y="817"/>
                  </a:cubicBezTo>
                  <a:cubicBezTo>
                    <a:pt x="264" y="830"/>
                    <a:pt x="317" y="843"/>
                    <a:pt x="369" y="843"/>
                  </a:cubicBezTo>
                  <a:cubicBezTo>
                    <a:pt x="396" y="843"/>
                    <a:pt x="435" y="830"/>
                    <a:pt x="462" y="830"/>
                  </a:cubicBezTo>
                  <a:cubicBezTo>
                    <a:pt x="527" y="817"/>
                    <a:pt x="580" y="778"/>
                    <a:pt x="633" y="738"/>
                  </a:cubicBezTo>
                  <a:cubicBezTo>
                    <a:pt x="646" y="712"/>
                    <a:pt x="659" y="685"/>
                    <a:pt x="686" y="659"/>
                  </a:cubicBezTo>
                  <a:cubicBezTo>
                    <a:pt x="712" y="606"/>
                    <a:pt x="738" y="540"/>
                    <a:pt x="738" y="474"/>
                  </a:cubicBezTo>
                  <a:lnTo>
                    <a:pt x="738" y="369"/>
                  </a:lnTo>
                  <a:cubicBezTo>
                    <a:pt x="738" y="316"/>
                    <a:pt x="725" y="277"/>
                    <a:pt x="699" y="224"/>
                  </a:cubicBezTo>
                  <a:cubicBezTo>
                    <a:pt x="686" y="185"/>
                    <a:pt x="659" y="145"/>
                    <a:pt x="633" y="105"/>
                  </a:cubicBezTo>
                  <a:cubicBezTo>
                    <a:pt x="593" y="79"/>
                    <a:pt x="554" y="53"/>
                    <a:pt x="514" y="40"/>
                  </a:cubicBezTo>
                  <a:cubicBezTo>
                    <a:pt x="462" y="13"/>
                    <a:pt x="422" y="0"/>
                    <a:pt x="369" y="0"/>
                  </a:cubicBezTo>
                  <a:close/>
                </a:path>
              </a:pathLst>
            </a:custGeom>
            <a:solidFill>
              <a:srgbClr val="7FAB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13020235" y="2582879"/>
              <a:ext cx="47193" cy="53898"/>
            </a:xfrm>
            <a:custGeom>
              <a:avLst/>
              <a:gdLst/>
              <a:ahLst/>
              <a:cxnLst/>
              <a:rect l="l" t="t" r="r" b="b"/>
              <a:pathLst>
                <a:path w="739" h="844" extrusionOk="0">
                  <a:moveTo>
                    <a:pt x="370" y="1"/>
                  </a:moveTo>
                  <a:cubicBezTo>
                    <a:pt x="330" y="14"/>
                    <a:pt x="304" y="14"/>
                    <a:pt x="277" y="14"/>
                  </a:cubicBezTo>
                  <a:cubicBezTo>
                    <a:pt x="211" y="40"/>
                    <a:pt x="159" y="66"/>
                    <a:pt x="106" y="119"/>
                  </a:cubicBezTo>
                  <a:cubicBezTo>
                    <a:pt x="93" y="145"/>
                    <a:pt x="66" y="159"/>
                    <a:pt x="53" y="185"/>
                  </a:cubicBezTo>
                  <a:cubicBezTo>
                    <a:pt x="14" y="251"/>
                    <a:pt x="1" y="304"/>
                    <a:pt x="1" y="369"/>
                  </a:cubicBezTo>
                  <a:lnTo>
                    <a:pt x="1" y="475"/>
                  </a:lnTo>
                  <a:cubicBezTo>
                    <a:pt x="1" y="528"/>
                    <a:pt x="14" y="580"/>
                    <a:pt x="27" y="620"/>
                  </a:cubicBezTo>
                  <a:cubicBezTo>
                    <a:pt x="53" y="673"/>
                    <a:pt x="66" y="712"/>
                    <a:pt x="106" y="738"/>
                  </a:cubicBezTo>
                  <a:cubicBezTo>
                    <a:pt x="146" y="778"/>
                    <a:pt x="185" y="804"/>
                    <a:pt x="225" y="818"/>
                  </a:cubicBezTo>
                  <a:cubicBezTo>
                    <a:pt x="264" y="844"/>
                    <a:pt x="317" y="844"/>
                    <a:pt x="370" y="844"/>
                  </a:cubicBezTo>
                  <a:cubicBezTo>
                    <a:pt x="396" y="844"/>
                    <a:pt x="435" y="844"/>
                    <a:pt x="462" y="831"/>
                  </a:cubicBezTo>
                  <a:cubicBezTo>
                    <a:pt x="528" y="818"/>
                    <a:pt x="580" y="791"/>
                    <a:pt x="633" y="738"/>
                  </a:cubicBezTo>
                  <a:cubicBezTo>
                    <a:pt x="646" y="712"/>
                    <a:pt x="673" y="686"/>
                    <a:pt x="686" y="659"/>
                  </a:cubicBezTo>
                  <a:cubicBezTo>
                    <a:pt x="725" y="607"/>
                    <a:pt x="739" y="541"/>
                    <a:pt x="739" y="475"/>
                  </a:cubicBezTo>
                  <a:lnTo>
                    <a:pt x="739" y="369"/>
                  </a:lnTo>
                  <a:cubicBezTo>
                    <a:pt x="739" y="330"/>
                    <a:pt x="725" y="277"/>
                    <a:pt x="699" y="238"/>
                  </a:cubicBezTo>
                  <a:cubicBezTo>
                    <a:pt x="686" y="185"/>
                    <a:pt x="659" y="145"/>
                    <a:pt x="633" y="119"/>
                  </a:cubicBezTo>
                  <a:cubicBezTo>
                    <a:pt x="594" y="80"/>
                    <a:pt x="554" y="53"/>
                    <a:pt x="514" y="40"/>
                  </a:cubicBezTo>
                  <a:cubicBezTo>
                    <a:pt x="462" y="14"/>
                    <a:pt x="422" y="1"/>
                    <a:pt x="370" y="1"/>
                  </a:cubicBezTo>
                  <a:close/>
                </a:path>
              </a:pathLst>
            </a:custGeom>
            <a:solidFill>
              <a:srgbClr val="7FAB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3392151" y="2718388"/>
              <a:ext cx="53962" cy="47129"/>
            </a:xfrm>
            <a:custGeom>
              <a:avLst/>
              <a:gdLst/>
              <a:ahLst/>
              <a:cxnLst/>
              <a:rect l="l" t="t" r="r" b="b"/>
              <a:pathLst>
                <a:path w="845" h="738" extrusionOk="0">
                  <a:moveTo>
                    <a:pt x="370" y="0"/>
                  </a:moveTo>
                  <a:cubicBezTo>
                    <a:pt x="317" y="0"/>
                    <a:pt x="278" y="13"/>
                    <a:pt x="225" y="40"/>
                  </a:cubicBezTo>
                  <a:cubicBezTo>
                    <a:pt x="185" y="53"/>
                    <a:pt x="146" y="79"/>
                    <a:pt x="106" y="105"/>
                  </a:cubicBezTo>
                  <a:cubicBezTo>
                    <a:pt x="67" y="145"/>
                    <a:pt x="54" y="185"/>
                    <a:pt x="27" y="224"/>
                  </a:cubicBezTo>
                  <a:cubicBezTo>
                    <a:pt x="14" y="277"/>
                    <a:pt x="1" y="316"/>
                    <a:pt x="1" y="369"/>
                  </a:cubicBezTo>
                  <a:cubicBezTo>
                    <a:pt x="1" y="409"/>
                    <a:pt x="14" y="435"/>
                    <a:pt x="14" y="474"/>
                  </a:cubicBezTo>
                  <a:cubicBezTo>
                    <a:pt x="27" y="527"/>
                    <a:pt x="67" y="580"/>
                    <a:pt x="106" y="633"/>
                  </a:cubicBezTo>
                  <a:cubicBezTo>
                    <a:pt x="133" y="646"/>
                    <a:pt x="159" y="672"/>
                    <a:pt x="185" y="685"/>
                  </a:cubicBezTo>
                  <a:cubicBezTo>
                    <a:pt x="238" y="725"/>
                    <a:pt x="304" y="738"/>
                    <a:pt x="370" y="738"/>
                  </a:cubicBezTo>
                  <a:lnTo>
                    <a:pt x="475" y="738"/>
                  </a:lnTo>
                  <a:cubicBezTo>
                    <a:pt x="528" y="738"/>
                    <a:pt x="568" y="725"/>
                    <a:pt x="620" y="712"/>
                  </a:cubicBezTo>
                  <a:cubicBezTo>
                    <a:pt x="660" y="685"/>
                    <a:pt x="699" y="672"/>
                    <a:pt x="739" y="633"/>
                  </a:cubicBezTo>
                  <a:cubicBezTo>
                    <a:pt x="765" y="593"/>
                    <a:pt x="792" y="553"/>
                    <a:pt x="805" y="514"/>
                  </a:cubicBezTo>
                  <a:cubicBezTo>
                    <a:pt x="831" y="474"/>
                    <a:pt x="844" y="422"/>
                    <a:pt x="844" y="369"/>
                  </a:cubicBezTo>
                  <a:cubicBezTo>
                    <a:pt x="844" y="343"/>
                    <a:pt x="831" y="303"/>
                    <a:pt x="831" y="277"/>
                  </a:cubicBezTo>
                  <a:cubicBezTo>
                    <a:pt x="818" y="211"/>
                    <a:pt x="778" y="158"/>
                    <a:pt x="739" y="105"/>
                  </a:cubicBezTo>
                  <a:cubicBezTo>
                    <a:pt x="713" y="92"/>
                    <a:pt x="686" y="66"/>
                    <a:pt x="660" y="53"/>
                  </a:cubicBezTo>
                  <a:cubicBezTo>
                    <a:pt x="607" y="13"/>
                    <a:pt x="541" y="0"/>
                    <a:pt x="475" y="0"/>
                  </a:cubicBezTo>
                  <a:close/>
                </a:path>
              </a:pathLst>
            </a:custGeom>
            <a:solidFill>
              <a:srgbClr val="7FAB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3750657" y="3773592"/>
              <a:ext cx="60667" cy="47193"/>
            </a:xfrm>
            <a:custGeom>
              <a:avLst/>
              <a:gdLst/>
              <a:ahLst/>
              <a:cxnLst/>
              <a:rect l="l" t="t" r="r" b="b"/>
              <a:pathLst>
                <a:path w="950" h="739" extrusionOk="0">
                  <a:moveTo>
                    <a:pt x="475" y="0"/>
                  </a:moveTo>
                  <a:cubicBezTo>
                    <a:pt x="0" y="0"/>
                    <a:pt x="0" y="738"/>
                    <a:pt x="475" y="738"/>
                  </a:cubicBezTo>
                  <a:cubicBezTo>
                    <a:pt x="949" y="738"/>
                    <a:pt x="949" y="0"/>
                    <a:pt x="475" y="0"/>
                  </a:cubicBezTo>
                  <a:close/>
                </a:path>
              </a:pathLst>
            </a:custGeom>
            <a:solidFill>
              <a:srgbClr val="7FAB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13669875" y="3306528"/>
              <a:ext cx="59837" cy="47193"/>
            </a:xfrm>
            <a:custGeom>
              <a:avLst/>
              <a:gdLst/>
              <a:ahLst/>
              <a:cxnLst/>
              <a:rect l="l" t="t" r="r" b="b"/>
              <a:pathLst>
                <a:path w="937" h="739" extrusionOk="0">
                  <a:moveTo>
                    <a:pt x="462" y="1"/>
                  </a:moveTo>
                  <a:cubicBezTo>
                    <a:pt x="0" y="1"/>
                    <a:pt x="0" y="739"/>
                    <a:pt x="462" y="739"/>
                  </a:cubicBezTo>
                  <a:cubicBezTo>
                    <a:pt x="936" y="739"/>
                    <a:pt x="936" y="1"/>
                    <a:pt x="462" y="1"/>
                  </a:cubicBezTo>
                  <a:close/>
                </a:path>
              </a:pathLst>
            </a:custGeom>
            <a:solidFill>
              <a:srgbClr val="7FAB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12019688" y="3691980"/>
              <a:ext cx="59837" cy="47129"/>
            </a:xfrm>
            <a:custGeom>
              <a:avLst/>
              <a:gdLst/>
              <a:ahLst/>
              <a:cxnLst/>
              <a:rect l="l" t="t" r="r" b="b"/>
              <a:pathLst>
                <a:path w="937" h="738" extrusionOk="0">
                  <a:moveTo>
                    <a:pt x="475" y="0"/>
                  </a:moveTo>
                  <a:cubicBezTo>
                    <a:pt x="1" y="0"/>
                    <a:pt x="1" y="738"/>
                    <a:pt x="475" y="738"/>
                  </a:cubicBezTo>
                  <a:cubicBezTo>
                    <a:pt x="936" y="738"/>
                    <a:pt x="936" y="0"/>
                    <a:pt x="475" y="0"/>
                  </a:cubicBezTo>
                  <a:close/>
                </a:path>
              </a:pathLst>
            </a:custGeom>
            <a:solidFill>
              <a:srgbClr val="7FAB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14048561" y="4436639"/>
              <a:ext cx="60603" cy="46362"/>
            </a:xfrm>
            <a:custGeom>
              <a:avLst/>
              <a:gdLst/>
              <a:ahLst/>
              <a:cxnLst/>
              <a:rect l="l" t="t" r="r" b="b"/>
              <a:pathLst>
                <a:path w="949" h="726" extrusionOk="0">
                  <a:moveTo>
                    <a:pt x="475" y="1"/>
                  </a:moveTo>
                  <a:cubicBezTo>
                    <a:pt x="0" y="1"/>
                    <a:pt x="0" y="726"/>
                    <a:pt x="475" y="726"/>
                  </a:cubicBezTo>
                  <a:cubicBezTo>
                    <a:pt x="936" y="726"/>
                    <a:pt x="949" y="1"/>
                    <a:pt x="475" y="1"/>
                  </a:cubicBezTo>
                  <a:close/>
                </a:path>
              </a:pathLst>
            </a:custGeom>
            <a:solidFill>
              <a:srgbClr val="7FAB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14447426" y="4794313"/>
              <a:ext cx="60667" cy="47193"/>
            </a:xfrm>
            <a:custGeom>
              <a:avLst/>
              <a:gdLst/>
              <a:ahLst/>
              <a:cxnLst/>
              <a:rect l="l" t="t" r="r" b="b"/>
              <a:pathLst>
                <a:path w="950" h="739" extrusionOk="0">
                  <a:moveTo>
                    <a:pt x="475" y="0"/>
                  </a:moveTo>
                  <a:cubicBezTo>
                    <a:pt x="0" y="0"/>
                    <a:pt x="0" y="738"/>
                    <a:pt x="475" y="738"/>
                  </a:cubicBezTo>
                  <a:cubicBezTo>
                    <a:pt x="949" y="738"/>
                    <a:pt x="949" y="0"/>
                    <a:pt x="475" y="0"/>
                  </a:cubicBezTo>
                  <a:close/>
                </a:path>
              </a:pathLst>
            </a:custGeom>
            <a:solidFill>
              <a:srgbClr val="7FAB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14913599" y="4929757"/>
              <a:ext cx="47193" cy="51407"/>
            </a:xfrm>
            <a:custGeom>
              <a:avLst/>
              <a:gdLst/>
              <a:ahLst/>
              <a:cxnLst/>
              <a:rect l="l" t="t" r="r" b="b"/>
              <a:pathLst>
                <a:path w="739" h="805" extrusionOk="0">
                  <a:moveTo>
                    <a:pt x="369" y="1"/>
                  </a:moveTo>
                  <a:cubicBezTo>
                    <a:pt x="343" y="14"/>
                    <a:pt x="304" y="14"/>
                    <a:pt x="277" y="14"/>
                  </a:cubicBezTo>
                  <a:cubicBezTo>
                    <a:pt x="211" y="40"/>
                    <a:pt x="159" y="67"/>
                    <a:pt x="106" y="106"/>
                  </a:cubicBezTo>
                  <a:cubicBezTo>
                    <a:pt x="93" y="133"/>
                    <a:pt x="80" y="159"/>
                    <a:pt x="53" y="185"/>
                  </a:cubicBezTo>
                  <a:cubicBezTo>
                    <a:pt x="27" y="238"/>
                    <a:pt x="1" y="304"/>
                    <a:pt x="1" y="370"/>
                  </a:cubicBezTo>
                  <a:lnTo>
                    <a:pt x="1" y="436"/>
                  </a:lnTo>
                  <a:cubicBezTo>
                    <a:pt x="1" y="488"/>
                    <a:pt x="14" y="541"/>
                    <a:pt x="40" y="581"/>
                  </a:cubicBezTo>
                  <a:cubicBezTo>
                    <a:pt x="53" y="620"/>
                    <a:pt x="80" y="660"/>
                    <a:pt x="106" y="699"/>
                  </a:cubicBezTo>
                  <a:cubicBezTo>
                    <a:pt x="145" y="739"/>
                    <a:pt x="185" y="752"/>
                    <a:pt x="225" y="778"/>
                  </a:cubicBezTo>
                  <a:cubicBezTo>
                    <a:pt x="277" y="791"/>
                    <a:pt x="317" y="805"/>
                    <a:pt x="369" y="805"/>
                  </a:cubicBezTo>
                  <a:cubicBezTo>
                    <a:pt x="409" y="805"/>
                    <a:pt x="435" y="791"/>
                    <a:pt x="475" y="791"/>
                  </a:cubicBezTo>
                  <a:cubicBezTo>
                    <a:pt x="528" y="778"/>
                    <a:pt x="580" y="739"/>
                    <a:pt x="633" y="699"/>
                  </a:cubicBezTo>
                  <a:cubicBezTo>
                    <a:pt x="646" y="673"/>
                    <a:pt x="673" y="646"/>
                    <a:pt x="686" y="620"/>
                  </a:cubicBezTo>
                  <a:cubicBezTo>
                    <a:pt x="725" y="567"/>
                    <a:pt x="738" y="501"/>
                    <a:pt x="738" y="436"/>
                  </a:cubicBezTo>
                  <a:lnTo>
                    <a:pt x="738" y="370"/>
                  </a:lnTo>
                  <a:cubicBezTo>
                    <a:pt x="738" y="317"/>
                    <a:pt x="725" y="277"/>
                    <a:pt x="712" y="225"/>
                  </a:cubicBezTo>
                  <a:cubicBezTo>
                    <a:pt x="699" y="185"/>
                    <a:pt x="673" y="146"/>
                    <a:pt x="633" y="106"/>
                  </a:cubicBezTo>
                  <a:cubicBezTo>
                    <a:pt x="594" y="80"/>
                    <a:pt x="554" y="53"/>
                    <a:pt x="514" y="40"/>
                  </a:cubicBezTo>
                  <a:cubicBezTo>
                    <a:pt x="475" y="14"/>
                    <a:pt x="422" y="1"/>
                    <a:pt x="369" y="1"/>
                  </a:cubicBezTo>
                  <a:close/>
                </a:path>
              </a:pathLst>
            </a:custGeom>
            <a:solidFill>
              <a:srgbClr val="7FAB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15360422" y="4882629"/>
              <a:ext cx="53962" cy="53962"/>
            </a:xfrm>
            <a:custGeom>
              <a:avLst/>
              <a:gdLst/>
              <a:ahLst/>
              <a:cxnLst/>
              <a:rect l="l" t="t" r="r" b="b"/>
              <a:pathLst>
                <a:path w="845" h="845" extrusionOk="0">
                  <a:moveTo>
                    <a:pt x="370" y="1"/>
                  </a:moveTo>
                  <a:cubicBezTo>
                    <a:pt x="317" y="1"/>
                    <a:pt x="264" y="14"/>
                    <a:pt x="225" y="27"/>
                  </a:cubicBezTo>
                  <a:cubicBezTo>
                    <a:pt x="172" y="40"/>
                    <a:pt x="132" y="67"/>
                    <a:pt x="106" y="106"/>
                  </a:cubicBezTo>
                  <a:lnTo>
                    <a:pt x="53" y="185"/>
                  </a:lnTo>
                  <a:cubicBezTo>
                    <a:pt x="14" y="238"/>
                    <a:pt x="1" y="304"/>
                    <a:pt x="1" y="370"/>
                  </a:cubicBezTo>
                  <a:cubicBezTo>
                    <a:pt x="1" y="396"/>
                    <a:pt x="1" y="436"/>
                    <a:pt x="14" y="462"/>
                  </a:cubicBezTo>
                  <a:cubicBezTo>
                    <a:pt x="27" y="528"/>
                    <a:pt x="53" y="581"/>
                    <a:pt x="106" y="633"/>
                  </a:cubicBezTo>
                  <a:lnTo>
                    <a:pt x="212" y="739"/>
                  </a:lnTo>
                  <a:cubicBezTo>
                    <a:pt x="238" y="765"/>
                    <a:pt x="277" y="791"/>
                    <a:pt x="330" y="805"/>
                  </a:cubicBezTo>
                  <a:cubicBezTo>
                    <a:pt x="370" y="831"/>
                    <a:pt x="422" y="844"/>
                    <a:pt x="475" y="844"/>
                  </a:cubicBezTo>
                  <a:cubicBezTo>
                    <a:pt x="528" y="844"/>
                    <a:pt x="567" y="831"/>
                    <a:pt x="607" y="805"/>
                  </a:cubicBezTo>
                  <a:cubicBezTo>
                    <a:pt x="660" y="791"/>
                    <a:pt x="699" y="765"/>
                    <a:pt x="725" y="739"/>
                  </a:cubicBezTo>
                  <a:cubicBezTo>
                    <a:pt x="752" y="712"/>
                    <a:pt x="765" y="686"/>
                    <a:pt x="791" y="660"/>
                  </a:cubicBezTo>
                  <a:cubicBezTo>
                    <a:pt x="818" y="607"/>
                    <a:pt x="844" y="541"/>
                    <a:pt x="844" y="475"/>
                  </a:cubicBezTo>
                  <a:cubicBezTo>
                    <a:pt x="831" y="436"/>
                    <a:pt x="831" y="409"/>
                    <a:pt x="831" y="370"/>
                  </a:cubicBezTo>
                  <a:cubicBezTo>
                    <a:pt x="804" y="317"/>
                    <a:pt x="778" y="264"/>
                    <a:pt x="725" y="212"/>
                  </a:cubicBezTo>
                  <a:lnTo>
                    <a:pt x="620" y="106"/>
                  </a:lnTo>
                  <a:cubicBezTo>
                    <a:pt x="594" y="67"/>
                    <a:pt x="554" y="40"/>
                    <a:pt x="501" y="27"/>
                  </a:cubicBezTo>
                  <a:cubicBezTo>
                    <a:pt x="462" y="14"/>
                    <a:pt x="409" y="1"/>
                    <a:pt x="370" y="1"/>
                  </a:cubicBezTo>
                  <a:close/>
                </a:path>
              </a:pathLst>
            </a:custGeom>
            <a:solidFill>
              <a:srgbClr val="7FAB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15893967" y="4997575"/>
              <a:ext cx="48023" cy="50896"/>
            </a:xfrm>
            <a:custGeom>
              <a:avLst/>
              <a:gdLst/>
              <a:ahLst/>
              <a:cxnLst/>
              <a:rect l="l" t="t" r="r" b="b"/>
              <a:pathLst>
                <a:path w="752" h="797" extrusionOk="0">
                  <a:moveTo>
                    <a:pt x="416" y="1"/>
                  </a:moveTo>
                  <a:cubicBezTo>
                    <a:pt x="404" y="1"/>
                    <a:pt x="393" y="3"/>
                    <a:pt x="382" y="6"/>
                  </a:cubicBezTo>
                  <a:cubicBezTo>
                    <a:pt x="343" y="6"/>
                    <a:pt x="316" y="6"/>
                    <a:pt x="277" y="19"/>
                  </a:cubicBezTo>
                  <a:cubicBezTo>
                    <a:pt x="211" y="32"/>
                    <a:pt x="158" y="59"/>
                    <a:pt x="119" y="112"/>
                  </a:cubicBezTo>
                  <a:cubicBezTo>
                    <a:pt x="92" y="138"/>
                    <a:pt x="79" y="164"/>
                    <a:pt x="53" y="177"/>
                  </a:cubicBezTo>
                  <a:cubicBezTo>
                    <a:pt x="26" y="243"/>
                    <a:pt x="13" y="296"/>
                    <a:pt x="13" y="362"/>
                  </a:cubicBezTo>
                  <a:lnTo>
                    <a:pt x="13" y="428"/>
                  </a:lnTo>
                  <a:cubicBezTo>
                    <a:pt x="0" y="480"/>
                    <a:pt x="13" y="533"/>
                    <a:pt x="40" y="573"/>
                  </a:cubicBezTo>
                  <a:cubicBezTo>
                    <a:pt x="53" y="625"/>
                    <a:pt x="79" y="665"/>
                    <a:pt x="119" y="691"/>
                  </a:cubicBezTo>
                  <a:cubicBezTo>
                    <a:pt x="145" y="731"/>
                    <a:pt x="185" y="757"/>
                    <a:pt x="237" y="770"/>
                  </a:cubicBezTo>
                  <a:cubicBezTo>
                    <a:pt x="277" y="797"/>
                    <a:pt x="330" y="797"/>
                    <a:pt x="382" y="797"/>
                  </a:cubicBezTo>
                  <a:cubicBezTo>
                    <a:pt x="409" y="797"/>
                    <a:pt x="435" y="797"/>
                    <a:pt x="474" y="784"/>
                  </a:cubicBezTo>
                  <a:cubicBezTo>
                    <a:pt x="540" y="770"/>
                    <a:pt x="593" y="744"/>
                    <a:pt x="633" y="691"/>
                  </a:cubicBezTo>
                  <a:cubicBezTo>
                    <a:pt x="659" y="665"/>
                    <a:pt x="672" y="639"/>
                    <a:pt x="698" y="625"/>
                  </a:cubicBezTo>
                  <a:cubicBezTo>
                    <a:pt x="725" y="560"/>
                    <a:pt x="738" y="494"/>
                    <a:pt x="738" y="428"/>
                  </a:cubicBezTo>
                  <a:lnTo>
                    <a:pt x="738" y="362"/>
                  </a:lnTo>
                  <a:cubicBezTo>
                    <a:pt x="751" y="322"/>
                    <a:pt x="738" y="270"/>
                    <a:pt x="712" y="230"/>
                  </a:cubicBezTo>
                  <a:cubicBezTo>
                    <a:pt x="698" y="177"/>
                    <a:pt x="672" y="138"/>
                    <a:pt x="633" y="112"/>
                  </a:cubicBezTo>
                  <a:cubicBezTo>
                    <a:pt x="606" y="72"/>
                    <a:pt x="567" y="46"/>
                    <a:pt x="514" y="32"/>
                  </a:cubicBezTo>
                  <a:cubicBezTo>
                    <a:pt x="485" y="13"/>
                    <a:pt x="449" y="1"/>
                    <a:pt x="416" y="1"/>
                  </a:cubicBezTo>
                  <a:close/>
                </a:path>
              </a:pathLst>
            </a:custGeom>
            <a:solidFill>
              <a:srgbClr val="7FAB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16270098" y="4855745"/>
              <a:ext cx="49683" cy="53068"/>
            </a:xfrm>
            <a:custGeom>
              <a:avLst/>
              <a:gdLst/>
              <a:ahLst/>
              <a:cxnLst/>
              <a:rect l="l" t="t" r="r" b="b"/>
              <a:pathLst>
                <a:path w="778" h="831" extrusionOk="0">
                  <a:moveTo>
                    <a:pt x="396" y="0"/>
                  </a:moveTo>
                  <a:cubicBezTo>
                    <a:pt x="382" y="0"/>
                    <a:pt x="303" y="13"/>
                    <a:pt x="290" y="13"/>
                  </a:cubicBezTo>
                  <a:cubicBezTo>
                    <a:pt x="290" y="27"/>
                    <a:pt x="198" y="53"/>
                    <a:pt x="198" y="53"/>
                  </a:cubicBezTo>
                  <a:cubicBezTo>
                    <a:pt x="185" y="66"/>
                    <a:pt x="132" y="119"/>
                    <a:pt x="119" y="119"/>
                  </a:cubicBezTo>
                  <a:cubicBezTo>
                    <a:pt x="93" y="145"/>
                    <a:pt x="79" y="171"/>
                    <a:pt x="53" y="198"/>
                  </a:cubicBezTo>
                  <a:cubicBezTo>
                    <a:pt x="40" y="237"/>
                    <a:pt x="27" y="264"/>
                    <a:pt x="14" y="290"/>
                  </a:cubicBezTo>
                  <a:cubicBezTo>
                    <a:pt x="14" y="290"/>
                    <a:pt x="14" y="303"/>
                    <a:pt x="14" y="303"/>
                  </a:cubicBezTo>
                  <a:cubicBezTo>
                    <a:pt x="14" y="316"/>
                    <a:pt x="14" y="343"/>
                    <a:pt x="0" y="356"/>
                  </a:cubicBezTo>
                  <a:cubicBezTo>
                    <a:pt x="0" y="369"/>
                    <a:pt x="0" y="395"/>
                    <a:pt x="0" y="409"/>
                  </a:cubicBezTo>
                  <a:cubicBezTo>
                    <a:pt x="0" y="422"/>
                    <a:pt x="0" y="422"/>
                    <a:pt x="0" y="422"/>
                  </a:cubicBezTo>
                  <a:cubicBezTo>
                    <a:pt x="0" y="448"/>
                    <a:pt x="14" y="501"/>
                    <a:pt x="14" y="527"/>
                  </a:cubicBezTo>
                  <a:cubicBezTo>
                    <a:pt x="14" y="527"/>
                    <a:pt x="14" y="540"/>
                    <a:pt x="14" y="540"/>
                  </a:cubicBezTo>
                  <a:cubicBezTo>
                    <a:pt x="14" y="540"/>
                    <a:pt x="53" y="619"/>
                    <a:pt x="53" y="633"/>
                  </a:cubicBezTo>
                  <a:cubicBezTo>
                    <a:pt x="53" y="633"/>
                    <a:pt x="119" y="712"/>
                    <a:pt x="119" y="712"/>
                  </a:cubicBezTo>
                  <a:cubicBezTo>
                    <a:pt x="185" y="778"/>
                    <a:pt x="185" y="764"/>
                    <a:pt x="238" y="791"/>
                  </a:cubicBezTo>
                  <a:cubicBezTo>
                    <a:pt x="303" y="817"/>
                    <a:pt x="303" y="830"/>
                    <a:pt x="396" y="830"/>
                  </a:cubicBezTo>
                  <a:cubicBezTo>
                    <a:pt x="409" y="830"/>
                    <a:pt x="462" y="817"/>
                    <a:pt x="448" y="817"/>
                  </a:cubicBezTo>
                  <a:lnTo>
                    <a:pt x="501" y="817"/>
                  </a:lnTo>
                  <a:cubicBezTo>
                    <a:pt x="514" y="804"/>
                    <a:pt x="580" y="778"/>
                    <a:pt x="593" y="778"/>
                  </a:cubicBezTo>
                  <a:cubicBezTo>
                    <a:pt x="633" y="751"/>
                    <a:pt x="672" y="725"/>
                    <a:pt x="699" y="672"/>
                  </a:cubicBezTo>
                  <a:cubicBezTo>
                    <a:pt x="725" y="646"/>
                    <a:pt x="751" y="606"/>
                    <a:pt x="765" y="554"/>
                  </a:cubicBezTo>
                  <a:cubicBezTo>
                    <a:pt x="778" y="514"/>
                    <a:pt x="778" y="461"/>
                    <a:pt x="765" y="422"/>
                  </a:cubicBezTo>
                  <a:cubicBezTo>
                    <a:pt x="778" y="369"/>
                    <a:pt x="778" y="330"/>
                    <a:pt x="765" y="277"/>
                  </a:cubicBezTo>
                  <a:cubicBezTo>
                    <a:pt x="751" y="251"/>
                    <a:pt x="738" y="224"/>
                    <a:pt x="725" y="198"/>
                  </a:cubicBezTo>
                  <a:cubicBezTo>
                    <a:pt x="699" y="132"/>
                    <a:pt x="646" y="92"/>
                    <a:pt x="593" y="66"/>
                  </a:cubicBezTo>
                  <a:cubicBezTo>
                    <a:pt x="593" y="66"/>
                    <a:pt x="593" y="53"/>
                    <a:pt x="593" y="53"/>
                  </a:cubicBezTo>
                  <a:cubicBezTo>
                    <a:pt x="580" y="53"/>
                    <a:pt x="514" y="27"/>
                    <a:pt x="501" y="27"/>
                  </a:cubicBezTo>
                  <a:cubicBezTo>
                    <a:pt x="501" y="13"/>
                    <a:pt x="501" y="13"/>
                    <a:pt x="501" y="13"/>
                  </a:cubicBezTo>
                  <a:lnTo>
                    <a:pt x="488" y="13"/>
                  </a:lnTo>
                  <a:cubicBezTo>
                    <a:pt x="488" y="13"/>
                    <a:pt x="396" y="0"/>
                    <a:pt x="396" y="0"/>
                  </a:cubicBezTo>
                  <a:close/>
                </a:path>
              </a:pathLst>
            </a:custGeom>
            <a:solidFill>
              <a:srgbClr val="7FAB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16509890" y="4429104"/>
              <a:ext cx="47193" cy="53898"/>
            </a:xfrm>
            <a:custGeom>
              <a:avLst/>
              <a:gdLst/>
              <a:ahLst/>
              <a:cxnLst/>
              <a:rect l="l" t="t" r="r" b="b"/>
              <a:pathLst>
                <a:path w="739" h="844" extrusionOk="0">
                  <a:moveTo>
                    <a:pt x="370" y="0"/>
                  </a:moveTo>
                  <a:cubicBezTo>
                    <a:pt x="330" y="13"/>
                    <a:pt x="304" y="13"/>
                    <a:pt x="264" y="13"/>
                  </a:cubicBezTo>
                  <a:cubicBezTo>
                    <a:pt x="212" y="40"/>
                    <a:pt x="159" y="66"/>
                    <a:pt x="106" y="119"/>
                  </a:cubicBezTo>
                  <a:cubicBezTo>
                    <a:pt x="93" y="145"/>
                    <a:pt x="67" y="158"/>
                    <a:pt x="54" y="185"/>
                  </a:cubicBezTo>
                  <a:cubicBezTo>
                    <a:pt x="14" y="251"/>
                    <a:pt x="1" y="303"/>
                    <a:pt x="1" y="369"/>
                  </a:cubicBezTo>
                  <a:lnTo>
                    <a:pt x="1" y="475"/>
                  </a:lnTo>
                  <a:cubicBezTo>
                    <a:pt x="1" y="527"/>
                    <a:pt x="14" y="580"/>
                    <a:pt x="27" y="620"/>
                  </a:cubicBezTo>
                  <a:cubicBezTo>
                    <a:pt x="40" y="672"/>
                    <a:pt x="67" y="712"/>
                    <a:pt x="106" y="738"/>
                  </a:cubicBezTo>
                  <a:cubicBezTo>
                    <a:pt x="146" y="778"/>
                    <a:pt x="185" y="804"/>
                    <a:pt x="225" y="817"/>
                  </a:cubicBezTo>
                  <a:cubicBezTo>
                    <a:pt x="264" y="844"/>
                    <a:pt x="317" y="844"/>
                    <a:pt x="370" y="844"/>
                  </a:cubicBezTo>
                  <a:cubicBezTo>
                    <a:pt x="396" y="844"/>
                    <a:pt x="436" y="844"/>
                    <a:pt x="462" y="830"/>
                  </a:cubicBezTo>
                  <a:cubicBezTo>
                    <a:pt x="528" y="817"/>
                    <a:pt x="581" y="791"/>
                    <a:pt x="633" y="738"/>
                  </a:cubicBezTo>
                  <a:cubicBezTo>
                    <a:pt x="647" y="712"/>
                    <a:pt x="673" y="686"/>
                    <a:pt x="686" y="672"/>
                  </a:cubicBezTo>
                  <a:cubicBezTo>
                    <a:pt x="712" y="606"/>
                    <a:pt x="739" y="541"/>
                    <a:pt x="739" y="475"/>
                  </a:cubicBezTo>
                  <a:lnTo>
                    <a:pt x="739" y="369"/>
                  </a:lnTo>
                  <a:cubicBezTo>
                    <a:pt x="739" y="330"/>
                    <a:pt x="726" y="277"/>
                    <a:pt x="699" y="238"/>
                  </a:cubicBezTo>
                  <a:cubicBezTo>
                    <a:pt x="686" y="185"/>
                    <a:pt x="660" y="145"/>
                    <a:pt x="633" y="119"/>
                  </a:cubicBezTo>
                  <a:cubicBezTo>
                    <a:pt x="594" y="79"/>
                    <a:pt x="554" y="53"/>
                    <a:pt x="515" y="40"/>
                  </a:cubicBezTo>
                  <a:cubicBezTo>
                    <a:pt x="462" y="13"/>
                    <a:pt x="423" y="0"/>
                    <a:pt x="370" y="0"/>
                  </a:cubicBezTo>
                  <a:close/>
                </a:path>
              </a:pathLst>
            </a:custGeom>
            <a:solidFill>
              <a:srgbClr val="7FAB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16685758" y="4010061"/>
              <a:ext cx="60667" cy="47129"/>
            </a:xfrm>
            <a:custGeom>
              <a:avLst/>
              <a:gdLst/>
              <a:ahLst/>
              <a:cxnLst/>
              <a:rect l="l" t="t" r="r" b="b"/>
              <a:pathLst>
                <a:path w="950" h="738" extrusionOk="0">
                  <a:moveTo>
                    <a:pt x="475" y="0"/>
                  </a:moveTo>
                  <a:cubicBezTo>
                    <a:pt x="1" y="0"/>
                    <a:pt x="1" y="738"/>
                    <a:pt x="475" y="738"/>
                  </a:cubicBezTo>
                  <a:cubicBezTo>
                    <a:pt x="950" y="738"/>
                    <a:pt x="950" y="0"/>
                    <a:pt x="475" y="0"/>
                  </a:cubicBezTo>
                  <a:close/>
                </a:path>
              </a:pathLst>
            </a:custGeom>
            <a:solidFill>
              <a:srgbClr val="7FAB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16861627" y="3523329"/>
              <a:ext cx="53962" cy="47001"/>
            </a:xfrm>
            <a:custGeom>
              <a:avLst/>
              <a:gdLst/>
              <a:ahLst/>
              <a:cxnLst/>
              <a:rect l="l" t="t" r="r" b="b"/>
              <a:pathLst>
                <a:path w="845" h="736" extrusionOk="0">
                  <a:moveTo>
                    <a:pt x="328" y="0"/>
                  </a:moveTo>
                  <a:cubicBezTo>
                    <a:pt x="290" y="0"/>
                    <a:pt x="254" y="13"/>
                    <a:pt x="225" y="32"/>
                  </a:cubicBezTo>
                  <a:cubicBezTo>
                    <a:pt x="185" y="45"/>
                    <a:pt x="146" y="72"/>
                    <a:pt x="106" y="111"/>
                  </a:cubicBezTo>
                  <a:cubicBezTo>
                    <a:pt x="67" y="137"/>
                    <a:pt x="41" y="177"/>
                    <a:pt x="27" y="230"/>
                  </a:cubicBezTo>
                  <a:cubicBezTo>
                    <a:pt x="14" y="269"/>
                    <a:pt x="1" y="322"/>
                    <a:pt x="1" y="361"/>
                  </a:cubicBezTo>
                  <a:cubicBezTo>
                    <a:pt x="1" y="401"/>
                    <a:pt x="14" y="427"/>
                    <a:pt x="14" y="467"/>
                  </a:cubicBezTo>
                  <a:cubicBezTo>
                    <a:pt x="27" y="533"/>
                    <a:pt x="67" y="585"/>
                    <a:pt x="106" y="625"/>
                  </a:cubicBezTo>
                  <a:cubicBezTo>
                    <a:pt x="133" y="651"/>
                    <a:pt x="159" y="664"/>
                    <a:pt x="185" y="691"/>
                  </a:cubicBezTo>
                  <a:cubicBezTo>
                    <a:pt x="238" y="717"/>
                    <a:pt x="304" y="730"/>
                    <a:pt x="370" y="730"/>
                  </a:cubicBezTo>
                  <a:lnTo>
                    <a:pt x="475" y="730"/>
                  </a:lnTo>
                  <a:cubicBezTo>
                    <a:pt x="490" y="734"/>
                    <a:pt x="503" y="736"/>
                    <a:pt x="515" y="736"/>
                  </a:cubicBezTo>
                  <a:cubicBezTo>
                    <a:pt x="550" y="736"/>
                    <a:pt x="582" y="723"/>
                    <a:pt x="620" y="704"/>
                  </a:cubicBezTo>
                  <a:cubicBezTo>
                    <a:pt x="660" y="691"/>
                    <a:pt x="699" y="664"/>
                    <a:pt x="739" y="625"/>
                  </a:cubicBezTo>
                  <a:cubicBezTo>
                    <a:pt x="765" y="599"/>
                    <a:pt x="792" y="559"/>
                    <a:pt x="805" y="506"/>
                  </a:cubicBezTo>
                  <a:cubicBezTo>
                    <a:pt x="831" y="467"/>
                    <a:pt x="844" y="414"/>
                    <a:pt x="844" y="361"/>
                  </a:cubicBezTo>
                  <a:cubicBezTo>
                    <a:pt x="831" y="335"/>
                    <a:pt x="831" y="309"/>
                    <a:pt x="831" y="269"/>
                  </a:cubicBezTo>
                  <a:cubicBezTo>
                    <a:pt x="805" y="203"/>
                    <a:pt x="778" y="151"/>
                    <a:pt x="739" y="111"/>
                  </a:cubicBezTo>
                  <a:cubicBezTo>
                    <a:pt x="713" y="85"/>
                    <a:pt x="686" y="72"/>
                    <a:pt x="660" y="45"/>
                  </a:cubicBezTo>
                  <a:cubicBezTo>
                    <a:pt x="607" y="19"/>
                    <a:pt x="541" y="6"/>
                    <a:pt x="475" y="6"/>
                  </a:cubicBezTo>
                  <a:lnTo>
                    <a:pt x="370" y="6"/>
                  </a:lnTo>
                  <a:cubicBezTo>
                    <a:pt x="356" y="2"/>
                    <a:pt x="342" y="0"/>
                    <a:pt x="328" y="0"/>
                  </a:cubicBezTo>
                  <a:close/>
                </a:path>
              </a:pathLst>
            </a:custGeom>
            <a:solidFill>
              <a:srgbClr val="7FAB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17104867" y="3205567"/>
              <a:ext cx="53898" cy="53898"/>
            </a:xfrm>
            <a:custGeom>
              <a:avLst/>
              <a:gdLst/>
              <a:ahLst/>
              <a:cxnLst/>
              <a:rect l="l" t="t" r="r" b="b"/>
              <a:pathLst>
                <a:path w="844" h="844" extrusionOk="0">
                  <a:moveTo>
                    <a:pt x="369" y="1"/>
                  </a:moveTo>
                  <a:cubicBezTo>
                    <a:pt x="316" y="1"/>
                    <a:pt x="277" y="1"/>
                    <a:pt x="224" y="27"/>
                  </a:cubicBezTo>
                  <a:cubicBezTo>
                    <a:pt x="185" y="40"/>
                    <a:pt x="145" y="67"/>
                    <a:pt x="106" y="106"/>
                  </a:cubicBezTo>
                  <a:lnTo>
                    <a:pt x="53" y="185"/>
                  </a:lnTo>
                  <a:cubicBezTo>
                    <a:pt x="13" y="238"/>
                    <a:pt x="0" y="304"/>
                    <a:pt x="0" y="370"/>
                  </a:cubicBezTo>
                  <a:cubicBezTo>
                    <a:pt x="13" y="396"/>
                    <a:pt x="13" y="436"/>
                    <a:pt x="13" y="462"/>
                  </a:cubicBezTo>
                  <a:cubicBezTo>
                    <a:pt x="40" y="528"/>
                    <a:pt x="66" y="580"/>
                    <a:pt x="106" y="620"/>
                  </a:cubicBezTo>
                  <a:lnTo>
                    <a:pt x="211" y="739"/>
                  </a:lnTo>
                  <a:cubicBezTo>
                    <a:pt x="251" y="765"/>
                    <a:pt x="290" y="791"/>
                    <a:pt x="330" y="804"/>
                  </a:cubicBezTo>
                  <a:cubicBezTo>
                    <a:pt x="382" y="831"/>
                    <a:pt x="422" y="844"/>
                    <a:pt x="475" y="844"/>
                  </a:cubicBezTo>
                  <a:cubicBezTo>
                    <a:pt x="527" y="844"/>
                    <a:pt x="580" y="831"/>
                    <a:pt x="620" y="804"/>
                  </a:cubicBezTo>
                  <a:cubicBezTo>
                    <a:pt x="659" y="791"/>
                    <a:pt x="699" y="765"/>
                    <a:pt x="738" y="739"/>
                  </a:cubicBezTo>
                  <a:cubicBezTo>
                    <a:pt x="751" y="712"/>
                    <a:pt x="778" y="686"/>
                    <a:pt x="791" y="660"/>
                  </a:cubicBezTo>
                  <a:cubicBezTo>
                    <a:pt x="830" y="607"/>
                    <a:pt x="844" y="541"/>
                    <a:pt x="844" y="475"/>
                  </a:cubicBezTo>
                  <a:cubicBezTo>
                    <a:pt x="844" y="436"/>
                    <a:pt x="830" y="409"/>
                    <a:pt x="830" y="370"/>
                  </a:cubicBezTo>
                  <a:cubicBezTo>
                    <a:pt x="817" y="317"/>
                    <a:pt x="778" y="264"/>
                    <a:pt x="738" y="211"/>
                  </a:cubicBezTo>
                  <a:lnTo>
                    <a:pt x="633" y="106"/>
                  </a:lnTo>
                  <a:cubicBezTo>
                    <a:pt x="593" y="67"/>
                    <a:pt x="554" y="40"/>
                    <a:pt x="514" y="27"/>
                  </a:cubicBezTo>
                  <a:cubicBezTo>
                    <a:pt x="475" y="1"/>
                    <a:pt x="422" y="1"/>
                    <a:pt x="369" y="1"/>
                  </a:cubicBezTo>
                  <a:close/>
                </a:path>
              </a:pathLst>
            </a:custGeom>
            <a:solidFill>
              <a:srgbClr val="7FAB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17476783" y="3421857"/>
              <a:ext cx="47193" cy="53898"/>
            </a:xfrm>
            <a:custGeom>
              <a:avLst/>
              <a:gdLst/>
              <a:ahLst/>
              <a:cxnLst/>
              <a:rect l="l" t="t" r="r" b="b"/>
              <a:pathLst>
                <a:path w="739" h="844" extrusionOk="0">
                  <a:moveTo>
                    <a:pt x="370" y="0"/>
                  </a:moveTo>
                  <a:cubicBezTo>
                    <a:pt x="343" y="0"/>
                    <a:pt x="304" y="13"/>
                    <a:pt x="277" y="13"/>
                  </a:cubicBezTo>
                  <a:cubicBezTo>
                    <a:pt x="211" y="27"/>
                    <a:pt x="159" y="66"/>
                    <a:pt x="106" y="106"/>
                  </a:cubicBezTo>
                  <a:cubicBezTo>
                    <a:pt x="93" y="132"/>
                    <a:pt x="67" y="158"/>
                    <a:pt x="53" y="185"/>
                  </a:cubicBezTo>
                  <a:cubicBezTo>
                    <a:pt x="27" y="237"/>
                    <a:pt x="1" y="303"/>
                    <a:pt x="1" y="369"/>
                  </a:cubicBezTo>
                  <a:lnTo>
                    <a:pt x="1" y="475"/>
                  </a:lnTo>
                  <a:cubicBezTo>
                    <a:pt x="1" y="527"/>
                    <a:pt x="14" y="567"/>
                    <a:pt x="40" y="620"/>
                  </a:cubicBezTo>
                  <a:cubicBezTo>
                    <a:pt x="53" y="659"/>
                    <a:pt x="80" y="699"/>
                    <a:pt x="106" y="738"/>
                  </a:cubicBezTo>
                  <a:cubicBezTo>
                    <a:pt x="146" y="764"/>
                    <a:pt x="185" y="791"/>
                    <a:pt x="225" y="804"/>
                  </a:cubicBezTo>
                  <a:cubicBezTo>
                    <a:pt x="277" y="830"/>
                    <a:pt x="317" y="844"/>
                    <a:pt x="370" y="844"/>
                  </a:cubicBezTo>
                  <a:cubicBezTo>
                    <a:pt x="409" y="844"/>
                    <a:pt x="435" y="830"/>
                    <a:pt x="475" y="830"/>
                  </a:cubicBezTo>
                  <a:cubicBezTo>
                    <a:pt x="528" y="817"/>
                    <a:pt x="580" y="778"/>
                    <a:pt x="633" y="738"/>
                  </a:cubicBezTo>
                  <a:cubicBezTo>
                    <a:pt x="646" y="712"/>
                    <a:pt x="673" y="685"/>
                    <a:pt x="686" y="659"/>
                  </a:cubicBezTo>
                  <a:cubicBezTo>
                    <a:pt x="725" y="606"/>
                    <a:pt x="739" y="540"/>
                    <a:pt x="739" y="475"/>
                  </a:cubicBezTo>
                  <a:lnTo>
                    <a:pt x="739" y="369"/>
                  </a:lnTo>
                  <a:cubicBezTo>
                    <a:pt x="739" y="316"/>
                    <a:pt x="725" y="264"/>
                    <a:pt x="712" y="224"/>
                  </a:cubicBezTo>
                  <a:cubicBezTo>
                    <a:pt x="699" y="185"/>
                    <a:pt x="673" y="145"/>
                    <a:pt x="633" y="106"/>
                  </a:cubicBezTo>
                  <a:cubicBezTo>
                    <a:pt x="594" y="66"/>
                    <a:pt x="554" y="53"/>
                    <a:pt x="515" y="27"/>
                  </a:cubicBezTo>
                  <a:cubicBezTo>
                    <a:pt x="475" y="13"/>
                    <a:pt x="422" y="0"/>
                    <a:pt x="370" y="0"/>
                  </a:cubicBezTo>
                  <a:close/>
                </a:path>
              </a:pathLst>
            </a:custGeom>
            <a:solidFill>
              <a:srgbClr val="7FAB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17641732" y="3915806"/>
              <a:ext cx="51407" cy="46682"/>
            </a:xfrm>
            <a:custGeom>
              <a:avLst/>
              <a:gdLst/>
              <a:ahLst/>
              <a:cxnLst/>
              <a:rect l="l" t="t" r="r" b="b"/>
              <a:pathLst>
                <a:path w="805" h="731" extrusionOk="0">
                  <a:moveTo>
                    <a:pt x="369" y="0"/>
                  </a:moveTo>
                  <a:cubicBezTo>
                    <a:pt x="317" y="0"/>
                    <a:pt x="277" y="0"/>
                    <a:pt x="224" y="27"/>
                  </a:cubicBezTo>
                  <a:cubicBezTo>
                    <a:pt x="185" y="40"/>
                    <a:pt x="145" y="66"/>
                    <a:pt x="106" y="106"/>
                  </a:cubicBezTo>
                  <a:cubicBezTo>
                    <a:pt x="79" y="132"/>
                    <a:pt x="53" y="172"/>
                    <a:pt x="40" y="224"/>
                  </a:cubicBezTo>
                  <a:cubicBezTo>
                    <a:pt x="14" y="264"/>
                    <a:pt x="0" y="316"/>
                    <a:pt x="0" y="369"/>
                  </a:cubicBezTo>
                  <a:cubicBezTo>
                    <a:pt x="0" y="396"/>
                    <a:pt x="14" y="435"/>
                    <a:pt x="14" y="461"/>
                  </a:cubicBezTo>
                  <a:cubicBezTo>
                    <a:pt x="27" y="527"/>
                    <a:pt x="66" y="580"/>
                    <a:pt x="106" y="620"/>
                  </a:cubicBezTo>
                  <a:cubicBezTo>
                    <a:pt x="132" y="646"/>
                    <a:pt x="158" y="659"/>
                    <a:pt x="185" y="685"/>
                  </a:cubicBezTo>
                  <a:cubicBezTo>
                    <a:pt x="238" y="712"/>
                    <a:pt x="303" y="725"/>
                    <a:pt x="369" y="725"/>
                  </a:cubicBezTo>
                  <a:lnTo>
                    <a:pt x="435" y="725"/>
                  </a:lnTo>
                  <a:cubicBezTo>
                    <a:pt x="449" y="728"/>
                    <a:pt x="463" y="730"/>
                    <a:pt x="475" y="730"/>
                  </a:cubicBezTo>
                  <a:cubicBezTo>
                    <a:pt x="510" y="730"/>
                    <a:pt x="542" y="718"/>
                    <a:pt x="580" y="699"/>
                  </a:cubicBezTo>
                  <a:cubicBezTo>
                    <a:pt x="620" y="685"/>
                    <a:pt x="659" y="659"/>
                    <a:pt x="699" y="620"/>
                  </a:cubicBezTo>
                  <a:cubicBezTo>
                    <a:pt x="725" y="593"/>
                    <a:pt x="751" y="554"/>
                    <a:pt x="778" y="501"/>
                  </a:cubicBezTo>
                  <a:cubicBezTo>
                    <a:pt x="791" y="461"/>
                    <a:pt x="804" y="409"/>
                    <a:pt x="804" y="369"/>
                  </a:cubicBezTo>
                  <a:cubicBezTo>
                    <a:pt x="804" y="330"/>
                    <a:pt x="791" y="303"/>
                    <a:pt x="791" y="264"/>
                  </a:cubicBezTo>
                  <a:cubicBezTo>
                    <a:pt x="778" y="198"/>
                    <a:pt x="738" y="145"/>
                    <a:pt x="699" y="106"/>
                  </a:cubicBezTo>
                  <a:cubicBezTo>
                    <a:pt x="672" y="79"/>
                    <a:pt x="646" y="66"/>
                    <a:pt x="620" y="40"/>
                  </a:cubicBezTo>
                  <a:cubicBezTo>
                    <a:pt x="567" y="13"/>
                    <a:pt x="501" y="0"/>
                    <a:pt x="435" y="0"/>
                  </a:cubicBezTo>
                  <a:close/>
                </a:path>
              </a:pathLst>
            </a:custGeom>
            <a:solidFill>
              <a:srgbClr val="7FAB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7808341" y="4328143"/>
              <a:ext cx="47193" cy="53898"/>
            </a:xfrm>
            <a:custGeom>
              <a:avLst/>
              <a:gdLst/>
              <a:ahLst/>
              <a:cxnLst/>
              <a:rect l="l" t="t" r="r" b="b"/>
              <a:pathLst>
                <a:path w="739" h="844" extrusionOk="0">
                  <a:moveTo>
                    <a:pt x="369" y="0"/>
                  </a:moveTo>
                  <a:cubicBezTo>
                    <a:pt x="330" y="0"/>
                    <a:pt x="304" y="13"/>
                    <a:pt x="277" y="13"/>
                  </a:cubicBezTo>
                  <a:cubicBezTo>
                    <a:pt x="211" y="26"/>
                    <a:pt x="159" y="66"/>
                    <a:pt x="106" y="105"/>
                  </a:cubicBezTo>
                  <a:cubicBezTo>
                    <a:pt x="93" y="132"/>
                    <a:pt x="66" y="158"/>
                    <a:pt x="53" y="185"/>
                  </a:cubicBezTo>
                  <a:cubicBezTo>
                    <a:pt x="14" y="237"/>
                    <a:pt x="0" y="303"/>
                    <a:pt x="0" y="369"/>
                  </a:cubicBezTo>
                  <a:lnTo>
                    <a:pt x="0" y="474"/>
                  </a:lnTo>
                  <a:cubicBezTo>
                    <a:pt x="0" y="527"/>
                    <a:pt x="14" y="567"/>
                    <a:pt x="27" y="619"/>
                  </a:cubicBezTo>
                  <a:cubicBezTo>
                    <a:pt x="53" y="659"/>
                    <a:pt x="66" y="698"/>
                    <a:pt x="106" y="738"/>
                  </a:cubicBezTo>
                  <a:cubicBezTo>
                    <a:pt x="145" y="764"/>
                    <a:pt x="185" y="791"/>
                    <a:pt x="224" y="804"/>
                  </a:cubicBezTo>
                  <a:cubicBezTo>
                    <a:pt x="277" y="830"/>
                    <a:pt x="317" y="843"/>
                    <a:pt x="369" y="843"/>
                  </a:cubicBezTo>
                  <a:cubicBezTo>
                    <a:pt x="396" y="830"/>
                    <a:pt x="435" y="830"/>
                    <a:pt x="462" y="830"/>
                  </a:cubicBezTo>
                  <a:cubicBezTo>
                    <a:pt x="528" y="804"/>
                    <a:pt x="580" y="778"/>
                    <a:pt x="633" y="738"/>
                  </a:cubicBezTo>
                  <a:cubicBezTo>
                    <a:pt x="646" y="712"/>
                    <a:pt x="673" y="685"/>
                    <a:pt x="686" y="659"/>
                  </a:cubicBezTo>
                  <a:cubicBezTo>
                    <a:pt x="725" y="606"/>
                    <a:pt x="738" y="540"/>
                    <a:pt x="738" y="474"/>
                  </a:cubicBezTo>
                  <a:lnTo>
                    <a:pt x="738" y="369"/>
                  </a:lnTo>
                  <a:cubicBezTo>
                    <a:pt x="738" y="316"/>
                    <a:pt x="725" y="264"/>
                    <a:pt x="699" y="224"/>
                  </a:cubicBezTo>
                  <a:cubicBezTo>
                    <a:pt x="686" y="185"/>
                    <a:pt x="659" y="145"/>
                    <a:pt x="633" y="105"/>
                  </a:cubicBezTo>
                  <a:cubicBezTo>
                    <a:pt x="593" y="66"/>
                    <a:pt x="554" y="40"/>
                    <a:pt x="514" y="26"/>
                  </a:cubicBezTo>
                  <a:cubicBezTo>
                    <a:pt x="462" y="13"/>
                    <a:pt x="422" y="0"/>
                    <a:pt x="369" y="0"/>
                  </a:cubicBezTo>
                  <a:close/>
                </a:path>
              </a:pathLst>
            </a:custGeom>
            <a:solidFill>
              <a:srgbClr val="7FAB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18133129" y="4753890"/>
              <a:ext cx="47193" cy="53962"/>
            </a:xfrm>
            <a:custGeom>
              <a:avLst/>
              <a:gdLst/>
              <a:ahLst/>
              <a:cxnLst/>
              <a:rect l="l" t="t" r="r" b="b"/>
              <a:pathLst>
                <a:path w="739" h="845" extrusionOk="0">
                  <a:moveTo>
                    <a:pt x="370" y="1"/>
                  </a:moveTo>
                  <a:cubicBezTo>
                    <a:pt x="330" y="14"/>
                    <a:pt x="304" y="14"/>
                    <a:pt x="264" y="14"/>
                  </a:cubicBezTo>
                  <a:cubicBezTo>
                    <a:pt x="212" y="40"/>
                    <a:pt x="146" y="67"/>
                    <a:pt x="106" y="106"/>
                  </a:cubicBezTo>
                  <a:cubicBezTo>
                    <a:pt x="93" y="132"/>
                    <a:pt x="67" y="159"/>
                    <a:pt x="54" y="185"/>
                  </a:cubicBezTo>
                  <a:cubicBezTo>
                    <a:pt x="14" y="238"/>
                    <a:pt x="1" y="304"/>
                    <a:pt x="1" y="370"/>
                  </a:cubicBezTo>
                  <a:lnTo>
                    <a:pt x="1" y="475"/>
                  </a:lnTo>
                  <a:cubicBezTo>
                    <a:pt x="1" y="528"/>
                    <a:pt x="1" y="581"/>
                    <a:pt x="27" y="620"/>
                  </a:cubicBezTo>
                  <a:cubicBezTo>
                    <a:pt x="40" y="660"/>
                    <a:pt x="67" y="699"/>
                    <a:pt x="106" y="739"/>
                  </a:cubicBezTo>
                  <a:cubicBezTo>
                    <a:pt x="133" y="778"/>
                    <a:pt x="172" y="805"/>
                    <a:pt x="225" y="818"/>
                  </a:cubicBezTo>
                  <a:cubicBezTo>
                    <a:pt x="264" y="831"/>
                    <a:pt x="317" y="844"/>
                    <a:pt x="370" y="844"/>
                  </a:cubicBezTo>
                  <a:cubicBezTo>
                    <a:pt x="396" y="844"/>
                    <a:pt x="436" y="831"/>
                    <a:pt x="462" y="831"/>
                  </a:cubicBezTo>
                  <a:cubicBezTo>
                    <a:pt x="528" y="818"/>
                    <a:pt x="581" y="778"/>
                    <a:pt x="620" y="739"/>
                  </a:cubicBezTo>
                  <a:cubicBezTo>
                    <a:pt x="647" y="712"/>
                    <a:pt x="660" y="686"/>
                    <a:pt x="686" y="660"/>
                  </a:cubicBezTo>
                  <a:cubicBezTo>
                    <a:pt x="712" y="607"/>
                    <a:pt x="739" y="541"/>
                    <a:pt x="739" y="475"/>
                  </a:cubicBezTo>
                  <a:lnTo>
                    <a:pt x="739" y="370"/>
                  </a:lnTo>
                  <a:cubicBezTo>
                    <a:pt x="739" y="317"/>
                    <a:pt x="726" y="277"/>
                    <a:pt x="699" y="225"/>
                  </a:cubicBezTo>
                  <a:cubicBezTo>
                    <a:pt x="686" y="185"/>
                    <a:pt x="660" y="146"/>
                    <a:pt x="620" y="106"/>
                  </a:cubicBezTo>
                  <a:cubicBezTo>
                    <a:pt x="594" y="80"/>
                    <a:pt x="554" y="53"/>
                    <a:pt x="502" y="40"/>
                  </a:cubicBezTo>
                  <a:cubicBezTo>
                    <a:pt x="462" y="14"/>
                    <a:pt x="423" y="1"/>
                    <a:pt x="370" y="1"/>
                  </a:cubicBezTo>
                  <a:close/>
                </a:path>
              </a:pathLst>
            </a:custGeom>
            <a:solidFill>
              <a:srgbClr val="7FAB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18519414" y="4904725"/>
              <a:ext cx="55558" cy="56261"/>
            </a:xfrm>
            <a:custGeom>
              <a:avLst/>
              <a:gdLst/>
              <a:ahLst/>
              <a:cxnLst/>
              <a:rect l="l" t="t" r="r" b="b"/>
              <a:pathLst>
                <a:path w="870" h="881" extrusionOk="0">
                  <a:moveTo>
                    <a:pt x="476" y="1"/>
                  </a:moveTo>
                  <a:cubicBezTo>
                    <a:pt x="452" y="1"/>
                    <a:pt x="429" y="4"/>
                    <a:pt x="409" y="11"/>
                  </a:cubicBezTo>
                  <a:cubicBezTo>
                    <a:pt x="356" y="11"/>
                    <a:pt x="303" y="24"/>
                    <a:pt x="264" y="50"/>
                  </a:cubicBezTo>
                  <a:cubicBezTo>
                    <a:pt x="237" y="77"/>
                    <a:pt x="211" y="103"/>
                    <a:pt x="185" y="129"/>
                  </a:cubicBezTo>
                  <a:cubicBezTo>
                    <a:pt x="158" y="142"/>
                    <a:pt x="132" y="156"/>
                    <a:pt x="106" y="182"/>
                  </a:cubicBezTo>
                  <a:cubicBezTo>
                    <a:pt x="79" y="208"/>
                    <a:pt x="66" y="235"/>
                    <a:pt x="40" y="261"/>
                  </a:cubicBezTo>
                  <a:cubicBezTo>
                    <a:pt x="13" y="314"/>
                    <a:pt x="0" y="380"/>
                    <a:pt x="0" y="445"/>
                  </a:cubicBezTo>
                  <a:cubicBezTo>
                    <a:pt x="0" y="525"/>
                    <a:pt x="13" y="590"/>
                    <a:pt x="53" y="656"/>
                  </a:cubicBezTo>
                  <a:cubicBezTo>
                    <a:pt x="93" y="735"/>
                    <a:pt x="132" y="762"/>
                    <a:pt x="211" y="814"/>
                  </a:cubicBezTo>
                  <a:cubicBezTo>
                    <a:pt x="211" y="814"/>
                    <a:pt x="211" y="828"/>
                    <a:pt x="224" y="828"/>
                  </a:cubicBezTo>
                  <a:cubicBezTo>
                    <a:pt x="251" y="841"/>
                    <a:pt x="290" y="854"/>
                    <a:pt x="330" y="867"/>
                  </a:cubicBezTo>
                  <a:cubicBezTo>
                    <a:pt x="356" y="880"/>
                    <a:pt x="396" y="880"/>
                    <a:pt x="435" y="880"/>
                  </a:cubicBezTo>
                  <a:lnTo>
                    <a:pt x="448" y="880"/>
                  </a:lnTo>
                  <a:cubicBezTo>
                    <a:pt x="488" y="880"/>
                    <a:pt x="514" y="880"/>
                    <a:pt x="554" y="867"/>
                  </a:cubicBezTo>
                  <a:cubicBezTo>
                    <a:pt x="580" y="867"/>
                    <a:pt x="646" y="828"/>
                    <a:pt x="659" y="828"/>
                  </a:cubicBezTo>
                  <a:cubicBezTo>
                    <a:pt x="686" y="814"/>
                    <a:pt x="738" y="775"/>
                    <a:pt x="738" y="762"/>
                  </a:cubicBezTo>
                  <a:lnTo>
                    <a:pt x="751" y="762"/>
                  </a:lnTo>
                  <a:cubicBezTo>
                    <a:pt x="751" y="749"/>
                    <a:pt x="751" y="749"/>
                    <a:pt x="751" y="749"/>
                  </a:cubicBezTo>
                  <a:cubicBezTo>
                    <a:pt x="765" y="735"/>
                    <a:pt x="791" y="696"/>
                    <a:pt x="804" y="683"/>
                  </a:cubicBezTo>
                  <a:cubicBezTo>
                    <a:pt x="830" y="643"/>
                    <a:pt x="844" y="590"/>
                    <a:pt x="857" y="577"/>
                  </a:cubicBezTo>
                  <a:cubicBezTo>
                    <a:pt x="857" y="564"/>
                    <a:pt x="857" y="564"/>
                    <a:pt x="857" y="564"/>
                  </a:cubicBezTo>
                  <a:cubicBezTo>
                    <a:pt x="870" y="525"/>
                    <a:pt x="870" y="485"/>
                    <a:pt x="870" y="445"/>
                  </a:cubicBezTo>
                  <a:cubicBezTo>
                    <a:pt x="870" y="406"/>
                    <a:pt x="870" y="366"/>
                    <a:pt x="857" y="340"/>
                  </a:cubicBezTo>
                  <a:cubicBezTo>
                    <a:pt x="857" y="327"/>
                    <a:pt x="857" y="327"/>
                    <a:pt x="857" y="314"/>
                  </a:cubicBezTo>
                  <a:cubicBezTo>
                    <a:pt x="844" y="287"/>
                    <a:pt x="830" y="261"/>
                    <a:pt x="817" y="221"/>
                  </a:cubicBezTo>
                  <a:lnTo>
                    <a:pt x="804" y="221"/>
                  </a:lnTo>
                  <a:cubicBezTo>
                    <a:pt x="791" y="182"/>
                    <a:pt x="765" y="156"/>
                    <a:pt x="738" y="129"/>
                  </a:cubicBezTo>
                  <a:cubicBezTo>
                    <a:pt x="712" y="103"/>
                    <a:pt x="686" y="77"/>
                    <a:pt x="659" y="63"/>
                  </a:cubicBezTo>
                  <a:cubicBezTo>
                    <a:pt x="620" y="37"/>
                    <a:pt x="593" y="37"/>
                    <a:pt x="554" y="24"/>
                  </a:cubicBezTo>
                  <a:cubicBezTo>
                    <a:pt x="554" y="24"/>
                    <a:pt x="554" y="24"/>
                    <a:pt x="554" y="11"/>
                  </a:cubicBezTo>
                  <a:cubicBezTo>
                    <a:pt x="527" y="4"/>
                    <a:pt x="501" y="1"/>
                    <a:pt x="476" y="1"/>
                  </a:cubicBezTo>
                  <a:close/>
                </a:path>
              </a:pathLst>
            </a:custGeom>
            <a:solidFill>
              <a:srgbClr val="7FAB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9228763" y="4976885"/>
              <a:ext cx="60667" cy="47193"/>
            </a:xfrm>
            <a:custGeom>
              <a:avLst/>
              <a:gdLst/>
              <a:ahLst/>
              <a:cxnLst/>
              <a:rect l="l" t="t" r="r" b="b"/>
              <a:pathLst>
                <a:path w="950" h="739" extrusionOk="0">
                  <a:moveTo>
                    <a:pt x="475" y="1"/>
                  </a:moveTo>
                  <a:cubicBezTo>
                    <a:pt x="1" y="1"/>
                    <a:pt x="1" y="739"/>
                    <a:pt x="475" y="739"/>
                  </a:cubicBezTo>
                  <a:cubicBezTo>
                    <a:pt x="950" y="739"/>
                    <a:pt x="950" y="1"/>
                    <a:pt x="475" y="1"/>
                  </a:cubicBezTo>
                  <a:close/>
                </a:path>
              </a:pathLst>
            </a:custGeom>
            <a:solidFill>
              <a:srgbClr val="7FAB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15427730" y="3293118"/>
              <a:ext cx="60667" cy="47129"/>
            </a:xfrm>
            <a:custGeom>
              <a:avLst/>
              <a:gdLst/>
              <a:ahLst/>
              <a:cxnLst/>
              <a:rect l="l" t="t" r="r" b="b"/>
              <a:pathLst>
                <a:path w="950" h="738" extrusionOk="0">
                  <a:moveTo>
                    <a:pt x="475" y="0"/>
                  </a:moveTo>
                  <a:cubicBezTo>
                    <a:pt x="1" y="0"/>
                    <a:pt x="1" y="738"/>
                    <a:pt x="475" y="738"/>
                  </a:cubicBezTo>
                  <a:cubicBezTo>
                    <a:pt x="950" y="738"/>
                    <a:pt x="950" y="0"/>
                    <a:pt x="475" y="0"/>
                  </a:cubicBezTo>
                  <a:close/>
                </a:path>
              </a:pathLst>
            </a:custGeom>
            <a:solidFill>
              <a:srgbClr val="7FAB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4724256" y="4064405"/>
              <a:ext cx="47193" cy="53387"/>
            </a:xfrm>
            <a:custGeom>
              <a:avLst/>
              <a:gdLst/>
              <a:ahLst/>
              <a:cxnLst/>
              <a:rect l="l" t="t" r="r" b="b"/>
              <a:pathLst>
                <a:path w="739" h="836" extrusionOk="0">
                  <a:moveTo>
                    <a:pt x="412" y="0"/>
                  </a:moveTo>
                  <a:cubicBezTo>
                    <a:pt x="398" y="0"/>
                    <a:pt x="384" y="2"/>
                    <a:pt x="370" y="6"/>
                  </a:cubicBezTo>
                  <a:cubicBezTo>
                    <a:pt x="343" y="6"/>
                    <a:pt x="304" y="6"/>
                    <a:pt x="277" y="19"/>
                  </a:cubicBezTo>
                  <a:cubicBezTo>
                    <a:pt x="211" y="32"/>
                    <a:pt x="159" y="58"/>
                    <a:pt x="106" y="111"/>
                  </a:cubicBezTo>
                  <a:cubicBezTo>
                    <a:pt x="93" y="137"/>
                    <a:pt x="80" y="151"/>
                    <a:pt x="53" y="177"/>
                  </a:cubicBezTo>
                  <a:cubicBezTo>
                    <a:pt x="27" y="243"/>
                    <a:pt x="1" y="295"/>
                    <a:pt x="1" y="361"/>
                  </a:cubicBezTo>
                  <a:lnTo>
                    <a:pt x="1" y="467"/>
                  </a:lnTo>
                  <a:cubicBezTo>
                    <a:pt x="1" y="519"/>
                    <a:pt x="14" y="572"/>
                    <a:pt x="40" y="612"/>
                  </a:cubicBezTo>
                  <a:cubicBezTo>
                    <a:pt x="53" y="664"/>
                    <a:pt x="80" y="704"/>
                    <a:pt x="106" y="730"/>
                  </a:cubicBezTo>
                  <a:cubicBezTo>
                    <a:pt x="146" y="770"/>
                    <a:pt x="185" y="796"/>
                    <a:pt x="225" y="809"/>
                  </a:cubicBezTo>
                  <a:cubicBezTo>
                    <a:pt x="277" y="836"/>
                    <a:pt x="317" y="836"/>
                    <a:pt x="370" y="836"/>
                  </a:cubicBezTo>
                  <a:cubicBezTo>
                    <a:pt x="409" y="836"/>
                    <a:pt x="435" y="836"/>
                    <a:pt x="475" y="823"/>
                  </a:cubicBezTo>
                  <a:cubicBezTo>
                    <a:pt x="528" y="809"/>
                    <a:pt x="580" y="783"/>
                    <a:pt x="633" y="730"/>
                  </a:cubicBezTo>
                  <a:cubicBezTo>
                    <a:pt x="646" y="704"/>
                    <a:pt x="673" y="678"/>
                    <a:pt x="686" y="664"/>
                  </a:cubicBezTo>
                  <a:cubicBezTo>
                    <a:pt x="725" y="599"/>
                    <a:pt x="739" y="533"/>
                    <a:pt x="739" y="467"/>
                  </a:cubicBezTo>
                  <a:lnTo>
                    <a:pt x="739" y="361"/>
                  </a:lnTo>
                  <a:cubicBezTo>
                    <a:pt x="739" y="322"/>
                    <a:pt x="725" y="269"/>
                    <a:pt x="712" y="230"/>
                  </a:cubicBezTo>
                  <a:cubicBezTo>
                    <a:pt x="699" y="177"/>
                    <a:pt x="673" y="137"/>
                    <a:pt x="633" y="111"/>
                  </a:cubicBezTo>
                  <a:cubicBezTo>
                    <a:pt x="594" y="71"/>
                    <a:pt x="554" y="45"/>
                    <a:pt x="515" y="32"/>
                  </a:cubicBezTo>
                  <a:cubicBezTo>
                    <a:pt x="486" y="13"/>
                    <a:pt x="450" y="0"/>
                    <a:pt x="412" y="0"/>
                  </a:cubicBezTo>
                  <a:close/>
                </a:path>
              </a:pathLst>
            </a:custGeom>
            <a:solidFill>
              <a:srgbClr val="7FAB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16117794" y="4024366"/>
              <a:ext cx="53068" cy="49683"/>
            </a:xfrm>
            <a:custGeom>
              <a:avLst/>
              <a:gdLst/>
              <a:ahLst/>
              <a:cxnLst/>
              <a:rect l="l" t="t" r="r" b="b"/>
              <a:pathLst>
                <a:path w="831" h="778" extrusionOk="0">
                  <a:moveTo>
                    <a:pt x="422" y="0"/>
                  </a:moveTo>
                  <a:cubicBezTo>
                    <a:pt x="382" y="0"/>
                    <a:pt x="330" y="0"/>
                    <a:pt x="277" y="13"/>
                  </a:cubicBezTo>
                  <a:lnTo>
                    <a:pt x="198" y="53"/>
                  </a:lnTo>
                  <a:cubicBezTo>
                    <a:pt x="132" y="79"/>
                    <a:pt x="92" y="132"/>
                    <a:pt x="66" y="185"/>
                  </a:cubicBezTo>
                  <a:lnTo>
                    <a:pt x="53" y="185"/>
                  </a:lnTo>
                  <a:cubicBezTo>
                    <a:pt x="53" y="198"/>
                    <a:pt x="27" y="264"/>
                    <a:pt x="27" y="277"/>
                  </a:cubicBezTo>
                  <a:lnTo>
                    <a:pt x="13" y="277"/>
                  </a:lnTo>
                  <a:cubicBezTo>
                    <a:pt x="13" y="277"/>
                    <a:pt x="0" y="382"/>
                    <a:pt x="0" y="382"/>
                  </a:cubicBezTo>
                  <a:cubicBezTo>
                    <a:pt x="0" y="395"/>
                    <a:pt x="13" y="474"/>
                    <a:pt x="13" y="488"/>
                  </a:cubicBezTo>
                  <a:lnTo>
                    <a:pt x="27" y="488"/>
                  </a:lnTo>
                  <a:cubicBezTo>
                    <a:pt x="27" y="488"/>
                    <a:pt x="53" y="567"/>
                    <a:pt x="53" y="580"/>
                  </a:cubicBezTo>
                  <a:lnTo>
                    <a:pt x="66" y="580"/>
                  </a:lnTo>
                  <a:cubicBezTo>
                    <a:pt x="66" y="580"/>
                    <a:pt x="119" y="646"/>
                    <a:pt x="119" y="659"/>
                  </a:cubicBezTo>
                  <a:cubicBezTo>
                    <a:pt x="145" y="685"/>
                    <a:pt x="172" y="698"/>
                    <a:pt x="198" y="712"/>
                  </a:cubicBezTo>
                  <a:cubicBezTo>
                    <a:pt x="198" y="725"/>
                    <a:pt x="198" y="725"/>
                    <a:pt x="198" y="725"/>
                  </a:cubicBezTo>
                  <a:cubicBezTo>
                    <a:pt x="237" y="738"/>
                    <a:pt x="264" y="751"/>
                    <a:pt x="290" y="764"/>
                  </a:cubicBezTo>
                  <a:lnTo>
                    <a:pt x="356" y="764"/>
                  </a:lnTo>
                  <a:cubicBezTo>
                    <a:pt x="369" y="764"/>
                    <a:pt x="396" y="778"/>
                    <a:pt x="409" y="778"/>
                  </a:cubicBezTo>
                  <a:lnTo>
                    <a:pt x="435" y="778"/>
                  </a:lnTo>
                  <a:cubicBezTo>
                    <a:pt x="448" y="778"/>
                    <a:pt x="501" y="764"/>
                    <a:pt x="527" y="764"/>
                  </a:cubicBezTo>
                  <a:lnTo>
                    <a:pt x="541" y="764"/>
                  </a:lnTo>
                  <a:cubicBezTo>
                    <a:pt x="554" y="751"/>
                    <a:pt x="620" y="725"/>
                    <a:pt x="633" y="725"/>
                  </a:cubicBezTo>
                  <a:cubicBezTo>
                    <a:pt x="633" y="725"/>
                    <a:pt x="633" y="712"/>
                    <a:pt x="633" y="712"/>
                  </a:cubicBezTo>
                  <a:cubicBezTo>
                    <a:pt x="646" y="712"/>
                    <a:pt x="712" y="659"/>
                    <a:pt x="712" y="659"/>
                  </a:cubicBezTo>
                  <a:cubicBezTo>
                    <a:pt x="778" y="593"/>
                    <a:pt x="765" y="593"/>
                    <a:pt x="791" y="527"/>
                  </a:cubicBezTo>
                  <a:cubicBezTo>
                    <a:pt x="817" y="474"/>
                    <a:pt x="830" y="461"/>
                    <a:pt x="830" y="382"/>
                  </a:cubicBezTo>
                  <a:cubicBezTo>
                    <a:pt x="830" y="370"/>
                    <a:pt x="820" y="327"/>
                    <a:pt x="818" y="327"/>
                  </a:cubicBezTo>
                  <a:cubicBezTo>
                    <a:pt x="817" y="327"/>
                    <a:pt x="817" y="328"/>
                    <a:pt x="817" y="330"/>
                  </a:cubicBezTo>
                  <a:cubicBezTo>
                    <a:pt x="817" y="330"/>
                    <a:pt x="817" y="290"/>
                    <a:pt x="817" y="277"/>
                  </a:cubicBezTo>
                  <a:cubicBezTo>
                    <a:pt x="804" y="264"/>
                    <a:pt x="778" y="198"/>
                    <a:pt x="778" y="185"/>
                  </a:cubicBezTo>
                  <a:cubicBezTo>
                    <a:pt x="751" y="145"/>
                    <a:pt x="725" y="105"/>
                    <a:pt x="685" y="79"/>
                  </a:cubicBezTo>
                  <a:cubicBezTo>
                    <a:pt x="646" y="53"/>
                    <a:pt x="606" y="26"/>
                    <a:pt x="554" y="13"/>
                  </a:cubicBezTo>
                  <a:cubicBezTo>
                    <a:pt x="514" y="0"/>
                    <a:pt x="461" y="0"/>
                    <a:pt x="422" y="0"/>
                  </a:cubicBezTo>
                  <a:close/>
                </a:path>
              </a:pathLst>
            </a:custGeom>
            <a:solidFill>
              <a:srgbClr val="7FAB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5908271" y="4591497"/>
              <a:ext cx="47193" cy="53898"/>
            </a:xfrm>
            <a:custGeom>
              <a:avLst/>
              <a:gdLst/>
              <a:ahLst/>
              <a:cxnLst/>
              <a:rect l="l" t="t" r="r" b="b"/>
              <a:pathLst>
                <a:path w="739" h="844" extrusionOk="0">
                  <a:moveTo>
                    <a:pt x="369" y="1"/>
                  </a:moveTo>
                  <a:cubicBezTo>
                    <a:pt x="330" y="14"/>
                    <a:pt x="303" y="14"/>
                    <a:pt x="264" y="14"/>
                  </a:cubicBezTo>
                  <a:cubicBezTo>
                    <a:pt x="198" y="40"/>
                    <a:pt x="145" y="66"/>
                    <a:pt x="106" y="119"/>
                  </a:cubicBezTo>
                  <a:cubicBezTo>
                    <a:pt x="79" y="132"/>
                    <a:pt x="66" y="159"/>
                    <a:pt x="53" y="185"/>
                  </a:cubicBezTo>
                  <a:cubicBezTo>
                    <a:pt x="13" y="251"/>
                    <a:pt x="0" y="304"/>
                    <a:pt x="0" y="369"/>
                  </a:cubicBezTo>
                  <a:lnTo>
                    <a:pt x="0" y="475"/>
                  </a:lnTo>
                  <a:cubicBezTo>
                    <a:pt x="0" y="528"/>
                    <a:pt x="0" y="580"/>
                    <a:pt x="26" y="620"/>
                  </a:cubicBezTo>
                  <a:cubicBezTo>
                    <a:pt x="40" y="673"/>
                    <a:pt x="66" y="712"/>
                    <a:pt x="106" y="738"/>
                  </a:cubicBezTo>
                  <a:cubicBezTo>
                    <a:pt x="132" y="778"/>
                    <a:pt x="171" y="804"/>
                    <a:pt x="224" y="818"/>
                  </a:cubicBezTo>
                  <a:cubicBezTo>
                    <a:pt x="264" y="844"/>
                    <a:pt x="316" y="844"/>
                    <a:pt x="369" y="844"/>
                  </a:cubicBezTo>
                  <a:cubicBezTo>
                    <a:pt x="395" y="844"/>
                    <a:pt x="435" y="844"/>
                    <a:pt x="461" y="831"/>
                  </a:cubicBezTo>
                  <a:cubicBezTo>
                    <a:pt x="527" y="818"/>
                    <a:pt x="580" y="791"/>
                    <a:pt x="619" y="738"/>
                  </a:cubicBezTo>
                  <a:cubicBezTo>
                    <a:pt x="646" y="712"/>
                    <a:pt x="659" y="686"/>
                    <a:pt x="685" y="659"/>
                  </a:cubicBezTo>
                  <a:cubicBezTo>
                    <a:pt x="712" y="607"/>
                    <a:pt x="725" y="541"/>
                    <a:pt x="738" y="475"/>
                  </a:cubicBezTo>
                  <a:lnTo>
                    <a:pt x="738" y="369"/>
                  </a:lnTo>
                  <a:cubicBezTo>
                    <a:pt x="738" y="317"/>
                    <a:pt x="725" y="277"/>
                    <a:pt x="699" y="238"/>
                  </a:cubicBezTo>
                  <a:cubicBezTo>
                    <a:pt x="685" y="185"/>
                    <a:pt x="659" y="145"/>
                    <a:pt x="619" y="119"/>
                  </a:cubicBezTo>
                  <a:cubicBezTo>
                    <a:pt x="593" y="80"/>
                    <a:pt x="554" y="53"/>
                    <a:pt x="501" y="40"/>
                  </a:cubicBezTo>
                  <a:cubicBezTo>
                    <a:pt x="461" y="14"/>
                    <a:pt x="409" y="1"/>
                    <a:pt x="369" y="1"/>
                  </a:cubicBezTo>
                  <a:close/>
                </a:path>
              </a:pathLst>
            </a:custGeom>
            <a:solidFill>
              <a:srgbClr val="7FAB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4900125" y="4571317"/>
              <a:ext cx="53962" cy="47193"/>
            </a:xfrm>
            <a:custGeom>
              <a:avLst/>
              <a:gdLst/>
              <a:ahLst/>
              <a:cxnLst/>
              <a:rect l="l" t="t" r="r" b="b"/>
              <a:pathLst>
                <a:path w="845" h="739" extrusionOk="0">
                  <a:moveTo>
                    <a:pt x="370" y="0"/>
                  </a:moveTo>
                  <a:cubicBezTo>
                    <a:pt x="317" y="0"/>
                    <a:pt x="277" y="13"/>
                    <a:pt x="225" y="40"/>
                  </a:cubicBezTo>
                  <a:cubicBezTo>
                    <a:pt x="185" y="53"/>
                    <a:pt x="146" y="79"/>
                    <a:pt x="106" y="106"/>
                  </a:cubicBezTo>
                  <a:cubicBezTo>
                    <a:pt x="80" y="145"/>
                    <a:pt x="53" y="185"/>
                    <a:pt x="40" y="224"/>
                  </a:cubicBezTo>
                  <a:cubicBezTo>
                    <a:pt x="14" y="277"/>
                    <a:pt x="1" y="317"/>
                    <a:pt x="1" y="369"/>
                  </a:cubicBezTo>
                  <a:cubicBezTo>
                    <a:pt x="14" y="409"/>
                    <a:pt x="14" y="435"/>
                    <a:pt x="14" y="475"/>
                  </a:cubicBezTo>
                  <a:cubicBezTo>
                    <a:pt x="40" y="527"/>
                    <a:pt x="67" y="580"/>
                    <a:pt x="106" y="633"/>
                  </a:cubicBezTo>
                  <a:cubicBezTo>
                    <a:pt x="132" y="646"/>
                    <a:pt x="159" y="672"/>
                    <a:pt x="185" y="685"/>
                  </a:cubicBezTo>
                  <a:cubicBezTo>
                    <a:pt x="238" y="725"/>
                    <a:pt x="304" y="738"/>
                    <a:pt x="370" y="738"/>
                  </a:cubicBezTo>
                  <a:lnTo>
                    <a:pt x="475" y="738"/>
                  </a:lnTo>
                  <a:cubicBezTo>
                    <a:pt x="528" y="738"/>
                    <a:pt x="580" y="725"/>
                    <a:pt x="620" y="712"/>
                  </a:cubicBezTo>
                  <a:cubicBezTo>
                    <a:pt x="660" y="699"/>
                    <a:pt x="699" y="672"/>
                    <a:pt x="739" y="633"/>
                  </a:cubicBezTo>
                  <a:cubicBezTo>
                    <a:pt x="778" y="593"/>
                    <a:pt x="805" y="554"/>
                    <a:pt x="818" y="514"/>
                  </a:cubicBezTo>
                  <a:cubicBezTo>
                    <a:pt x="831" y="475"/>
                    <a:pt x="844" y="422"/>
                    <a:pt x="844" y="369"/>
                  </a:cubicBezTo>
                  <a:cubicBezTo>
                    <a:pt x="844" y="343"/>
                    <a:pt x="831" y="303"/>
                    <a:pt x="831" y="277"/>
                  </a:cubicBezTo>
                  <a:cubicBezTo>
                    <a:pt x="818" y="211"/>
                    <a:pt x="778" y="158"/>
                    <a:pt x="739" y="106"/>
                  </a:cubicBezTo>
                  <a:cubicBezTo>
                    <a:pt x="712" y="93"/>
                    <a:pt x="686" y="79"/>
                    <a:pt x="660" y="53"/>
                  </a:cubicBezTo>
                  <a:cubicBezTo>
                    <a:pt x="607" y="27"/>
                    <a:pt x="541" y="0"/>
                    <a:pt x="475" y="0"/>
                  </a:cubicBezTo>
                  <a:close/>
                </a:path>
              </a:pathLst>
            </a:custGeom>
            <a:solidFill>
              <a:srgbClr val="7FAB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4893419" y="3557302"/>
              <a:ext cx="47193" cy="53962"/>
            </a:xfrm>
            <a:custGeom>
              <a:avLst/>
              <a:gdLst/>
              <a:ahLst/>
              <a:cxnLst/>
              <a:rect l="l" t="t" r="r" b="b"/>
              <a:pathLst>
                <a:path w="739" h="845" extrusionOk="0">
                  <a:moveTo>
                    <a:pt x="369" y="1"/>
                  </a:moveTo>
                  <a:cubicBezTo>
                    <a:pt x="343" y="1"/>
                    <a:pt x="303" y="1"/>
                    <a:pt x="277" y="14"/>
                  </a:cubicBezTo>
                  <a:cubicBezTo>
                    <a:pt x="211" y="27"/>
                    <a:pt x="158" y="53"/>
                    <a:pt x="106" y="106"/>
                  </a:cubicBezTo>
                  <a:cubicBezTo>
                    <a:pt x="93" y="132"/>
                    <a:pt x="66" y="159"/>
                    <a:pt x="53" y="185"/>
                  </a:cubicBezTo>
                  <a:cubicBezTo>
                    <a:pt x="13" y="238"/>
                    <a:pt x="0" y="304"/>
                    <a:pt x="0" y="370"/>
                  </a:cubicBezTo>
                  <a:lnTo>
                    <a:pt x="0" y="475"/>
                  </a:lnTo>
                  <a:cubicBezTo>
                    <a:pt x="0" y="528"/>
                    <a:pt x="13" y="567"/>
                    <a:pt x="40" y="607"/>
                  </a:cubicBezTo>
                  <a:cubicBezTo>
                    <a:pt x="53" y="660"/>
                    <a:pt x="79" y="699"/>
                    <a:pt x="106" y="725"/>
                  </a:cubicBezTo>
                  <a:cubicBezTo>
                    <a:pt x="145" y="765"/>
                    <a:pt x="185" y="791"/>
                    <a:pt x="224" y="805"/>
                  </a:cubicBezTo>
                  <a:cubicBezTo>
                    <a:pt x="277" y="831"/>
                    <a:pt x="317" y="844"/>
                    <a:pt x="369" y="844"/>
                  </a:cubicBezTo>
                  <a:cubicBezTo>
                    <a:pt x="409" y="831"/>
                    <a:pt x="435" y="831"/>
                    <a:pt x="475" y="831"/>
                  </a:cubicBezTo>
                  <a:cubicBezTo>
                    <a:pt x="527" y="805"/>
                    <a:pt x="580" y="778"/>
                    <a:pt x="633" y="725"/>
                  </a:cubicBezTo>
                  <a:cubicBezTo>
                    <a:pt x="646" y="712"/>
                    <a:pt x="672" y="686"/>
                    <a:pt x="685" y="660"/>
                  </a:cubicBezTo>
                  <a:cubicBezTo>
                    <a:pt x="725" y="594"/>
                    <a:pt x="738" y="541"/>
                    <a:pt x="738" y="475"/>
                  </a:cubicBezTo>
                  <a:lnTo>
                    <a:pt x="738" y="370"/>
                  </a:lnTo>
                  <a:cubicBezTo>
                    <a:pt x="738" y="317"/>
                    <a:pt x="725" y="264"/>
                    <a:pt x="712" y="225"/>
                  </a:cubicBezTo>
                  <a:cubicBezTo>
                    <a:pt x="685" y="172"/>
                    <a:pt x="672" y="132"/>
                    <a:pt x="633" y="106"/>
                  </a:cubicBezTo>
                  <a:cubicBezTo>
                    <a:pt x="593" y="67"/>
                    <a:pt x="554" y="40"/>
                    <a:pt x="514" y="27"/>
                  </a:cubicBezTo>
                  <a:cubicBezTo>
                    <a:pt x="475" y="1"/>
                    <a:pt x="422" y="1"/>
                    <a:pt x="369" y="1"/>
                  </a:cubicBezTo>
                  <a:close/>
                </a:path>
              </a:pathLst>
            </a:custGeom>
            <a:solidFill>
              <a:srgbClr val="7FAB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15908271" y="3537122"/>
              <a:ext cx="60603" cy="46362"/>
            </a:xfrm>
            <a:custGeom>
              <a:avLst/>
              <a:gdLst/>
              <a:ahLst/>
              <a:cxnLst/>
              <a:rect l="l" t="t" r="r" b="b"/>
              <a:pathLst>
                <a:path w="949" h="726" extrusionOk="0">
                  <a:moveTo>
                    <a:pt x="474" y="0"/>
                  </a:moveTo>
                  <a:cubicBezTo>
                    <a:pt x="0" y="0"/>
                    <a:pt x="0" y="725"/>
                    <a:pt x="474" y="725"/>
                  </a:cubicBezTo>
                  <a:cubicBezTo>
                    <a:pt x="949" y="725"/>
                    <a:pt x="949" y="0"/>
                    <a:pt x="474" y="0"/>
                  </a:cubicBezTo>
                  <a:close/>
                </a:path>
              </a:pathLst>
            </a:custGeom>
            <a:solidFill>
              <a:srgbClr val="7FAB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4087260" y="5490183"/>
              <a:ext cx="5109" cy="10154"/>
            </a:xfrm>
            <a:custGeom>
              <a:avLst/>
              <a:gdLst/>
              <a:ahLst/>
              <a:cxnLst/>
              <a:rect l="l" t="t" r="r" b="b"/>
              <a:pathLst>
                <a:path w="80" h="159" extrusionOk="0">
                  <a:moveTo>
                    <a:pt x="79" y="1"/>
                  </a:moveTo>
                  <a:cubicBezTo>
                    <a:pt x="40" y="67"/>
                    <a:pt x="14" y="119"/>
                    <a:pt x="0" y="159"/>
                  </a:cubicBezTo>
                  <a:cubicBezTo>
                    <a:pt x="27" y="106"/>
                    <a:pt x="53" y="53"/>
                    <a:pt x="79" y="1"/>
                  </a:cubicBezTo>
                  <a:close/>
                </a:path>
              </a:pathLst>
            </a:custGeom>
            <a:solidFill>
              <a:srgbClr val="7FAB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11795325" y="4074053"/>
              <a:ext cx="35451" cy="1553439"/>
            </a:xfrm>
            <a:custGeom>
              <a:avLst/>
              <a:gdLst/>
              <a:ahLst/>
              <a:cxnLst/>
              <a:rect l="l" t="t" r="r" b="b"/>
              <a:pathLst>
                <a:path w="555" h="38715" extrusionOk="0">
                  <a:moveTo>
                    <a:pt x="1" y="0"/>
                  </a:moveTo>
                  <a:lnTo>
                    <a:pt x="1" y="38715"/>
                  </a:lnTo>
                  <a:lnTo>
                    <a:pt x="554" y="38715"/>
                  </a:lnTo>
                  <a:lnTo>
                    <a:pt x="554" y="0"/>
                  </a:lnTo>
                  <a:close/>
                </a:path>
              </a:pathLst>
            </a:custGeom>
            <a:solidFill>
              <a:srgbClr val="7FAB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 name="Google Shape;119;p2"/>
          <p:cNvGrpSpPr/>
          <p:nvPr/>
        </p:nvGrpSpPr>
        <p:grpSpPr>
          <a:xfrm>
            <a:off x="6183956" y="829953"/>
            <a:ext cx="1388347" cy="1780076"/>
            <a:chOff x="9219170" y="5408103"/>
            <a:chExt cx="837211" cy="1042443"/>
          </a:xfrm>
        </p:grpSpPr>
        <p:sp>
          <p:nvSpPr>
            <p:cNvPr id="120" name="Google Shape;120;p2"/>
            <p:cNvSpPr/>
            <p:nvPr/>
          </p:nvSpPr>
          <p:spPr>
            <a:xfrm flipH="1">
              <a:off x="9314067" y="5775934"/>
              <a:ext cx="185324" cy="332337"/>
            </a:xfrm>
            <a:custGeom>
              <a:avLst/>
              <a:gdLst/>
              <a:ahLst/>
              <a:cxnLst/>
              <a:rect l="l" t="t" r="r" b="b"/>
              <a:pathLst>
                <a:path w="4402" h="7894" extrusionOk="0">
                  <a:moveTo>
                    <a:pt x="2399" y="0"/>
                  </a:moveTo>
                  <a:lnTo>
                    <a:pt x="1" y="791"/>
                  </a:lnTo>
                  <a:lnTo>
                    <a:pt x="2333" y="7893"/>
                  </a:lnTo>
                  <a:lnTo>
                    <a:pt x="2557" y="7814"/>
                  </a:lnTo>
                  <a:cubicBezTo>
                    <a:pt x="3756" y="7432"/>
                    <a:pt x="4402" y="6141"/>
                    <a:pt x="4006" y="4942"/>
                  </a:cubicBezTo>
                  <a:lnTo>
                    <a:pt x="2399" y="0"/>
                  </a:lnTo>
                  <a:close/>
                </a:path>
              </a:pathLst>
            </a:custGeom>
            <a:solidFill>
              <a:srgbClr val="FFE9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flipH="1">
              <a:off x="9309056" y="5775934"/>
              <a:ext cx="105460" cy="332337"/>
            </a:xfrm>
            <a:custGeom>
              <a:avLst/>
              <a:gdLst/>
              <a:ahLst/>
              <a:cxnLst/>
              <a:rect l="l" t="t" r="r" b="b"/>
              <a:pathLst>
                <a:path w="2505" h="7894" extrusionOk="0">
                  <a:moveTo>
                    <a:pt x="383" y="0"/>
                  </a:moveTo>
                  <a:lnTo>
                    <a:pt x="1" y="132"/>
                  </a:lnTo>
                  <a:cubicBezTo>
                    <a:pt x="936" y="2623"/>
                    <a:pt x="2267" y="5983"/>
                    <a:pt x="172" y="7472"/>
                  </a:cubicBezTo>
                  <a:lnTo>
                    <a:pt x="317" y="7893"/>
                  </a:lnTo>
                  <a:lnTo>
                    <a:pt x="1358" y="7551"/>
                  </a:lnTo>
                  <a:cubicBezTo>
                    <a:pt x="2109" y="7301"/>
                    <a:pt x="2504" y="6510"/>
                    <a:pt x="2267" y="5759"/>
                  </a:cubicBezTo>
                  <a:lnTo>
                    <a:pt x="383" y="0"/>
                  </a:lnTo>
                  <a:close/>
                </a:path>
              </a:pathLst>
            </a:custGeom>
            <a:solidFill>
              <a:srgbClr val="FEB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flipH="1">
              <a:off x="9343451" y="5762630"/>
              <a:ext cx="54983" cy="79906"/>
            </a:xfrm>
            <a:custGeom>
              <a:avLst/>
              <a:gdLst/>
              <a:ahLst/>
              <a:cxnLst/>
              <a:rect l="l" t="t" r="r" b="b"/>
              <a:pathLst>
                <a:path w="1306" h="1898" extrusionOk="0">
                  <a:moveTo>
                    <a:pt x="1002" y="0"/>
                  </a:moveTo>
                  <a:lnTo>
                    <a:pt x="1" y="316"/>
                  </a:lnTo>
                  <a:lnTo>
                    <a:pt x="515" y="1898"/>
                  </a:lnTo>
                  <a:lnTo>
                    <a:pt x="1305" y="949"/>
                  </a:lnTo>
                  <a:lnTo>
                    <a:pt x="1002" y="0"/>
                  </a:lnTo>
                  <a:close/>
                </a:path>
              </a:pathLst>
            </a:custGeom>
            <a:solidFill>
              <a:srgbClr val="FFE9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flipH="1">
              <a:off x="9305182" y="5879121"/>
              <a:ext cx="54940" cy="79906"/>
            </a:xfrm>
            <a:custGeom>
              <a:avLst/>
              <a:gdLst/>
              <a:ahLst/>
              <a:cxnLst/>
              <a:rect l="l" t="t" r="r" b="b"/>
              <a:pathLst>
                <a:path w="1305" h="1898" extrusionOk="0">
                  <a:moveTo>
                    <a:pt x="988" y="0"/>
                  </a:moveTo>
                  <a:lnTo>
                    <a:pt x="0" y="317"/>
                  </a:lnTo>
                  <a:lnTo>
                    <a:pt x="514" y="1898"/>
                  </a:lnTo>
                  <a:lnTo>
                    <a:pt x="1305" y="949"/>
                  </a:lnTo>
                  <a:lnTo>
                    <a:pt x="988" y="0"/>
                  </a:lnTo>
                  <a:close/>
                </a:path>
              </a:pathLst>
            </a:custGeom>
            <a:solidFill>
              <a:srgbClr val="FFE9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flipH="1">
              <a:off x="9459943" y="5825317"/>
              <a:ext cx="52751" cy="46605"/>
            </a:xfrm>
            <a:custGeom>
              <a:avLst/>
              <a:gdLst/>
              <a:ahLst/>
              <a:cxnLst/>
              <a:rect l="l" t="t" r="r" b="b"/>
              <a:pathLst>
                <a:path w="1253" h="1107" extrusionOk="0">
                  <a:moveTo>
                    <a:pt x="622" y="0"/>
                  </a:moveTo>
                  <a:cubicBezTo>
                    <a:pt x="565" y="0"/>
                    <a:pt x="507" y="9"/>
                    <a:pt x="448" y="26"/>
                  </a:cubicBezTo>
                  <a:cubicBezTo>
                    <a:pt x="158" y="119"/>
                    <a:pt x="0" y="435"/>
                    <a:pt x="106" y="725"/>
                  </a:cubicBezTo>
                  <a:cubicBezTo>
                    <a:pt x="180" y="959"/>
                    <a:pt x="400" y="1107"/>
                    <a:pt x="635" y="1107"/>
                  </a:cubicBezTo>
                  <a:cubicBezTo>
                    <a:pt x="691" y="1107"/>
                    <a:pt x="748" y="1098"/>
                    <a:pt x="804" y="1081"/>
                  </a:cubicBezTo>
                  <a:cubicBezTo>
                    <a:pt x="1094" y="988"/>
                    <a:pt x="1252" y="672"/>
                    <a:pt x="1160" y="382"/>
                  </a:cubicBezTo>
                  <a:cubicBezTo>
                    <a:pt x="1075" y="148"/>
                    <a:pt x="861" y="0"/>
                    <a:pt x="622" y="0"/>
                  </a:cubicBezTo>
                  <a:close/>
                </a:path>
              </a:pathLst>
            </a:custGeom>
            <a:solidFill>
              <a:srgbClr val="241E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flipH="1">
              <a:off x="9439440" y="5887710"/>
              <a:ext cx="52751" cy="46899"/>
            </a:xfrm>
            <a:custGeom>
              <a:avLst/>
              <a:gdLst/>
              <a:ahLst/>
              <a:cxnLst/>
              <a:rect l="l" t="t" r="r" b="b"/>
              <a:pathLst>
                <a:path w="1253" h="1114" extrusionOk="0">
                  <a:moveTo>
                    <a:pt x="633" y="1"/>
                  </a:moveTo>
                  <a:cubicBezTo>
                    <a:pt x="572" y="1"/>
                    <a:pt x="510" y="11"/>
                    <a:pt x="449" y="33"/>
                  </a:cubicBezTo>
                  <a:cubicBezTo>
                    <a:pt x="159" y="126"/>
                    <a:pt x="1" y="442"/>
                    <a:pt x="93" y="732"/>
                  </a:cubicBezTo>
                  <a:cubicBezTo>
                    <a:pt x="178" y="966"/>
                    <a:pt x="392" y="1114"/>
                    <a:pt x="631" y="1114"/>
                  </a:cubicBezTo>
                  <a:cubicBezTo>
                    <a:pt x="688" y="1114"/>
                    <a:pt x="746" y="1105"/>
                    <a:pt x="805" y="1088"/>
                  </a:cubicBezTo>
                  <a:cubicBezTo>
                    <a:pt x="1095" y="982"/>
                    <a:pt x="1253" y="679"/>
                    <a:pt x="1160" y="389"/>
                  </a:cubicBezTo>
                  <a:cubicBezTo>
                    <a:pt x="1077" y="150"/>
                    <a:pt x="862" y="1"/>
                    <a:pt x="633" y="1"/>
                  </a:cubicBezTo>
                  <a:close/>
                </a:path>
              </a:pathLst>
            </a:custGeom>
            <a:solidFill>
              <a:srgbClr val="241E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flipH="1">
              <a:off x="9406686" y="5987866"/>
              <a:ext cx="52751" cy="46899"/>
            </a:xfrm>
            <a:custGeom>
              <a:avLst/>
              <a:gdLst/>
              <a:ahLst/>
              <a:cxnLst/>
              <a:rect l="l" t="t" r="r" b="b"/>
              <a:pathLst>
                <a:path w="1253" h="1114" extrusionOk="0">
                  <a:moveTo>
                    <a:pt x="622" y="0"/>
                  </a:moveTo>
                  <a:cubicBezTo>
                    <a:pt x="565" y="0"/>
                    <a:pt x="507" y="9"/>
                    <a:pt x="448" y="26"/>
                  </a:cubicBezTo>
                  <a:cubicBezTo>
                    <a:pt x="158" y="119"/>
                    <a:pt x="0" y="435"/>
                    <a:pt x="93" y="725"/>
                  </a:cubicBezTo>
                  <a:cubicBezTo>
                    <a:pt x="176" y="964"/>
                    <a:pt x="391" y="1113"/>
                    <a:pt x="620" y="1113"/>
                  </a:cubicBezTo>
                  <a:cubicBezTo>
                    <a:pt x="681" y="1113"/>
                    <a:pt x="743" y="1103"/>
                    <a:pt x="804" y="1081"/>
                  </a:cubicBezTo>
                  <a:cubicBezTo>
                    <a:pt x="1094" y="988"/>
                    <a:pt x="1252" y="672"/>
                    <a:pt x="1160" y="382"/>
                  </a:cubicBezTo>
                  <a:cubicBezTo>
                    <a:pt x="1075" y="148"/>
                    <a:pt x="861" y="0"/>
                    <a:pt x="622" y="0"/>
                  </a:cubicBezTo>
                  <a:close/>
                </a:path>
              </a:pathLst>
            </a:custGeom>
            <a:solidFill>
              <a:srgbClr val="241E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flipH="1">
              <a:off x="9387825" y="6045333"/>
              <a:ext cx="52751" cy="46857"/>
            </a:xfrm>
            <a:custGeom>
              <a:avLst/>
              <a:gdLst/>
              <a:ahLst/>
              <a:cxnLst/>
              <a:rect l="l" t="t" r="r" b="b"/>
              <a:pathLst>
                <a:path w="1253" h="1113" extrusionOk="0">
                  <a:moveTo>
                    <a:pt x="625" y="1"/>
                  </a:moveTo>
                  <a:cubicBezTo>
                    <a:pt x="567" y="1"/>
                    <a:pt x="507" y="11"/>
                    <a:pt x="448" y="32"/>
                  </a:cubicBezTo>
                  <a:cubicBezTo>
                    <a:pt x="158" y="124"/>
                    <a:pt x="0" y="440"/>
                    <a:pt x="93" y="730"/>
                  </a:cubicBezTo>
                  <a:cubicBezTo>
                    <a:pt x="178" y="964"/>
                    <a:pt x="391" y="1112"/>
                    <a:pt x="630" y="1112"/>
                  </a:cubicBezTo>
                  <a:cubicBezTo>
                    <a:pt x="687" y="1112"/>
                    <a:pt x="746" y="1104"/>
                    <a:pt x="804" y="1086"/>
                  </a:cubicBezTo>
                  <a:cubicBezTo>
                    <a:pt x="1094" y="994"/>
                    <a:pt x="1252" y="677"/>
                    <a:pt x="1160" y="388"/>
                  </a:cubicBezTo>
                  <a:cubicBezTo>
                    <a:pt x="1076" y="156"/>
                    <a:pt x="857" y="1"/>
                    <a:pt x="625" y="1"/>
                  </a:cubicBezTo>
                  <a:close/>
                </a:path>
              </a:pathLst>
            </a:custGeom>
            <a:solidFill>
              <a:srgbClr val="241E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flipH="1">
              <a:off x="9322359" y="6016158"/>
              <a:ext cx="43321" cy="59108"/>
            </a:xfrm>
            <a:custGeom>
              <a:avLst/>
              <a:gdLst/>
              <a:ahLst/>
              <a:cxnLst/>
              <a:rect l="l" t="t" r="r" b="b"/>
              <a:pathLst>
                <a:path w="1029" h="1404" extrusionOk="0">
                  <a:moveTo>
                    <a:pt x="830" y="0"/>
                  </a:moveTo>
                  <a:cubicBezTo>
                    <a:pt x="791" y="0"/>
                    <a:pt x="830" y="330"/>
                    <a:pt x="646" y="712"/>
                  </a:cubicBezTo>
                  <a:cubicBezTo>
                    <a:pt x="409" y="1186"/>
                    <a:pt x="0" y="1357"/>
                    <a:pt x="27" y="1397"/>
                  </a:cubicBezTo>
                  <a:cubicBezTo>
                    <a:pt x="30" y="1401"/>
                    <a:pt x="39" y="1404"/>
                    <a:pt x="53" y="1404"/>
                  </a:cubicBezTo>
                  <a:cubicBezTo>
                    <a:pt x="167" y="1404"/>
                    <a:pt x="606" y="1258"/>
                    <a:pt x="817" y="883"/>
                  </a:cubicBezTo>
                  <a:cubicBezTo>
                    <a:pt x="1028" y="488"/>
                    <a:pt x="870" y="0"/>
                    <a:pt x="830" y="0"/>
                  </a:cubicBezTo>
                  <a:close/>
                </a:path>
              </a:pathLst>
            </a:custGeom>
            <a:solidFill>
              <a:srgbClr val="FEE8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flipH="1">
              <a:off x="9234160" y="6118756"/>
              <a:ext cx="172568" cy="331790"/>
            </a:xfrm>
            <a:custGeom>
              <a:avLst/>
              <a:gdLst/>
              <a:ahLst/>
              <a:cxnLst/>
              <a:rect l="l" t="t" r="r" b="b"/>
              <a:pathLst>
                <a:path w="4099" h="7881" extrusionOk="0">
                  <a:moveTo>
                    <a:pt x="2425" y="1"/>
                  </a:moveTo>
                  <a:lnTo>
                    <a:pt x="0" y="660"/>
                  </a:lnTo>
                  <a:lnTo>
                    <a:pt x="1937" y="7881"/>
                  </a:lnTo>
                  <a:lnTo>
                    <a:pt x="2161" y="7815"/>
                  </a:lnTo>
                  <a:cubicBezTo>
                    <a:pt x="3374" y="7486"/>
                    <a:pt x="4098" y="6234"/>
                    <a:pt x="3769" y="5021"/>
                  </a:cubicBezTo>
                  <a:lnTo>
                    <a:pt x="2425" y="1"/>
                  </a:lnTo>
                  <a:close/>
                </a:path>
              </a:pathLst>
            </a:custGeom>
            <a:solidFill>
              <a:srgbClr val="FFE9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flipH="1">
              <a:off x="9229738" y="6118756"/>
              <a:ext cx="100451" cy="331790"/>
            </a:xfrm>
            <a:custGeom>
              <a:avLst/>
              <a:gdLst/>
              <a:ahLst/>
              <a:cxnLst/>
              <a:rect l="l" t="t" r="r" b="b"/>
              <a:pathLst>
                <a:path w="2386" h="7881" extrusionOk="0">
                  <a:moveTo>
                    <a:pt x="607" y="1"/>
                  </a:moveTo>
                  <a:lnTo>
                    <a:pt x="211" y="106"/>
                  </a:lnTo>
                  <a:cubicBezTo>
                    <a:pt x="1028" y="2649"/>
                    <a:pt x="2175" y="6076"/>
                    <a:pt x="1" y="7446"/>
                  </a:cubicBezTo>
                  <a:lnTo>
                    <a:pt x="119" y="7881"/>
                  </a:lnTo>
                  <a:lnTo>
                    <a:pt x="1173" y="7591"/>
                  </a:lnTo>
                  <a:cubicBezTo>
                    <a:pt x="1938" y="7380"/>
                    <a:pt x="2386" y="6616"/>
                    <a:pt x="2175" y="5852"/>
                  </a:cubicBezTo>
                  <a:lnTo>
                    <a:pt x="6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flipH="1">
              <a:off x="9250830" y="6107684"/>
              <a:ext cx="53846" cy="78811"/>
            </a:xfrm>
            <a:custGeom>
              <a:avLst/>
              <a:gdLst/>
              <a:ahLst/>
              <a:cxnLst/>
              <a:rect l="l" t="t" r="r" b="b"/>
              <a:pathLst>
                <a:path w="1279" h="1872" extrusionOk="0">
                  <a:moveTo>
                    <a:pt x="1015" y="0"/>
                  </a:moveTo>
                  <a:lnTo>
                    <a:pt x="1" y="264"/>
                  </a:lnTo>
                  <a:lnTo>
                    <a:pt x="436" y="1871"/>
                  </a:lnTo>
                  <a:lnTo>
                    <a:pt x="1279" y="962"/>
                  </a:lnTo>
                  <a:lnTo>
                    <a:pt x="1015" y="0"/>
                  </a:lnTo>
                  <a:close/>
                </a:path>
              </a:pathLst>
            </a:custGeom>
            <a:solidFill>
              <a:srgbClr val="FFE9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flipH="1">
              <a:off x="9219170" y="6225859"/>
              <a:ext cx="53888" cy="78811"/>
            </a:xfrm>
            <a:custGeom>
              <a:avLst/>
              <a:gdLst/>
              <a:ahLst/>
              <a:cxnLst/>
              <a:rect l="l" t="t" r="r" b="b"/>
              <a:pathLst>
                <a:path w="1280" h="1872" extrusionOk="0">
                  <a:moveTo>
                    <a:pt x="1016" y="0"/>
                  </a:moveTo>
                  <a:lnTo>
                    <a:pt x="1" y="264"/>
                  </a:lnTo>
                  <a:lnTo>
                    <a:pt x="436" y="1871"/>
                  </a:lnTo>
                  <a:lnTo>
                    <a:pt x="1279" y="975"/>
                  </a:lnTo>
                  <a:lnTo>
                    <a:pt x="1016" y="0"/>
                  </a:lnTo>
                  <a:close/>
                </a:path>
              </a:pathLst>
            </a:custGeom>
            <a:solidFill>
              <a:srgbClr val="FFE9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flipH="1">
              <a:off x="9370101" y="6162919"/>
              <a:ext cx="52162" cy="47110"/>
            </a:xfrm>
            <a:custGeom>
              <a:avLst/>
              <a:gdLst/>
              <a:ahLst/>
              <a:cxnLst/>
              <a:rect l="l" t="t" r="r" b="b"/>
              <a:pathLst>
                <a:path w="1239" h="1119" extrusionOk="0">
                  <a:moveTo>
                    <a:pt x="612" y="1"/>
                  </a:moveTo>
                  <a:cubicBezTo>
                    <a:pt x="566" y="1"/>
                    <a:pt x="520" y="7"/>
                    <a:pt x="475" y="19"/>
                  </a:cubicBezTo>
                  <a:cubicBezTo>
                    <a:pt x="171" y="98"/>
                    <a:pt x="0" y="415"/>
                    <a:pt x="79" y="704"/>
                  </a:cubicBezTo>
                  <a:cubicBezTo>
                    <a:pt x="145" y="958"/>
                    <a:pt x="368" y="1119"/>
                    <a:pt x="616" y="1119"/>
                  </a:cubicBezTo>
                  <a:cubicBezTo>
                    <a:pt x="665" y="1119"/>
                    <a:pt x="715" y="1113"/>
                    <a:pt x="764" y="1100"/>
                  </a:cubicBezTo>
                  <a:cubicBezTo>
                    <a:pt x="1054" y="1021"/>
                    <a:pt x="1239" y="718"/>
                    <a:pt x="1160" y="415"/>
                  </a:cubicBezTo>
                  <a:cubicBezTo>
                    <a:pt x="1093" y="170"/>
                    <a:pt x="858" y="1"/>
                    <a:pt x="612" y="1"/>
                  </a:cubicBezTo>
                  <a:close/>
                </a:path>
              </a:pathLst>
            </a:custGeom>
            <a:solidFill>
              <a:srgbClr val="241E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flipH="1">
              <a:off x="9353429" y="6226701"/>
              <a:ext cx="51657" cy="46605"/>
            </a:xfrm>
            <a:custGeom>
              <a:avLst/>
              <a:gdLst/>
              <a:ahLst/>
              <a:cxnLst/>
              <a:rect l="l" t="t" r="r" b="b"/>
              <a:pathLst>
                <a:path w="1227" h="1107" extrusionOk="0">
                  <a:moveTo>
                    <a:pt x="618" y="0"/>
                  </a:moveTo>
                  <a:cubicBezTo>
                    <a:pt x="571" y="0"/>
                    <a:pt x="523" y="7"/>
                    <a:pt x="475" y="20"/>
                  </a:cubicBezTo>
                  <a:cubicBezTo>
                    <a:pt x="172" y="99"/>
                    <a:pt x="1" y="402"/>
                    <a:pt x="80" y="705"/>
                  </a:cubicBezTo>
                  <a:cubicBezTo>
                    <a:pt x="146" y="947"/>
                    <a:pt x="368" y="1106"/>
                    <a:pt x="616" y="1106"/>
                  </a:cubicBezTo>
                  <a:cubicBezTo>
                    <a:pt x="665" y="1106"/>
                    <a:pt x="715" y="1100"/>
                    <a:pt x="765" y="1087"/>
                  </a:cubicBezTo>
                  <a:cubicBezTo>
                    <a:pt x="1055" y="1008"/>
                    <a:pt x="1226" y="705"/>
                    <a:pt x="1147" y="415"/>
                  </a:cubicBezTo>
                  <a:cubicBezTo>
                    <a:pt x="1081" y="162"/>
                    <a:pt x="858" y="0"/>
                    <a:pt x="618" y="0"/>
                  </a:cubicBezTo>
                  <a:close/>
                </a:path>
              </a:pathLst>
            </a:custGeom>
            <a:solidFill>
              <a:srgbClr val="241E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flipH="1">
              <a:off x="9325685" y="6328247"/>
              <a:ext cx="52204" cy="47110"/>
            </a:xfrm>
            <a:custGeom>
              <a:avLst/>
              <a:gdLst/>
              <a:ahLst/>
              <a:cxnLst/>
              <a:rect l="l" t="t" r="r" b="b"/>
              <a:pathLst>
                <a:path w="1240" h="1119" extrusionOk="0">
                  <a:moveTo>
                    <a:pt x="613" y="1"/>
                  </a:moveTo>
                  <a:cubicBezTo>
                    <a:pt x="567" y="1"/>
                    <a:pt x="520" y="7"/>
                    <a:pt x="475" y="19"/>
                  </a:cubicBezTo>
                  <a:cubicBezTo>
                    <a:pt x="185" y="98"/>
                    <a:pt x="0" y="414"/>
                    <a:pt x="79" y="704"/>
                  </a:cubicBezTo>
                  <a:cubicBezTo>
                    <a:pt x="145" y="958"/>
                    <a:pt x="368" y="1119"/>
                    <a:pt x="616" y="1119"/>
                  </a:cubicBezTo>
                  <a:cubicBezTo>
                    <a:pt x="665" y="1119"/>
                    <a:pt x="715" y="1113"/>
                    <a:pt x="765" y="1100"/>
                  </a:cubicBezTo>
                  <a:cubicBezTo>
                    <a:pt x="1055" y="1020"/>
                    <a:pt x="1239" y="717"/>
                    <a:pt x="1160" y="414"/>
                  </a:cubicBezTo>
                  <a:cubicBezTo>
                    <a:pt x="1093" y="170"/>
                    <a:pt x="858" y="1"/>
                    <a:pt x="613" y="1"/>
                  </a:cubicBezTo>
                  <a:close/>
                </a:path>
              </a:pathLst>
            </a:custGeom>
            <a:solidFill>
              <a:srgbClr val="241E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flipH="1">
              <a:off x="9310192" y="6387019"/>
              <a:ext cx="52162" cy="46605"/>
            </a:xfrm>
            <a:custGeom>
              <a:avLst/>
              <a:gdLst/>
              <a:ahLst/>
              <a:cxnLst/>
              <a:rect l="l" t="t" r="r" b="b"/>
              <a:pathLst>
                <a:path w="1239" h="1107" extrusionOk="0">
                  <a:moveTo>
                    <a:pt x="624" y="1"/>
                  </a:moveTo>
                  <a:cubicBezTo>
                    <a:pt x="575" y="1"/>
                    <a:pt x="525" y="7"/>
                    <a:pt x="475" y="20"/>
                  </a:cubicBezTo>
                  <a:cubicBezTo>
                    <a:pt x="185" y="99"/>
                    <a:pt x="0" y="402"/>
                    <a:pt x="79" y="692"/>
                  </a:cubicBezTo>
                  <a:cubicBezTo>
                    <a:pt x="145" y="945"/>
                    <a:pt x="377" y="1106"/>
                    <a:pt x="621" y="1106"/>
                  </a:cubicBezTo>
                  <a:cubicBezTo>
                    <a:pt x="669" y="1106"/>
                    <a:pt x="717" y="1100"/>
                    <a:pt x="765" y="1087"/>
                  </a:cubicBezTo>
                  <a:cubicBezTo>
                    <a:pt x="1068" y="1008"/>
                    <a:pt x="1239" y="705"/>
                    <a:pt x="1160" y="402"/>
                  </a:cubicBezTo>
                  <a:cubicBezTo>
                    <a:pt x="1094" y="160"/>
                    <a:pt x="872" y="1"/>
                    <a:pt x="624" y="1"/>
                  </a:cubicBezTo>
                  <a:close/>
                </a:path>
              </a:pathLst>
            </a:custGeom>
            <a:solidFill>
              <a:srgbClr val="241E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flipH="1">
              <a:off x="9243041" y="6362306"/>
              <a:ext cx="44963" cy="57172"/>
            </a:xfrm>
            <a:custGeom>
              <a:avLst/>
              <a:gdLst/>
              <a:ahLst/>
              <a:cxnLst/>
              <a:rect l="l" t="t" r="r" b="b"/>
              <a:pathLst>
                <a:path w="1068" h="1358" extrusionOk="0">
                  <a:moveTo>
                    <a:pt x="896" y="1"/>
                  </a:moveTo>
                  <a:cubicBezTo>
                    <a:pt x="857" y="1"/>
                    <a:pt x="896" y="330"/>
                    <a:pt x="685" y="699"/>
                  </a:cubicBezTo>
                  <a:cubicBezTo>
                    <a:pt x="422" y="1160"/>
                    <a:pt x="0" y="1305"/>
                    <a:pt x="26" y="1345"/>
                  </a:cubicBezTo>
                  <a:cubicBezTo>
                    <a:pt x="31" y="1353"/>
                    <a:pt x="47" y="1357"/>
                    <a:pt x="73" y="1357"/>
                  </a:cubicBezTo>
                  <a:cubicBezTo>
                    <a:pt x="214" y="1357"/>
                    <a:pt x="632" y="1228"/>
                    <a:pt x="843" y="884"/>
                  </a:cubicBezTo>
                  <a:cubicBezTo>
                    <a:pt x="1067" y="488"/>
                    <a:pt x="949" y="1"/>
                    <a:pt x="896" y="1"/>
                  </a:cubicBezTo>
                  <a:close/>
                </a:path>
              </a:pathLst>
            </a:custGeom>
            <a:solidFill>
              <a:srgbClr val="FEE8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flipH="1">
              <a:off x="9453842" y="5494662"/>
              <a:ext cx="277986" cy="287417"/>
            </a:xfrm>
            <a:custGeom>
              <a:avLst/>
              <a:gdLst/>
              <a:ahLst/>
              <a:cxnLst/>
              <a:rect l="l" t="t" r="r" b="b"/>
              <a:pathLst>
                <a:path w="6603" h="6827" extrusionOk="0">
                  <a:moveTo>
                    <a:pt x="1661" y="0"/>
                  </a:moveTo>
                  <a:lnTo>
                    <a:pt x="0" y="1898"/>
                  </a:lnTo>
                  <a:lnTo>
                    <a:pt x="5614" y="6826"/>
                  </a:lnTo>
                  <a:lnTo>
                    <a:pt x="5772" y="6642"/>
                  </a:lnTo>
                  <a:cubicBezTo>
                    <a:pt x="6602" y="5693"/>
                    <a:pt x="6510" y="4257"/>
                    <a:pt x="5561" y="3427"/>
                  </a:cubicBezTo>
                  <a:lnTo>
                    <a:pt x="1661" y="0"/>
                  </a:lnTo>
                  <a:close/>
                </a:path>
              </a:pathLst>
            </a:custGeom>
            <a:solidFill>
              <a:srgbClr val="FFE9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flipH="1">
              <a:off x="9443316" y="5494662"/>
              <a:ext cx="230287" cy="287417"/>
            </a:xfrm>
            <a:custGeom>
              <a:avLst/>
              <a:gdLst/>
              <a:ahLst/>
              <a:cxnLst/>
              <a:rect l="l" t="t" r="r" b="b"/>
              <a:pathLst>
                <a:path w="5470" h="6827" extrusionOk="0">
                  <a:moveTo>
                    <a:pt x="278" y="0"/>
                  </a:moveTo>
                  <a:lnTo>
                    <a:pt x="1" y="304"/>
                  </a:lnTo>
                  <a:cubicBezTo>
                    <a:pt x="2083" y="1977"/>
                    <a:pt x="4942" y="4191"/>
                    <a:pt x="3901" y="6536"/>
                  </a:cubicBezTo>
                  <a:lnTo>
                    <a:pt x="4231" y="6826"/>
                  </a:lnTo>
                  <a:lnTo>
                    <a:pt x="4956" y="5996"/>
                  </a:lnTo>
                  <a:cubicBezTo>
                    <a:pt x="5469" y="5403"/>
                    <a:pt x="5417" y="4507"/>
                    <a:pt x="4824" y="3993"/>
                  </a:cubicBezTo>
                  <a:lnTo>
                    <a:pt x="2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flipH="1">
              <a:off x="9601443" y="5461360"/>
              <a:ext cx="60498" cy="79401"/>
            </a:xfrm>
            <a:custGeom>
              <a:avLst/>
              <a:gdLst/>
              <a:ahLst/>
              <a:cxnLst/>
              <a:rect l="l" t="t" r="r" b="b"/>
              <a:pathLst>
                <a:path w="1437" h="1886" extrusionOk="0">
                  <a:moveTo>
                    <a:pt x="686" y="1"/>
                  </a:moveTo>
                  <a:lnTo>
                    <a:pt x="1" y="791"/>
                  </a:lnTo>
                  <a:lnTo>
                    <a:pt x="1239" y="1885"/>
                  </a:lnTo>
                  <a:lnTo>
                    <a:pt x="1437" y="673"/>
                  </a:lnTo>
                  <a:lnTo>
                    <a:pt x="686" y="1"/>
                  </a:lnTo>
                  <a:close/>
                </a:path>
              </a:pathLst>
            </a:custGeom>
            <a:solidFill>
              <a:srgbClr val="FFE9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flipH="1">
              <a:off x="9509327" y="5542361"/>
              <a:ext cx="60498" cy="78811"/>
            </a:xfrm>
            <a:custGeom>
              <a:avLst/>
              <a:gdLst/>
              <a:ahLst/>
              <a:cxnLst/>
              <a:rect l="l" t="t" r="r" b="b"/>
              <a:pathLst>
                <a:path w="1437" h="1872" extrusionOk="0">
                  <a:moveTo>
                    <a:pt x="685" y="1"/>
                  </a:moveTo>
                  <a:lnTo>
                    <a:pt x="0" y="791"/>
                  </a:lnTo>
                  <a:lnTo>
                    <a:pt x="1239" y="1872"/>
                  </a:lnTo>
                  <a:lnTo>
                    <a:pt x="1436" y="660"/>
                  </a:lnTo>
                  <a:lnTo>
                    <a:pt x="685" y="1"/>
                  </a:lnTo>
                  <a:close/>
                </a:path>
              </a:pathLst>
            </a:custGeom>
            <a:solidFill>
              <a:srgbClr val="FFE9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flipH="1">
              <a:off x="9674656" y="5578357"/>
              <a:ext cx="52204" cy="46773"/>
            </a:xfrm>
            <a:custGeom>
              <a:avLst/>
              <a:gdLst/>
              <a:ahLst/>
              <a:cxnLst/>
              <a:rect l="l" t="t" r="r" b="b"/>
              <a:pathLst>
                <a:path w="1240" h="1111" extrusionOk="0">
                  <a:moveTo>
                    <a:pt x="619" y="1"/>
                  </a:moveTo>
                  <a:cubicBezTo>
                    <a:pt x="462" y="1"/>
                    <a:pt x="307" y="64"/>
                    <a:pt x="198" y="187"/>
                  </a:cubicBezTo>
                  <a:cubicBezTo>
                    <a:pt x="1" y="424"/>
                    <a:pt x="14" y="780"/>
                    <a:pt x="251" y="977"/>
                  </a:cubicBezTo>
                  <a:cubicBezTo>
                    <a:pt x="359" y="1067"/>
                    <a:pt x="488" y="1111"/>
                    <a:pt x="617" y="1111"/>
                  </a:cubicBezTo>
                  <a:cubicBezTo>
                    <a:pt x="772" y="1111"/>
                    <a:pt x="927" y="1047"/>
                    <a:pt x="1042" y="925"/>
                  </a:cubicBezTo>
                  <a:cubicBezTo>
                    <a:pt x="1239" y="687"/>
                    <a:pt x="1213" y="345"/>
                    <a:pt x="989" y="134"/>
                  </a:cubicBezTo>
                  <a:cubicBezTo>
                    <a:pt x="882" y="44"/>
                    <a:pt x="750" y="1"/>
                    <a:pt x="619" y="1"/>
                  </a:cubicBezTo>
                  <a:close/>
                </a:path>
              </a:pathLst>
            </a:custGeom>
            <a:solidFill>
              <a:srgbClr val="241E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flipH="1">
              <a:off x="9625272" y="5621804"/>
              <a:ext cx="52204" cy="46773"/>
            </a:xfrm>
            <a:custGeom>
              <a:avLst/>
              <a:gdLst/>
              <a:ahLst/>
              <a:cxnLst/>
              <a:rect l="l" t="t" r="r" b="b"/>
              <a:pathLst>
                <a:path w="1240" h="1111" extrusionOk="0">
                  <a:moveTo>
                    <a:pt x="621" y="0"/>
                  </a:moveTo>
                  <a:cubicBezTo>
                    <a:pt x="467" y="0"/>
                    <a:pt x="313" y="67"/>
                    <a:pt x="198" y="196"/>
                  </a:cubicBezTo>
                  <a:cubicBezTo>
                    <a:pt x="1" y="420"/>
                    <a:pt x="27" y="776"/>
                    <a:pt x="251" y="973"/>
                  </a:cubicBezTo>
                  <a:cubicBezTo>
                    <a:pt x="361" y="1065"/>
                    <a:pt x="493" y="1111"/>
                    <a:pt x="624" y="1111"/>
                  </a:cubicBezTo>
                  <a:cubicBezTo>
                    <a:pt x="777" y="1111"/>
                    <a:pt x="928" y="1048"/>
                    <a:pt x="1042" y="920"/>
                  </a:cubicBezTo>
                  <a:cubicBezTo>
                    <a:pt x="1239" y="696"/>
                    <a:pt x="1213" y="341"/>
                    <a:pt x="989" y="143"/>
                  </a:cubicBezTo>
                  <a:cubicBezTo>
                    <a:pt x="881" y="47"/>
                    <a:pt x="751" y="0"/>
                    <a:pt x="621" y="0"/>
                  </a:cubicBezTo>
                  <a:close/>
                </a:path>
              </a:pathLst>
            </a:custGeom>
            <a:solidFill>
              <a:srgbClr val="241E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flipH="1">
              <a:off x="9545955" y="5691354"/>
              <a:ext cx="52204" cy="46815"/>
            </a:xfrm>
            <a:custGeom>
              <a:avLst/>
              <a:gdLst/>
              <a:ahLst/>
              <a:cxnLst/>
              <a:rect l="l" t="t" r="r" b="b"/>
              <a:pathLst>
                <a:path w="1240" h="1112" extrusionOk="0">
                  <a:moveTo>
                    <a:pt x="616" y="1"/>
                  </a:moveTo>
                  <a:cubicBezTo>
                    <a:pt x="464" y="1"/>
                    <a:pt x="312" y="63"/>
                    <a:pt x="199" y="191"/>
                  </a:cubicBezTo>
                  <a:cubicBezTo>
                    <a:pt x="1" y="415"/>
                    <a:pt x="27" y="771"/>
                    <a:pt x="251" y="968"/>
                  </a:cubicBezTo>
                  <a:cubicBezTo>
                    <a:pt x="359" y="1064"/>
                    <a:pt x="490" y="1111"/>
                    <a:pt x="619" y="1111"/>
                  </a:cubicBezTo>
                  <a:cubicBezTo>
                    <a:pt x="774" y="1111"/>
                    <a:pt x="927" y="1045"/>
                    <a:pt x="1042" y="916"/>
                  </a:cubicBezTo>
                  <a:cubicBezTo>
                    <a:pt x="1240" y="692"/>
                    <a:pt x="1213" y="336"/>
                    <a:pt x="989" y="138"/>
                  </a:cubicBezTo>
                  <a:cubicBezTo>
                    <a:pt x="880" y="47"/>
                    <a:pt x="748" y="1"/>
                    <a:pt x="616" y="1"/>
                  </a:cubicBezTo>
                  <a:close/>
                </a:path>
              </a:pathLst>
            </a:custGeom>
            <a:solidFill>
              <a:srgbClr val="241E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flipH="1">
              <a:off x="9500444" y="5731055"/>
              <a:ext cx="52204" cy="46815"/>
            </a:xfrm>
            <a:custGeom>
              <a:avLst/>
              <a:gdLst/>
              <a:ahLst/>
              <a:cxnLst/>
              <a:rect l="l" t="t" r="r" b="b"/>
              <a:pathLst>
                <a:path w="1240" h="1112" extrusionOk="0">
                  <a:moveTo>
                    <a:pt x="617" y="1"/>
                  </a:moveTo>
                  <a:cubicBezTo>
                    <a:pt x="460" y="1"/>
                    <a:pt x="306" y="68"/>
                    <a:pt x="198" y="197"/>
                  </a:cubicBezTo>
                  <a:cubicBezTo>
                    <a:pt x="0" y="421"/>
                    <a:pt x="14" y="776"/>
                    <a:pt x="251" y="974"/>
                  </a:cubicBezTo>
                  <a:cubicBezTo>
                    <a:pt x="360" y="1065"/>
                    <a:pt x="493" y="1112"/>
                    <a:pt x="624" y="1112"/>
                  </a:cubicBezTo>
                  <a:cubicBezTo>
                    <a:pt x="777" y="1112"/>
                    <a:pt x="928" y="1049"/>
                    <a:pt x="1042" y="921"/>
                  </a:cubicBezTo>
                  <a:cubicBezTo>
                    <a:pt x="1239" y="697"/>
                    <a:pt x="1213" y="342"/>
                    <a:pt x="989" y="144"/>
                  </a:cubicBezTo>
                  <a:cubicBezTo>
                    <a:pt x="881" y="48"/>
                    <a:pt x="748" y="1"/>
                    <a:pt x="617" y="1"/>
                  </a:cubicBezTo>
                  <a:close/>
                </a:path>
              </a:pathLst>
            </a:custGeom>
            <a:solidFill>
              <a:srgbClr val="241E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flipH="1">
              <a:off x="9462216" y="5667146"/>
              <a:ext cx="21092" cy="67276"/>
            </a:xfrm>
            <a:custGeom>
              <a:avLst/>
              <a:gdLst/>
              <a:ahLst/>
              <a:cxnLst/>
              <a:rect l="l" t="t" r="r" b="b"/>
              <a:pathLst>
                <a:path w="501" h="1598" extrusionOk="0">
                  <a:moveTo>
                    <a:pt x="46" y="0"/>
                  </a:moveTo>
                  <a:cubicBezTo>
                    <a:pt x="44" y="0"/>
                    <a:pt x="42" y="1"/>
                    <a:pt x="40" y="2"/>
                  </a:cubicBezTo>
                  <a:cubicBezTo>
                    <a:pt x="1" y="15"/>
                    <a:pt x="212" y="265"/>
                    <a:pt x="251" y="700"/>
                  </a:cubicBezTo>
                  <a:cubicBezTo>
                    <a:pt x="291" y="1214"/>
                    <a:pt x="14" y="1583"/>
                    <a:pt x="67" y="1596"/>
                  </a:cubicBezTo>
                  <a:cubicBezTo>
                    <a:pt x="68" y="1597"/>
                    <a:pt x="70" y="1597"/>
                    <a:pt x="72" y="1597"/>
                  </a:cubicBezTo>
                  <a:cubicBezTo>
                    <a:pt x="131" y="1597"/>
                    <a:pt x="501" y="1225"/>
                    <a:pt x="475" y="766"/>
                  </a:cubicBezTo>
                  <a:cubicBezTo>
                    <a:pt x="450" y="322"/>
                    <a:pt x="107" y="0"/>
                    <a:pt x="46" y="0"/>
                  </a:cubicBezTo>
                  <a:close/>
                </a:path>
              </a:pathLst>
            </a:custGeom>
            <a:solidFill>
              <a:srgbClr val="FEE8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flipH="1">
              <a:off x="9741768" y="5452519"/>
              <a:ext cx="314613" cy="105966"/>
            </a:xfrm>
            <a:custGeom>
              <a:avLst/>
              <a:gdLst/>
              <a:ahLst/>
              <a:cxnLst/>
              <a:rect l="l" t="t" r="r" b="b"/>
              <a:pathLst>
                <a:path w="7473" h="2517" extrusionOk="0">
                  <a:moveTo>
                    <a:pt x="0" y="0"/>
                  </a:moveTo>
                  <a:lnTo>
                    <a:pt x="0" y="2517"/>
                  </a:lnTo>
                  <a:lnTo>
                    <a:pt x="7472" y="2517"/>
                  </a:lnTo>
                  <a:lnTo>
                    <a:pt x="7472" y="2280"/>
                  </a:lnTo>
                  <a:cubicBezTo>
                    <a:pt x="7472" y="1015"/>
                    <a:pt x="6444" y="0"/>
                    <a:pt x="5192" y="0"/>
                  </a:cubicBezTo>
                  <a:close/>
                </a:path>
              </a:pathLst>
            </a:custGeom>
            <a:solidFill>
              <a:srgbClr val="FFE9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flipH="1">
              <a:off x="9741768" y="5452519"/>
              <a:ext cx="314613" cy="105966"/>
            </a:xfrm>
            <a:custGeom>
              <a:avLst/>
              <a:gdLst/>
              <a:ahLst/>
              <a:cxnLst/>
              <a:rect l="l" t="t" r="r" b="b"/>
              <a:pathLst>
                <a:path w="7473" h="2517" extrusionOk="0">
                  <a:moveTo>
                    <a:pt x="0" y="0"/>
                  </a:moveTo>
                  <a:lnTo>
                    <a:pt x="0" y="409"/>
                  </a:lnTo>
                  <a:cubicBezTo>
                    <a:pt x="666" y="376"/>
                    <a:pt x="1391" y="338"/>
                    <a:pt x="2115" y="338"/>
                  </a:cubicBezTo>
                  <a:cubicBezTo>
                    <a:pt x="4290" y="338"/>
                    <a:pt x="6464" y="679"/>
                    <a:pt x="7037" y="2517"/>
                  </a:cubicBezTo>
                  <a:lnTo>
                    <a:pt x="7472" y="2517"/>
                  </a:lnTo>
                  <a:lnTo>
                    <a:pt x="7472" y="1410"/>
                  </a:lnTo>
                  <a:cubicBezTo>
                    <a:pt x="7472" y="633"/>
                    <a:pt x="6840" y="0"/>
                    <a:pt x="6049" y="0"/>
                  </a:cubicBezTo>
                  <a:close/>
                </a:path>
              </a:pathLst>
            </a:custGeom>
            <a:solidFill>
              <a:srgbClr val="FEB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flipH="1">
              <a:off x="9987000" y="5408103"/>
              <a:ext cx="69381" cy="44458"/>
            </a:xfrm>
            <a:custGeom>
              <a:avLst/>
              <a:gdLst/>
              <a:ahLst/>
              <a:cxnLst/>
              <a:rect l="l" t="t" r="r" b="b"/>
              <a:pathLst>
                <a:path w="1648" h="1056" extrusionOk="0">
                  <a:moveTo>
                    <a:pt x="0" y="1"/>
                  </a:moveTo>
                  <a:lnTo>
                    <a:pt x="0" y="1055"/>
                  </a:lnTo>
                  <a:lnTo>
                    <a:pt x="1648" y="1055"/>
                  </a:lnTo>
                  <a:lnTo>
                    <a:pt x="1002" y="1"/>
                  </a:lnTo>
                  <a:close/>
                </a:path>
              </a:pathLst>
            </a:custGeom>
            <a:solidFill>
              <a:srgbClr val="FFE9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flipH="1">
              <a:off x="9864403" y="5408103"/>
              <a:ext cx="69381" cy="44458"/>
            </a:xfrm>
            <a:custGeom>
              <a:avLst/>
              <a:gdLst/>
              <a:ahLst/>
              <a:cxnLst/>
              <a:rect l="l" t="t" r="r" b="b"/>
              <a:pathLst>
                <a:path w="1648" h="1056" extrusionOk="0">
                  <a:moveTo>
                    <a:pt x="1" y="1"/>
                  </a:moveTo>
                  <a:lnTo>
                    <a:pt x="1" y="1055"/>
                  </a:lnTo>
                  <a:lnTo>
                    <a:pt x="1648" y="1055"/>
                  </a:lnTo>
                  <a:lnTo>
                    <a:pt x="1002" y="1"/>
                  </a:lnTo>
                  <a:close/>
                </a:path>
              </a:pathLst>
            </a:custGeom>
            <a:solidFill>
              <a:srgbClr val="FFE9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flipH="1">
              <a:off x="9991420" y="5535162"/>
              <a:ext cx="47194" cy="46647"/>
            </a:xfrm>
            <a:custGeom>
              <a:avLst/>
              <a:gdLst/>
              <a:ahLst/>
              <a:cxnLst/>
              <a:rect l="l" t="t" r="r" b="b"/>
              <a:pathLst>
                <a:path w="1121" h="1108" extrusionOk="0">
                  <a:moveTo>
                    <a:pt x="567" y="0"/>
                  </a:moveTo>
                  <a:cubicBezTo>
                    <a:pt x="251" y="0"/>
                    <a:pt x="0" y="251"/>
                    <a:pt x="0" y="554"/>
                  </a:cubicBezTo>
                  <a:cubicBezTo>
                    <a:pt x="0" y="857"/>
                    <a:pt x="251" y="1107"/>
                    <a:pt x="567" y="1107"/>
                  </a:cubicBezTo>
                  <a:cubicBezTo>
                    <a:pt x="870" y="1107"/>
                    <a:pt x="1120" y="857"/>
                    <a:pt x="1120" y="554"/>
                  </a:cubicBezTo>
                  <a:cubicBezTo>
                    <a:pt x="1120" y="251"/>
                    <a:pt x="870" y="0"/>
                    <a:pt x="567" y="0"/>
                  </a:cubicBezTo>
                  <a:close/>
                </a:path>
              </a:pathLst>
            </a:custGeom>
            <a:solidFill>
              <a:srgbClr val="241E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flipH="1">
              <a:off x="9925954" y="5535162"/>
              <a:ext cx="46647" cy="46647"/>
            </a:xfrm>
            <a:custGeom>
              <a:avLst/>
              <a:gdLst/>
              <a:ahLst/>
              <a:cxnLst/>
              <a:rect l="l" t="t" r="r" b="b"/>
              <a:pathLst>
                <a:path w="1108" h="1108" extrusionOk="0">
                  <a:moveTo>
                    <a:pt x="554" y="0"/>
                  </a:moveTo>
                  <a:cubicBezTo>
                    <a:pt x="251" y="0"/>
                    <a:pt x="0" y="251"/>
                    <a:pt x="0" y="554"/>
                  </a:cubicBezTo>
                  <a:cubicBezTo>
                    <a:pt x="0" y="857"/>
                    <a:pt x="251" y="1107"/>
                    <a:pt x="554" y="1107"/>
                  </a:cubicBezTo>
                  <a:cubicBezTo>
                    <a:pt x="870" y="1107"/>
                    <a:pt x="1107" y="857"/>
                    <a:pt x="1107" y="554"/>
                  </a:cubicBezTo>
                  <a:cubicBezTo>
                    <a:pt x="1107" y="251"/>
                    <a:pt x="870" y="0"/>
                    <a:pt x="554" y="0"/>
                  </a:cubicBezTo>
                  <a:close/>
                </a:path>
              </a:pathLst>
            </a:custGeom>
            <a:solidFill>
              <a:srgbClr val="241E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flipH="1">
              <a:off x="9820576" y="5535162"/>
              <a:ext cx="46647" cy="46647"/>
            </a:xfrm>
            <a:custGeom>
              <a:avLst/>
              <a:gdLst/>
              <a:ahLst/>
              <a:cxnLst/>
              <a:rect l="l" t="t" r="r" b="b"/>
              <a:pathLst>
                <a:path w="1108" h="1108" extrusionOk="0">
                  <a:moveTo>
                    <a:pt x="554" y="0"/>
                  </a:moveTo>
                  <a:cubicBezTo>
                    <a:pt x="251" y="0"/>
                    <a:pt x="1" y="251"/>
                    <a:pt x="1" y="554"/>
                  </a:cubicBezTo>
                  <a:cubicBezTo>
                    <a:pt x="1" y="857"/>
                    <a:pt x="251" y="1107"/>
                    <a:pt x="554" y="1107"/>
                  </a:cubicBezTo>
                  <a:cubicBezTo>
                    <a:pt x="871" y="1107"/>
                    <a:pt x="1108" y="857"/>
                    <a:pt x="1108" y="554"/>
                  </a:cubicBezTo>
                  <a:cubicBezTo>
                    <a:pt x="1108" y="251"/>
                    <a:pt x="871" y="0"/>
                    <a:pt x="554" y="0"/>
                  </a:cubicBezTo>
                  <a:close/>
                </a:path>
              </a:pathLst>
            </a:custGeom>
            <a:solidFill>
              <a:srgbClr val="241E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flipH="1">
              <a:off x="9760078" y="5535162"/>
              <a:ext cx="46647" cy="46647"/>
            </a:xfrm>
            <a:custGeom>
              <a:avLst/>
              <a:gdLst/>
              <a:ahLst/>
              <a:cxnLst/>
              <a:rect l="l" t="t" r="r" b="b"/>
              <a:pathLst>
                <a:path w="1108" h="1108" extrusionOk="0">
                  <a:moveTo>
                    <a:pt x="554" y="0"/>
                  </a:moveTo>
                  <a:cubicBezTo>
                    <a:pt x="251" y="0"/>
                    <a:pt x="0" y="251"/>
                    <a:pt x="0" y="554"/>
                  </a:cubicBezTo>
                  <a:cubicBezTo>
                    <a:pt x="0" y="857"/>
                    <a:pt x="251" y="1107"/>
                    <a:pt x="554" y="1107"/>
                  </a:cubicBezTo>
                  <a:cubicBezTo>
                    <a:pt x="857" y="1107"/>
                    <a:pt x="1107" y="857"/>
                    <a:pt x="1107" y="554"/>
                  </a:cubicBezTo>
                  <a:cubicBezTo>
                    <a:pt x="1107" y="251"/>
                    <a:pt x="857" y="0"/>
                    <a:pt x="554" y="0"/>
                  </a:cubicBezTo>
                  <a:close/>
                </a:path>
              </a:pathLst>
            </a:custGeom>
            <a:solidFill>
              <a:srgbClr val="241E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flipH="1">
              <a:off x="9757889" y="5462076"/>
              <a:ext cx="49973" cy="50941"/>
            </a:xfrm>
            <a:custGeom>
              <a:avLst/>
              <a:gdLst/>
              <a:ahLst/>
              <a:cxnLst/>
              <a:rect l="l" t="t" r="r" b="b"/>
              <a:pathLst>
                <a:path w="1187" h="1210" extrusionOk="0">
                  <a:moveTo>
                    <a:pt x="115" y="0"/>
                  </a:moveTo>
                  <a:cubicBezTo>
                    <a:pt x="56" y="0"/>
                    <a:pt x="18" y="9"/>
                    <a:pt x="14" y="23"/>
                  </a:cubicBezTo>
                  <a:cubicBezTo>
                    <a:pt x="1" y="63"/>
                    <a:pt x="330" y="116"/>
                    <a:pt x="633" y="406"/>
                  </a:cubicBezTo>
                  <a:cubicBezTo>
                    <a:pt x="1010" y="769"/>
                    <a:pt x="1041" y="1210"/>
                    <a:pt x="1092" y="1210"/>
                  </a:cubicBezTo>
                  <a:cubicBezTo>
                    <a:pt x="1093" y="1210"/>
                    <a:pt x="1094" y="1210"/>
                    <a:pt x="1095" y="1209"/>
                  </a:cubicBezTo>
                  <a:cubicBezTo>
                    <a:pt x="1147" y="1196"/>
                    <a:pt x="1187" y="656"/>
                    <a:pt x="844" y="313"/>
                  </a:cubicBezTo>
                  <a:cubicBezTo>
                    <a:pt x="612" y="71"/>
                    <a:pt x="280" y="0"/>
                    <a:pt x="115" y="0"/>
                  </a:cubicBezTo>
                  <a:close/>
                </a:path>
              </a:pathLst>
            </a:custGeom>
            <a:solidFill>
              <a:srgbClr val="FEE8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 name="Google Shape;156;p2"/>
          <p:cNvSpPr/>
          <p:nvPr/>
        </p:nvSpPr>
        <p:spPr>
          <a:xfrm>
            <a:off x="18639" y="1507984"/>
            <a:ext cx="176" cy="172"/>
          </a:xfrm>
          <a:custGeom>
            <a:avLst/>
            <a:gdLst/>
            <a:ahLst/>
            <a:cxnLst/>
            <a:rect l="l" t="t" r="r" b="b"/>
            <a:pathLst>
              <a:path w="1" h="1" extrusionOk="0">
                <a:moveTo>
                  <a:pt x="0" y="0"/>
                </a:moveTo>
                <a:lnTo>
                  <a:pt x="0" y="0"/>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18639" y="2419108"/>
            <a:ext cx="176" cy="172"/>
          </a:xfrm>
          <a:custGeom>
            <a:avLst/>
            <a:gdLst/>
            <a:ahLst/>
            <a:cxnLst/>
            <a:rect l="l" t="t" r="r" b="b"/>
            <a:pathLst>
              <a:path w="1" h="1" extrusionOk="0">
                <a:moveTo>
                  <a:pt x="0" y="0"/>
                </a:move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flipH="1">
            <a:off x="1144517" y="9122"/>
            <a:ext cx="176" cy="172"/>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flipH="1">
            <a:off x="1144517" y="9122"/>
            <a:ext cx="176" cy="172"/>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659350" y="616300"/>
            <a:ext cx="4629000" cy="3665400"/>
          </a:xfrm>
          <a:prstGeom prst="ellipse">
            <a:avLst/>
          </a:prstGeom>
          <a:gradFill>
            <a:gsLst>
              <a:gs pos="0">
                <a:schemeClr val="lt1"/>
              </a:gs>
              <a:gs pos="40000">
                <a:srgbClr val="6D9EEB">
                  <a:alpha val="48235"/>
                </a:srgbClr>
              </a:gs>
              <a:gs pos="74000">
                <a:srgbClr val="6D9EEB">
                  <a:alpha val="0"/>
                </a:srgbClr>
              </a:gs>
              <a:gs pos="100000">
                <a:srgbClr val="6D9EEB">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txBox="1">
            <a:spLocks noGrp="1"/>
          </p:cNvSpPr>
          <p:nvPr>
            <p:ph type="ctrTitle"/>
          </p:nvPr>
        </p:nvSpPr>
        <p:spPr>
          <a:xfrm>
            <a:off x="975150" y="969250"/>
            <a:ext cx="5064300" cy="2336400"/>
          </a:xfrm>
          <a:prstGeom prst="rect">
            <a:avLst/>
          </a:prstGeom>
        </p:spPr>
        <p:txBody>
          <a:bodyPr spcFirstLastPara="1" wrap="square" lIns="91425" tIns="91425" rIns="91425" bIns="91425" anchor="b" anchorCtr="0">
            <a:noAutofit/>
          </a:bodyPr>
          <a:lstStyle>
            <a:lvl1pPr lvl="0" rtl="0">
              <a:lnSpc>
                <a:spcPct val="110000"/>
              </a:lnSpc>
              <a:spcBef>
                <a:spcPts val="0"/>
              </a:spcBef>
              <a:spcAft>
                <a:spcPts val="0"/>
              </a:spcAft>
              <a:buClr>
                <a:schemeClr val="accent2"/>
              </a:buClr>
              <a:buSzPts val="5200"/>
              <a:buNone/>
              <a:defRPr sz="4400">
                <a:solidFill>
                  <a:schemeClr val="accent2"/>
                </a:solidFill>
              </a:defRPr>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162" name="Google Shape;162;p2"/>
          <p:cNvSpPr txBox="1">
            <a:spLocks noGrp="1"/>
          </p:cNvSpPr>
          <p:nvPr>
            <p:ph type="subTitle" idx="1"/>
          </p:nvPr>
        </p:nvSpPr>
        <p:spPr>
          <a:xfrm>
            <a:off x="975150" y="3212700"/>
            <a:ext cx="4629000" cy="49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solidFill>
                  <a:schemeClr val="accent2"/>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grpSp>
        <p:nvGrpSpPr>
          <p:cNvPr id="163" name="Google Shape;163;p2"/>
          <p:cNvGrpSpPr/>
          <p:nvPr/>
        </p:nvGrpSpPr>
        <p:grpSpPr>
          <a:xfrm>
            <a:off x="8607" y="4897646"/>
            <a:ext cx="9135594" cy="237557"/>
            <a:chOff x="8607" y="4897646"/>
            <a:chExt cx="9135594" cy="237557"/>
          </a:xfrm>
        </p:grpSpPr>
        <p:sp>
          <p:nvSpPr>
            <p:cNvPr id="164" name="Google Shape;164;p2"/>
            <p:cNvSpPr/>
            <p:nvPr/>
          </p:nvSpPr>
          <p:spPr>
            <a:xfrm>
              <a:off x="8607" y="4897646"/>
              <a:ext cx="9135594" cy="237557"/>
            </a:xfrm>
            <a:custGeom>
              <a:avLst/>
              <a:gdLst/>
              <a:ahLst/>
              <a:cxnLst/>
              <a:rect l="l" t="t" r="r" b="b"/>
              <a:pathLst>
                <a:path w="284731" h="7404" extrusionOk="0">
                  <a:moveTo>
                    <a:pt x="1" y="0"/>
                  </a:moveTo>
                  <a:lnTo>
                    <a:pt x="1" y="7403"/>
                  </a:lnTo>
                  <a:lnTo>
                    <a:pt x="284730" y="7403"/>
                  </a:lnTo>
                  <a:lnTo>
                    <a:pt x="284730" y="0"/>
                  </a:lnTo>
                  <a:close/>
                </a:path>
              </a:pathLst>
            </a:custGeom>
            <a:solidFill>
              <a:srgbClr val="F03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 name="Google Shape;165;p2"/>
            <p:cNvGrpSpPr/>
            <p:nvPr/>
          </p:nvGrpSpPr>
          <p:grpSpPr>
            <a:xfrm>
              <a:off x="82434" y="4966083"/>
              <a:ext cx="8958164" cy="100651"/>
              <a:chOff x="82434" y="4966083"/>
              <a:chExt cx="8958164" cy="100651"/>
            </a:xfrm>
          </p:grpSpPr>
          <p:sp>
            <p:nvSpPr>
              <p:cNvPr id="166" name="Google Shape;166;p2"/>
              <p:cNvSpPr/>
              <p:nvPr/>
            </p:nvSpPr>
            <p:spPr>
              <a:xfrm>
                <a:off x="82434" y="4966083"/>
                <a:ext cx="105399" cy="100651"/>
              </a:xfrm>
              <a:custGeom>
                <a:avLst/>
                <a:gdLst/>
                <a:ahLst/>
                <a:cxnLst/>
                <a:rect l="l" t="t" r="r" b="b"/>
                <a:pathLst>
                  <a:path w="3285" h="3137" extrusionOk="0">
                    <a:moveTo>
                      <a:pt x="1652" y="1"/>
                    </a:moveTo>
                    <a:lnTo>
                      <a:pt x="1132" y="1040"/>
                    </a:lnTo>
                    <a:lnTo>
                      <a:pt x="0" y="1207"/>
                    </a:lnTo>
                    <a:lnTo>
                      <a:pt x="835" y="2005"/>
                    </a:lnTo>
                    <a:lnTo>
                      <a:pt x="631" y="3136"/>
                    </a:lnTo>
                    <a:lnTo>
                      <a:pt x="1652" y="2598"/>
                    </a:lnTo>
                    <a:lnTo>
                      <a:pt x="2654" y="3136"/>
                    </a:lnTo>
                    <a:lnTo>
                      <a:pt x="2468" y="2005"/>
                    </a:lnTo>
                    <a:lnTo>
                      <a:pt x="3285" y="1207"/>
                    </a:lnTo>
                    <a:lnTo>
                      <a:pt x="2153" y="1040"/>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302088" y="4966083"/>
                <a:ext cx="105399" cy="100651"/>
              </a:xfrm>
              <a:custGeom>
                <a:avLst/>
                <a:gdLst/>
                <a:ahLst/>
                <a:cxnLst/>
                <a:rect l="l" t="t" r="r" b="b"/>
                <a:pathLst>
                  <a:path w="3285" h="3137" extrusionOk="0">
                    <a:moveTo>
                      <a:pt x="1634" y="1"/>
                    </a:moveTo>
                    <a:lnTo>
                      <a:pt x="1133" y="1040"/>
                    </a:lnTo>
                    <a:lnTo>
                      <a:pt x="1" y="1207"/>
                    </a:lnTo>
                    <a:lnTo>
                      <a:pt x="817" y="2005"/>
                    </a:lnTo>
                    <a:lnTo>
                      <a:pt x="632" y="3136"/>
                    </a:lnTo>
                    <a:lnTo>
                      <a:pt x="1634" y="2598"/>
                    </a:lnTo>
                    <a:lnTo>
                      <a:pt x="2654" y="3136"/>
                    </a:lnTo>
                    <a:lnTo>
                      <a:pt x="2469" y="2005"/>
                    </a:lnTo>
                    <a:lnTo>
                      <a:pt x="3285" y="1207"/>
                    </a:lnTo>
                    <a:lnTo>
                      <a:pt x="2153" y="1040"/>
                    </a:lnTo>
                    <a:lnTo>
                      <a:pt x="16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530116" y="4966083"/>
                <a:ext cx="105399" cy="100651"/>
              </a:xfrm>
              <a:custGeom>
                <a:avLst/>
                <a:gdLst/>
                <a:ahLst/>
                <a:cxnLst/>
                <a:rect l="l" t="t" r="r" b="b"/>
                <a:pathLst>
                  <a:path w="3285" h="3137" extrusionOk="0">
                    <a:moveTo>
                      <a:pt x="1633" y="1"/>
                    </a:moveTo>
                    <a:lnTo>
                      <a:pt x="1132" y="1040"/>
                    </a:lnTo>
                    <a:lnTo>
                      <a:pt x="0" y="1207"/>
                    </a:lnTo>
                    <a:lnTo>
                      <a:pt x="816" y="2005"/>
                    </a:lnTo>
                    <a:lnTo>
                      <a:pt x="631" y="3136"/>
                    </a:lnTo>
                    <a:lnTo>
                      <a:pt x="1633" y="2598"/>
                    </a:lnTo>
                    <a:lnTo>
                      <a:pt x="2653" y="3136"/>
                    </a:lnTo>
                    <a:lnTo>
                      <a:pt x="2449" y="2005"/>
                    </a:lnTo>
                    <a:lnTo>
                      <a:pt x="3284" y="1207"/>
                    </a:lnTo>
                    <a:lnTo>
                      <a:pt x="2152" y="1040"/>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758112" y="4966083"/>
                <a:ext cx="105399" cy="100651"/>
              </a:xfrm>
              <a:custGeom>
                <a:avLst/>
                <a:gdLst/>
                <a:ahLst/>
                <a:cxnLst/>
                <a:rect l="l" t="t" r="r" b="b"/>
                <a:pathLst>
                  <a:path w="3285" h="3137" extrusionOk="0">
                    <a:moveTo>
                      <a:pt x="1633" y="1"/>
                    </a:moveTo>
                    <a:lnTo>
                      <a:pt x="1132" y="1040"/>
                    </a:lnTo>
                    <a:lnTo>
                      <a:pt x="0" y="1207"/>
                    </a:lnTo>
                    <a:lnTo>
                      <a:pt x="817" y="2005"/>
                    </a:lnTo>
                    <a:lnTo>
                      <a:pt x="613" y="3136"/>
                    </a:lnTo>
                    <a:lnTo>
                      <a:pt x="1633" y="2598"/>
                    </a:lnTo>
                    <a:lnTo>
                      <a:pt x="2653" y="3136"/>
                    </a:lnTo>
                    <a:lnTo>
                      <a:pt x="2449" y="2005"/>
                    </a:lnTo>
                    <a:lnTo>
                      <a:pt x="3284" y="1207"/>
                    </a:lnTo>
                    <a:lnTo>
                      <a:pt x="2134" y="1040"/>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985499" y="4966083"/>
                <a:ext cx="105399" cy="100651"/>
              </a:xfrm>
              <a:custGeom>
                <a:avLst/>
                <a:gdLst/>
                <a:ahLst/>
                <a:cxnLst/>
                <a:rect l="l" t="t" r="r" b="b"/>
                <a:pathLst>
                  <a:path w="3285" h="3137" extrusionOk="0">
                    <a:moveTo>
                      <a:pt x="1652" y="1"/>
                    </a:moveTo>
                    <a:lnTo>
                      <a:pt x="1151" y="1040"/>
                    </a:lnTo>
                    <a:lnTo>
                      <a:pt x="1" y="1207"/>
                    </a:lnTo>
                    <a:lnTo>
                      <a:pt x="836" y="2005"/>
                    </a:lnTo>
                    <a:lnTo>
                      <a:pt x="632" y="3136"/>
                    </a:lnTo>
                    <a:lnTo>
                      <a:pt x="632" y="3136"/>
                    </a:lnTo>
                    <a:lnTo>
                      <a:pt x="1652" y="2598"/>
                    </a:lnTo>
                    <a:lnTo>
                      <a:pt x="2673" y="3136"/>
                    </a:lnTo>
                    <a:lnTo>
                      <a:pt x="2469" y="2005"/>
                    </a:lnTo>
                    <a:lnTo>
                      <a:pt x="3285" y="1207"/>
                    </a:lnTo>
                    <a:lnTo>
                      <a:pt x="2153" y="1040"/>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1213527" y="4966083"/>
                <a:ext cx="105399" cy="100651"/>
              </a:xfrm>
              <a:custGeom>
                <a:avLst/>
                <a:gdLst/>
                <a:ahLst/>
                <a:cxnLst/>
                <a:rect l="l" t="t" r="r" b="b"/>
                <a:pathLst>
                  <a:path w="3285" h="3137" extrusionOk="0">
                    <a:moveTo>
                      <a:pt x="1651" y="1"/>
                    </a:moveTo>
                    <a:lnTo>
                      <a:pt x="1132" y="1040"/>
                    </a:lnTo>
                    <a:lnTo>
                      <a:pt x="0" y="1207"/>
                    </a:lnTo>
                    <a:lnTo>
                      <a:pt x="835" y="2005"/>
                    </a:lnTo>
                    <a:lnTo>
                      <a:pt x="631" y="3136"/>
                    </a:lnTo>
                    <a:lnTo>
                      <a:pt x="631" y="3136"/>
                    </a:lnTo>
                    <a:lnTo>
                      <a:pt x="1651" y="2598"/>
                    </a:lnTo>
                    <a:lnTo>
                      <a:pt x="2653" y="3136"/>
                    </a:lnTo>
                    <a:lnTo>
                      <a:pt x="2468" y="2005"/>
                    </a:lnTo>
                    <a:lnTo>
                      <a:pt x="3284" y="1207"/>
                    </a:lnTo>
                    <a:lnTo>
                      <a:pt x="2152" y="1040"/>
                    </a:lnTo>
                    <a:lnTo>
                      <a:pt x="165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1441523" y="4966083"/>
                <a:ext cx="105399" cy="100651"/>
              </a:xfrm>
              <a:custGeom>
                <a:avLst/>
                <a:gdLst/>
                <a:ahLst/>
                <a:cxnLst/>
                <a:rect l="l" t="t" r="r" b="b"/>
                <a:pathLst>
                  <a:path w="3285" h="3137" extrusionOk="0">
                    <a:moveTo>
                      <a:pt x="1652" y="1"/>
                    </a:moveTo>
                    <a:lnTo>
                      <a:pt x="1132" y="1040"/>
                    </a:lnTo>
                    <a:lnTo>
                      <a:pt x="0" y="1207"/>
                    </a:lnTo>
                    <a:lnTo>
                      <a:pt x="817" y="2005"/>
                    </a:lnTo>
                    <a:lnTo>
                      <a:pt x="631" y="3136"/>
                    </a:lnTo>
                    <a:lnTo>
                      <a:pt x="631" y="3136"/>
                    </a:lnTo>
                    <a:lnTo>
                      <a:pt x="1652" y="2598"/>
                    </a:lnTo>
                    <a:lnTo>
                      <a:pt x="2653" y="3136"/>
                    </a:lnTo>
                    <a:lnTo>
                      <a:pt x="2468" y="2005"/>
                    </a:lnTo>
                    <a:lnTo>
                      <a:pt x="3284" y="1207"/>
                    </a:lnTo>
                    <a:lnTo>
                      <a:pt x="2152" y="1040"/>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1669519" y="4966083"/>
                <a:ext cx="105399" cy="100651"/>
              </a:xfrm>
              <a:custGeom>
                <a:avLst/>
                <a:gdLst/>
                <a:ahLst/>
                <a:cxnLst/>
                <a:rect l="l" t="t" r="r" b="b"/>
                <a:pathLst>
                  <a:path w="3285" h="3137" extrusionOk="0">
                    <a:moveTo>
                      <a:pt x="1633" y="1"/>
                    </a:moveTo>
                    <a:lnTo>
                      <a:pt x="1132" y="1040"/>
                    </a:lnTo>
                    <a:lnTo>
                      <a:pt x="0" y="1207"/>
                    </a:lnTo>
                    <a:lnTo>
                      <a:pt x="817" y="2005"/>
                    </a:lnTo>
                    <a:lnTo>
                      <a:pt x="631" y="3136"/>
                    </a:lnTo>
                    <a:lnTo>
                      <a:pt x="1633" y="2598"/>
                    </a:lnTo>
                    <a:lnTo>
                      <a:pt x="2654" y="3136"/>
                    </a:lnTo>
                    <a:lnTo>
                      <a:pt x="2468" y="2005"/>
                    </a:lnTo>
                    <a:lnTo>
                      <a:pt x="3284" y="1207"/>
                    </a:lnTo>
                    <a:lnTo>
                      <a:pt x="2153" y="1040"/>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1897515" y="4966083"/>
                <a:ext cx="105399" cy="100651"/>
              </a:xfrm>
              <a:custGeom>
                <a:avLst/>
                <a:gdLst/>
                <a:ahLst/>
                <a:cxnLst/>
                <a:rect l="l" t="t" r="r" b="b"/>
                <a:pathLst>
                  <a:path w="3285" h="3137" extrusionOk="0">
                    <a:moveTo>
                      <a:pt x="1633" y="1"/>
                    </a:moveTo>
                    <a:lnTo>
                      <a:pt x="1132" y="1040"/>
                    </a:lnTo>
                    <a:lnTo>
                      <a:pt x="1" y="1207"/>
                    </a:lnTo>
                    <a:lnTo>
                      <a:pt x="817" y="2005"/>
                    </a:lnTo>
                    <a:lnTo>
                      <a:pt x="631" y="3136"/>
                    </a:lnTo>
                    <a:lnTo>
                      <a:pt x="1633" y="2598"/>
                    </a:lnTo>
                    <a:lnTo>
                      <a:pt x="2654" y="3136"/>
                    </a:lnTo>
                    <a:lnTo>
                      <a:pt x="2450" y="2005"/>
                    </a:lnTo>
                    <a:lnTo>
                      <a:pt x="3285" y="1207"/>
                    </a:lnTo>
                    <a:lnTo>
                      <a:pt x="2153" y="1040"/>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2125511" y="4966083"/>
                <a:ext cx="105399" cy="100651"/>
              </a:xfrm>
              <a:custGeom>
                <a:avLst/>
                <a:gdLst/>
                <a:ahLst/>
                <a:cxnLst/>
                <a:rect l="l" t="t" r="r" b="b"/>
                <a:pathLst>
                  <a:path w="3285" h="3137" extrusionOk="0">
                    <a:moveTo>
                      <a:pt x="1633" y="1"/>
                    </a:moveTo>
                    <a:lnTo>
                      <a:pt x="1133" y="1040"/>
                    </a:lnTo>
                    <a:lnTo>
                      <a:pt x="1" y="1207"/>
                    </a:lnTo>
                    <a:lnTo>
                      <a:pt x="817" y="2005"/>
                    </a:lnTo>
                    <a:lnTo>
                      <a:pt x="613" y="3136"/>
                    </a:lnTo>
                    <a:lnTo>
                      <a:pt x="613" y="3136"/>
                    </a:lnTo>
                    <a:lnTo>
                      <a:pt x="1633" y="2598"/>
                    </a:lnTo>
                    <a:lnTo>
                      <a:pt x="2654" y="3136"/>
                    </a:lnTo>
                    <a:lnTo>
                      <a:pt x="2450" y="2005"/>
                    </a:lnTo>
                    <a:lnTo>
                      <a:pt x="3285" y="1207"/>
                    </a:lnTo>
                    <a:lnTo>
                      <a:pt x="2134" y="1040"/>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2352929" y="4966083"/>
                <a:ext cx="105399" cy="100651"/>
              </a:xfrm>
              <a:custGeom>
                <a:avLst/>
                <a:gdLst/>
                <a:ahLst/>
                <a:cxnLst/>
                <a:rect l="l" t="t" r="r" b="b"/>
                <a:pathLst>
                  <a:path w="3285" h="3137" extrusionOk="0">
                    <a:moveTo>
                      <a:pt x="1652" y="1"/>
                    </a:moveTo>
                    <a:lnTo>
                      <a:pt x="1151" y="1040"/>
                    </a:lnTo>
                    <a:lnTo>
                      <a:pt x="0" y="1207"/>
                    </a:lnTo>
                    <a:lnTo>
                      <a:pt x="835" y="2005"/>
                    </a:lnTo>
                    <a:lnTo>
                      <a:pt x="631" y="3136"/>
                    </a:lnTo>
                    <a:lnTo>
                      <a:pt x="1652" y="2598"/>
                    </a:lnTo>
                    <a:lnTo>
                      <a:pt x="2672" y="3136"/>
                    </a:lnTo>
                    <a:lnTo>
                      <a:pt x="2468" y="2005"/>
                    </a:lnTo>
                    <a:lnTo>
                      <a:pt x="3284" y="1207"/>
                    </a:lnTo>
                    <a:lnTo>
                      <a:pt x="2153" y="1040"/>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2580925" y="4966083"/>
                <a:ext cx="105399" cy="100651"/>
              </a:xfrm>
              <a:custGeom>
                <a:avLst/>
                <a:gdLst/>
                <a:ahLst/>
                <a:cxnLst/>
                <a:rect l="l" t="t" r="r" b="b"/>
                <a:pathLst>
                  <a:path w="3285" h="3137" extrusionOk="0">
                    <a:moveTo>
                      <a:pt x="1652" y="1"/>
                    </a:moveTo>
                    <a:lnTo>
                      <a:pt x="1132" y="1040"/>
                    </a:lnTo>
                    <a:lnTo>
                      <a:pt x="1" y="1207"/>
                    </a:lnTo>
                    <a:lnTo>
                      <a:pt x="835" y="2005"/>
                    </a:lnTo>
                    <a:lnTo>
                      <a:pt x="631" y="3136"/>
                    </a:lnTo>
                    <a:lnTo>
                      <a:pt x="631" y="3136"/>
                    </a:lnTo>
                    <a:lnTo>
                      <a:pt x="1652" y="2598"/>
                    </a:lnTo>
                    <a:lnTo>
                      <a:pt x="2654" y="3136"/>
                    </a:lnTo>
                    <a:lnTo>
                      <a:pt x="2468" y="2005"/>
                    </a:lnTo>
                    <a:lnTo>
                      <a:pt x="3285" y="1207"/>
                    </a:lnTo>
                    <a:lnTo>
                      <a:pt x="2153" y="1040"/>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2808921" y="4966083"/>
                <a:ext cx="105399" cy="100651"/>
              </a:xfrm>
              <a:custGeom>
                <a:avLst/>
                <a:gdLst/>
                <a:ahLst/>
                <a:cxnLst/>
                <a:rect l="l" t="t" r="r" b="b"/>
                <a:pathLst>
                  <a:path w="3285" h="3137" extrusionOk="0">
                    <a:moveTo>
                      <a:pt x="1652" y="1"/>
                    </a:moveTo>
                    <a:lnTo>
                      <a:pt x="1133" y="1040"/>
                    </a:lnTo>
                    <a:lnTo>
                      <a:pt x="1" y="1207"/>
                    </a:lnTo>
                    <a:lnTo>
                      <a:pt x="817" y="2005"/>
                    </a:lnTo>
                    <a:lnTo>
                      <a:pt x="632" y="3136"/>
                    </a:lnTo>
                    <a:lnTo>
                      <a:pt x="1652" y="2598"/>
                    </a:lnTo>
                    <a:lnTo>
                      <a:pt x="2654" y="3136"/>
                    </a:lnTo>
                    <a:lnTo>
                      <a:pt x="2468" y="2005"/>
                    </a:lnTo>
                    <a:lnTo>
                      <a:pt x="3285" y="1207"/>
                    </a:lnTo>
                    <a:lnTo>
                      <a:pt x="2153" y="1040"/>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3036917" y="4966083"/>
                <a:ext cx="105399" cy="100651"/>
              </a:xfrm>
              <a:custGeom>
                <a:avLst/>
                <a:gdLst/>
                <a:ahLst/>
                <a:cxnLst/>
                <a:rect l="l" t="t" r="r" b="b"/>
                <a:pathLst>
                  <a:path w="3285" h="3137" extrusionOk="0">
                    <a:moveTo>
                      <a:pt x="1634" y="1"/>
                    </a:moveTo>
                    <a:lnTo>
                      <a:pt x="1133" y="1040"/>
                    </a:lnTo>
                    <a:lnTo>
                      <a:pt x="1" y="1207"/>
                    </a:lnTo>
                    <a:lnTo>
                      <a:pt x="817" y="2005"/>
                    </a:lnTo>
                    <a:lnTo>
                      <a:pt x="632" y="3136"/>
                    </a:lnTo>
                    <a:lnTo>
                      <a:pt x="1634" y="2598"/>
                    </a:lnTo>
                    <a:lnTo>
                      <a:pt x="2654" y="3136"/>
                    </a:lnTo>
                    <a:lnTo>
                      <a:pt x="2469" y="2005"/>
                    </a:lnTo>
                    <a:lnTo>
                      <a:pt x="3285" y="1207"/>
                    </a:lnTo>
                    <a:lnTo>
                      <a:pt x="2153" y="1040"/>
                    </a:lnTo>
                    <a:lnTo>
                      <a:pt x="16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3264945" y="4966083"/>
                <a:ext cx="105399" cy="100651"/>
              </a:xfrm>
              <a:custGeom>
                <a:avLst/>
                <a:gdLst/>
                <a:ahLst/>
                <a:cxnLst/>
                <a:rect l="l" t="t" r="r" b="b"/>
                <a:pathLst>
                  <a:path w="3285" h="3137" extrusionOk="0">
                    <a:moveTo>
                      <a:pt x="1633" y="1"/>
                    </a:moveTo>
                    <a:lnTo>
                      <a:pt x="1132" y="1040"/>
                    </a:lnTo>
                    <a:lnTo>
                      <a:pt x="0" y="1207"/>
                    </a:lnTo>
                    <a:lnTo>
                      <a:pt x="816" y="2005"/>
                    </a:lnTo>
                    <a:lnTo>
                      <a:pt x="631" y="3136"/>
                    </a:lnTo>
                    <a:lnTo>
                      <a:pt x="631" y="3136"/>
                    </a:lnTo>
                    <a:lnTo>
                      <a:pt x="1633" y="2598"/>
                    </a:lnTo>
                    <a:lnTo>
                      <a:pt x="2653" y="3136"/>
                    </a:lnTo>
                    <a:lnTo>
                      <a:pt x="2449" y="2005"/>
                    </a:lnTo>
                    <a:lnTo>
                      <a:pt x="3284" y="1207"/>
                    </a:lnTo>
                    <a:lnTo>
                      <a:pt x="2152" y="1040"/>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3492941" y="4966083"/>
                <a:ext cx="105399" cy="100651"/>
              </a:xfrm>
              <a:custGeom>
                <a:avLst/>
                <a:gdLst/>
                <a:ahLst/>
                <a:cxnLst/>
                <a:rect l="l" t="t" r="r" b="b"/>
                <a:pathLst>
                  <a:path w="3285" h="3137" extrusionOk="0">
                    <a:moveTo>
                      <a:pt x="1633" y="1"/>
                    </a:moveTo>
                    <a:lnTo>
                      <a:pt x="1132" y="1040"/>
                    </a:lnTo>
                    <a:lnTo>
                      <a:pt x="0" y="1207"/>
                    </a:lnTo>
                    <a:lnTo>
                      <a:pt x="817" y="2005"/>
                    </a:lnTo>
                    <a:lnTo>
                      <a:pt x="613" y="3136"/>
                    </a:lnTo>
                    <a:lnTo>
                      <a:pt x="1633" y="2598"/>
                    </a:lnTo>
                    <a:lnTo>
                      <a:pt x="2653" y="3136"/>
                    </a:lnTo>
                    <a:lnTo>
                      <a:pt x="2449" y="2005"/>
                    </a:lnTo>
                    <a:lnTo>
                      <a:pt x="3284" y="1207"/>
                    </a:lnTo>
                    <a:lnTo>
                      <a:pt x="2134" y="1040"/>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3711408" y="4966693"/>
                <a:ext cx="105399" cy="100041"/>
              </a:xfrm>
              <a:custGeom>
                <a:avLst/>
                <a:gdLst/>
                <a:ahLst/>
                <a:cxnLst/>
                <a:rect l="l" t="t" r="r" b="b"/>
                <a:pathLst>
                  <a:path w="3285" h="3118" extrusionOk="0">
                    <a:moveTo>
                      <a:pt x="1633" y="0"/>
                    </a:moveTo>
                    <a:lnTo>
                      <a:pt x="1132" y="1039"/>
                    </a:lnTo>
                    <a:lnTo>
                      <a:pt x="1" y="1188"/>
                    </a:lnTo>
                    <a:lnTo>
                      <a:pt x="817" y="2004"/>
                    </a:lnTo>
                    <a:lnTo>
                      <a:pt x="631" y="3117"/>
                    </a:lnTo>
                    <a:lnTo>
                      <a:pt x="1633" y="2598"/>
                    </a:lnTo>
                    <a:lnTo>
                      <a:pt x="2654" y="3117"/>
                    </a:lnTo>
                    <a:lnTo>
                      <a:pt x="2468" y="2004"/>
                    </a:lnTo>
                    <a:lnTo>
                      <a:pt x="3285" y="1188"/>
                    </a:lnTo>
                    <a:lnTo>
                      <a:pt x="2153" y="1039"/>
                    </a:lnTo>
                    <a:lnTo>
                      <a:pt x="16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3939404" y="4966693"/>
                <a:ext cx="105399" cy="100041"/>
              </a:xfrm>
              <a:custGeom>
                <a:avLst/>
                <a:gdLst/>
                <a:ahLst/>
                <a:cxnLst/>
                <a:rect l="l" t="t" r="r" b="b"/>
                <a:pathLst>
                  <a:path w="3285" h="3118" extrusionOk="0">
                    <a:moveTo>
                      <a:pt x="1634" y="0"/>
                    </a:moveTo>
                    <a:lnTo>
                      <a:pt x="1133" y="1039"/>
                    </a:lnTo>
                    <a:lnTo>
                      <a:pt x="1" y="1188"/>
                    </a:lnTo>
                    <a:lnTo>
                      <a:pt x="817" y="2004"/>
                    </a:lnTo>
                    <a:lnTo>
                      <a:pt x="632" y="3117"/>
                    </a:lnTo>
                    <a:lnTo>
                      <a:pt x="1634" y="2598"/>
                    </a:lnTo>
                    <a:lnTo>
                      <a:pt x="2654" y="3117"/>
                    </a:lnTo>
                    <a:lnTo>
                      <a:pt x="2468" y="2004"/>
                    </a:lnTo>
                    <a:lnTo>
                      <a:pt x="3285" y="1188"/>
                    </a:lnTo>
                    <a:lnTo>
                      <a:pt x="2153" y="1039"/>
                    </a:lnTo>
                    <a:lnTo>
                      <a:pt x="16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4167400" y="4966693"/>
                <a:ext cx="105399" cy="100041"/>
              </a:xfrm>
              <a:custGeom>
                <a:avLst/>
                <a:gdLst/>
                <a:ahLst/>
                <a:cxnLst/>
                <a:rect l="l" t="t" r="r" b="b"/>
                <a:pathLst>
                  <a:path w="3285" h="3118" extrusionOk="0">
                    <a:moveTo>
                      <a:pt x="1634" y="0"/>
                    </a:moveTo>
                    <a:lnTo>
                      <a:pt x="1133" y="1039"/>
                    </a:lnTo>
                    <a:lnTo>
                      <a:pt x="1" y="1188"/>
                    </a:lnTo>
                    <a:lnTo>
                      <a:pt x="817" y="2004"/>
                    </a:lnTo>
                    <a:lnTo>
                      <a:pt x="613" y="3117"/>
                    </a:lnTo>
                    <a:lnTo>
                      <a:pt x="613" y="3117"/>
                    </a:lnTo>
                    <a:lnTo>
                      <a:pt x="1634" y="2598"/>
                    </a:lnTo>
                    <a:lnTo>
                      <a:pt x="2654" y="3117"/>
                    </a:lnTo>
                    <a:lnTo>
                      <a:pt x="2450" y="2004"/>
                    </a:lnTo>
                    <a:lnTo>
                      <a:pt x="3285" y="1188"/>
                    </a:lnTo>
                    <a:lnTo>
                      <a:pt x="2153" y="1039"/>
                    </a:lnTo>
                    <a:lnTo>
                      <a:pt x="16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4395428" y="4966693"/>
                <a:ext cx="105399" cy="100041"/>
              </a:xfrm>
              <a:custGeom>
                <a:avLst/>
                <a:gdLst/>
                <a:ahLst/>
                <a:cxnLst/>
                <a:rect l="l" t="t" r="r" b="b"/>
                <a:pathLst>
                  <a:path w="3285" h="3118" extrusionOk="0">
                    <a:moveTo>
                      <a:pt x="1633" y="0"/>
                    </a:moveTo>
                    <a:lnTo>
                      <a:pt x="1132" y="1039"/>
                    </a:lnTo>
                    <a:lnTo>
                      <a:pt x="0" y="1188"/>
                    </a:lnTo>
                    <a:lnTo>
                      <a:pt x="816" y="2004"/>
                    </a:lnTo>
                    <a:lnTo>
                      <a:pt x="612" y="3117"/>
                    </a:lnTo>
                    <a:lnTo>
                      <a:pt x="1633" y="2598"/>
                    </a:lnTo>
                    <a:lnTo>
                      <a:pt x="2653" y="3117"/>
                    </a:lnTo>
                    <a:lnTo>
                      <a:pt x="2449" y="2004"/>
                    </a:lnTo>
                    <a:lnTo>
                      <a:pt x="3284" y="1188"/>
                    </a:lnTo>
                    <a:lnTo>
                      <a:pt x="2134" y="1039"/>
                    </a:lnTo>
                    <a:lnTo>
                      <a:pt x="16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4622815" y="4966693"/>
                <a:ext cx="105399" cy="100041"/>
              </a:xfrm>
              <a:custGeom>
                <a:avLst/>
                <a:gdLst/>
                <a:ahLst/>
                <a:cxnLst/>
                <a:rect l="l" t="t" r="r" b="b"/>
                <a:pathLst>
                  <a:path w="3285" h="3118" extrusionOk="0">
                    <a:moveTo>
                      <a:pt x="1652" y="0"/>
                    </a:moveTo>
                    <a:lnTo>
                      <a:pt x="1151" y="1039"/>
                    </a:lnTo>
                    <a:lnTo>
                      <a:pt x="1" y="1188"/>
                    </a:lnTo>
                    <a:lnTo>
                      <a:pt x="836" y="2004"/>
                    </a:lnTo>
                    <a:lnTo>
                      <a:pt x="632" y="3117"/>
                    </a:lnTo>
                    <a:lnTo>
                      <a:pt x="1652" y="2598"/>
                    </a:lnTo>
                    <a:lnTo>
                      <a:pt x="2673" y="3117"/>
                    </a:lnTo>
                    <a:lnTo>
                      <a:pt x="2468" y="2004"/>
                    </a:lnTo>
                    <a:lnTo>
                      <a:pt x="3285" y="1188"/>
                    </a:lnTo>
                    <a:lnTo>
                      <a:pt x="2153" y="1039"/>
                    </a:lnTo>
                    <a:lnTo>
                      <a:pt x="16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4850811" y="4966693"/>
                <a:ext cx="105399" cy="100041"/>
              </a:xfrm>
              <a:custGeom>
                <a:avLst/>
                <a:gdLst/>
                <a:ahLst/>
                <a:cxnLst/>
                <a:rect l="l" t="t" r="r" b="b"/>
                <a:pathLst>
                  <a:path w="3285" h="3118" extrusionOk="0">
                    <a:moveTo>
                      <a:pt x="1652" y="0"/>
                    </a:moveTo>
                    <a:lnTo>
                      <a:pt x="1133" y="1039"/>
                    </a:lnTo>
                    <a:lnTo>
                      <a:pt x="1" y="1188"/>
                    </a:lnTo>
                    <a:lnTo>
                      <a:pt x="817" y="2004"/>
                    </a:lnTo>
                    <a:lnTo>
                      <a:pt x="632" y="3117"/>
                    </a:lnTo>
                    <a:lnTo>
                      <a:pt x="1652" y="2598"/>
                    </a:lnTo>
                    <a:lnTo>
                      <a:pt x="2654" y="3117"/>
                    </a:lnTo>
                    <a:lnTo>
                      <a:pt x="2469" y="2004"/>
                    </a:lnTo>
                    <a:lnTo>
                      <a:pt x="3285" y="1188"/>
                    </a:lnTo>
                    <a:lnTo>
                      <a:pt x="2153" y="1039"/>
                    </a:lnTo>
                    <a:lnTo>
                      <a:pt x="16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5078839" y="4966693"/>
                <a:ext cx="105399" cy="100041"/>
              </a:xfrm>
              <a:custGeom>
                <a:avLst/>
                <a:gdLst/>
                <a:ahLst/>
                <a:cxnLst/>
                <a:rect l="l" t="t" r="r" b="b"/>
                <a:pathLst>
                  <a:path w="3285" h="3118" extrusionOk="0">
                    <a:moveTo>
                      <a:pt x="1651" y="0"/>
                    </a:moveTo>
                    <a:lnTo>
                      <a:pt x="1132" y="1039"/>
                    </a:lnTo>
                    <a:lnTo>
                      <a:pt x="0" y="1188"/>
                    </a:lnTo>
                    <a:lnTo>
                      <a:pt x="816" y="2004"/>
                    </a:lnTo>
                    <a:lnTo>
                      <a:pt x="631" y="3117"/>
                    </a:lnTo>
                    <a:lnTo>
                      <a:pt x="1651" y="2598"/>
                    </a:lnTo>
                    <a:lnTo>
                      <a:pt x="2653" y="3117"/>
                    </a:lnTo>
                    <a:lnTo>
                      <a:pt x="2468" y="2004"/>
                    </a:lnTo>
                    <a:lnTo>
                      <a:pt x="3284" y="1188"/>
                    </a:lnTo>
                    <a:lnTo>
                      <a:pt x="2152" y="1039"/>
                    </a:lnTo>
                    <a:lnTo>
                      <a:pt x="16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5306835" y="4966083"/>
                <a:ext cx="104790" cy="100041"/>
              </a:xfrm>
              <a:custGeom>
                <a:avLst/>
                <a:gdLst/>
                <a:ahLst/>
                <a:cxnLst/>
                <a:rect l="l" t="t" r="r" b="b"/>
                <a:pathLst>
                  <a:path w="3266" h="3118" extrusionOk="0">
                    <a:moveTo>
                      <a:pt x="1633" y="1"/>
                    </a:moveTo>
                    <a:lnTo>
                      <a:pt x="1132" y="1021"/>
                    </a:lnTo>
                    <a:lnTo>
                      <a:pt x="0" y="1188"/>
                    </a:lnTo>
                    <a:lnTo>
                      <a:pt x="817" y="1986"/>
                    </a:lnTo>
                    <a:lnTo>
                      <a:pt x="613" y="3118"/>
                    </a:lnTo>
                    <a:lnTo>
                      <a:pt x="1633" y="2598"/>
                    </a:lnTo>
                    <a:lnTo>
                      <a:pt x="2653" y="3118"/>
                    </a:lnTo>
                    <a:lnTo>
                      <a:pt x="2449" y="1986"/>
                    </a:lnTo>
                    <a:lnTo>
                      <a:pt x="3266" y="1188"/>
                    </a:lnTo>
                    <a:lnTo>
                      <a:pt x="2134"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5525911" y="4966083"/>
                <a:ext cx="105399" cy="100041"/>
              </a:xfrm>
              <a:custGeom>
                <a:avLst/>
                <a:gdLst/>
                <a:ahLst/>
                <a:cxnLst/>
                <a:rect l="l" t="t" r="r" b="b"/>
                <a:pathLst>
                  <a:path w="3285" h="3118" extrusionOk="0">
                    <a:moveTo>
                      <a:pt x="1651" y="1"/>
                    </a:moveTo>
                    <a:lnTo>
                      <a:pt x="1132" y="1021"/>
                    </a:lnTo>
                    <a:lnTo>
                      <a:pt x="0" y="1188"/>
                    </a:lnTo>
                    <a:lnTo>
                      <a:pt x="817" y="1986"/>
                    </a:lnTo>
                    <a:lnTo>
                      <a:pt x="631" y="3118"/>
                    </a:lnTo>
                    <a:lnTo>
                      <a:pt x="1651" y="2598"/>
                    </a:lnTo>
                    <a:lnTo>
                      <a:pt x="2653" y="3118"/>
                    </a:lnTo>
                    <a:lnTo>
                      <a:pt x="2468" y="1986"/>
                    </a:lnTo>
                    <a:lnTo>
                      <a:pt x="3284" y="1188"/>
                    </a:lnTo>
                    <a:lnTo>
                      <a:pt x="2152" y="1021"/>
                    </a:lnTo>
                    <a:lnTo>
                      <a:pt x="165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5753907" y="4966083"/>
                <a:ext cx="105399" cy="100041"/>
              </a:xfrm>
              <a:custGeom>
                <a:avLst/>
                <a:gdLst/>
                <a:ahLst/>
                <a:cxnLst/>
                <a:rect l="l" t="t" r="r" b="b"/>
                <a:pathLst>
                  <a:path w="3285" h="3118" extrusionOk="0">
                    <a:moveTo>
                      <a:pt x="1652" y="1"/>
                    </a:moveTo>
                    <a:lnTo>
                      <a:pt x="1132" y="1021"/>
                    </a:lnTo>
                    <a:lnTo>
                      <a:pt x="0" y="1188"/>
                    </a:lnTo>
                    <a:lnTo>
                      <a:pt x="817" y="1986"/>
                    </a:lnTo>
                    <a:lnTo>
                      <a:pt x="631" y="3118"/>
                    </a:lnTo>
                    <a:lnTo>
                      <a:pt x="1652" y="2598"/>
                    </a:lnTo>
                    <a:lnTo>
                      <a:pt x="2654" y="3118"/>
                    </a:lnTo>
                    <a:lnTo>
                      <a:pt x="2468" y="1986"/>
                    </a:lnTo>
                    <a:lnTo>
                      <a:pt x="3284" y="1188"/>
                    </a:lnTo>
                    <a:lnTo>
                      <a:pt x="2153" y="1021"/>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5981903" y="4966083"/>
                <a:ext cx="105399" cy="100041"/>
              </a:xfrm>
              <a:custGeom>
                <a:avLst/>
                <a:gdLst/>
                <a:ahLst/>
                <a:cxnLst/>
                <a:rect l="l" t="t" r="r" b="b"/>
                <a:pathLst>
                  <a:path w="3285" h="3118" extrusionOk="0">
                    <a:moveTo>
                      <a:pt x="1633" y="1"/>
                    </a:moveTo>
                    <a:lnTo>
                      <a:pt x="1132" y="1021"/>
                    </a:lnTo>
                    <a:lnTo>
                      <a:pt x="0" y="1188"/>
                    </a:lnTo>
                    <a:lnTo>
                      <a:pt x="817" y="1986"/>
                    </a:lnTo>
                    <a:lnTo>
                      <a:pt x="631" y="3118"/>
                    </a:lnTo>
                    <a:lnTo>
                      <a:pt x="1633" y="2598"/>
                    </a:lnTo>
                    <a:lnTo>
                      <a:pt x="2654" y="3118"/>
                    </a:lnTo>
                    <a:lnTo>
                      <a:pt x="2468" y="1986"/>
                    </a:lnTo>
                    <a:lnTo>
                      <a:pt x="3285" y="1188"/>
                    </a:lnTo>
                    <a:lnTo>
                      <a:pt x="2153"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6209899" y="4966083"/>
                <a:ext cx="105399" cy="100041"/>
              </a:xfrm>
              <a:custGeom>
                <a:avLst/>
                <a:gdLst/>
                <a:ahLst/>
                <a:cxnLst/>
                <a:rect l="l" t="t" r="r" b="b"/>
                <a:pathLst>
                  <a:path w="3285" h="3118" extrusionOk="0">
                    <a:moveTo>
                      <a:pt x="1633" y="1"/>
                    </a:moveTo>
                    <a:lnTo>
                      <a:pt x="1132" y="1021"/>
                    </a:lnTo>
                    <a:lnTo>
                      <a:pt x="1" y="1188"/>
                    </a:lnTo>
                    <a:lnTo>
                      <a:pt x="817" y="1986"/>
                    </a:lnTo>
                    <a:lnTo>
                      <a:pt x="632" y="3118"/>
                    </a:lnTo>
                    <a:lnTo>
                      <a:pt x="1633" y="2598"/>
                    </a:lnTo>
                    <a:lnTo>
                      <a:pt x="2654" y="3118"/>
                    </a:lnTo>
                    <a:lnTo>
                      <a:pt x="2450" y="1986"/>
                    </a:lnTo>
                    <a:lnTo>
                      <a:pt x="3285" y="1188"/>
                    </a:lnTo>
                    <a:lnTo>
                      <a:pt x="2153"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6437895" y="4966083"/>
                <a:ext cx="104822" cy="100041"/>
              </a:xfrm>
              <a:custGeom>
                <a:avLst/>
                <a:gdLst/>
                <a:ahLst/>
                <a:cxnLst/>
                <a:rect l="l" t="t" r="r" b="b"/>
                <a:pathLst>
                  <a:path w="3267" h="3118" extrusionOk="0">
                    <a:moveTo>
                      <a:pt x="1634" y="1"/>
                    </a:moveTo>
                    <a:lnTo>
                      <a:pt x="1133" y="1021"/>
                    </a:lnTo>
                    <a:lnTo>
                      <a:pt x="1" y="1188"/>
                    </a:lnTo>
                    <a:lnTo>
                      <a:pt x="817" y="1986"/>
                    </a:lnTo>
                    <a:lnTo>
                      <a:pt x="613" y="3118"/>
                    </a:lnTo>
                    <a:lnTo>
                      <a:pt x="613" y="3118"/>
                    </a:lnTo>
                    <a:lnTo>
                      <a:pt x="1634" y="2598"/>
                    </a:lnTo>
                    <a:lnTo>
                      <a:pt x="2654" y="3118"/>
                    </a:lnTo>
                    <a:lnTo>
                      <a:pt x="2654" y="3118"/>
                    </a:lnTo>
                    <a:lnTo>
                      <a:pt x="2450" y="1986"/>
                    </a:lnTo>
                    <a:lnTo>
                      <a:pt x="3266" y="1188"/>
                    </a:lnTo>
                    <a:lnTo>
                      <a:pt x="2135" y="1021"/>
                    </a:lnTo>
                    <a:lnTo>
                      <a:pt x="16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6665314" y="4966083"/>
                <a:ext cx="105399" cy="100041"/>
              </a:xfrm>
              <a:custGeom>
                <a:avLst/>
                <a:gdLst/>
                <a:ahLst/>
                <a:cxnLst/>
                <a:rect l="l" t="t" r="r" b="b"/>
                <a:pathLst>
                  <a:path w="3285" h="3118" extrusionOk="0">
                    <a:moveTo>
                      <a:pt x="1652" y="1"/>
                    </a:moveTo>
                    <a:lnTo>
                      <a:pt x="1151" y="1021"/>
                    </a:lnTo>
                    <a:lnTo>
                      <a:pt x="0" y="1188"/>
                    </a:lnTo>
                    <a:lnTo>
                      <a:pt x="835" y="1986"/>
                    </a:lnTo>
                    <a:lnTo>
                      <a:pt x="631" y="3118"/>
                    </a:lnTo>
                    <a:lnTo>
                      <a:pt x="1652" y="2598"/>
                    </a:lnTo>
                    <a:lnTo>
                      <a:pt x="2654" y="3118"/>
                    </a:lnTo>
                    <a:lnTo>
                      <a:pt x="2468" y="1986"/>
                    </a:lnTo>
                    <a:lnTo>
                      <a:pt x="3285" y="1188"/>
                    </a:lnTo>
                    <a:lnTo>
                      <a:pt x="2153" y="1021"/>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6893310" y="4966083"/>
                <a:ext cx="105399" cy="100041"/>
              </a:xfrm>
              <a:custGeom>
                <a:avLst/>
                <a:gdLst/>
                <a:ahLst/>
                <a:cxnLst/>
                <a:rect l="l" t="t" r="r" b="b"/>
                <a:pathLst>
                  <a:path w="3285" h="3118" extrusionOk="0">
                    <a:moveTo>
                      <a:pt x="1652" y="1"/>
                    </a:moveTo>
                    <a:lnTo>
                      <a:pt x="1132" y="1021"/>
                    </a:lnTo>
                    <a:lnTo>
                      <a:pt x="1" y="1188"/>
                    </a:lnTo>
                    <a:lnTo>
                      <a:pt x="817" y="1986"/>
                    </a:lnTo>
                    <a:lnTo>
                      <a:pt x="631" y="3118"/>
                    </a:lnTo>
                    <a:lnTo>
                      <a:pt x="1652" y="2598"/>
                    </a:lnTo>
                    <a:lnTo>
                      <a:pt x="2654" y="3118"/>
                    </a:lnTo>
                    <a:lnTo>
                      <a:pt x="2468" y="1986"/>
                    </a:lnTo>
                    <a:lnTo>
                      <a:pt x="3285" y="1188"/>
                    </a:lnTo>
                    <a:lnTo>
                      <a:pt x="2153" y="1021"/>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7121306" y="4966083"/>
                <a:ext cx="105399" cy="100041"/>
              </a:xfrm>
              <a:custGeom>
                <a:avLst/>
                <a:gdLst/>
                <a:ahLst/>
                <a:cxnLst/>
                <a:rect l="l" t="t" r="r" b="b"/>
                <a:pathLst>
                  <a:path w="3285" h="3118" extrusionOk="0">
                    <a:moveTo>
                      <a:pt x="1652" y="1"/>
                    </a:moveTo>
                    <a:lnTo>
                      <a:pt x="1133" y="1021"/>
                    </a:lnTo>
                    <a:lnTo>
                      <a:pt x="1" y="1188"/>
                    </a:lnTo>
                    <a:lnTo>
                      <a:pt x="817" y="1986"/>
                    </a:lnTo>
                    <a:lnTo>
                      <a:pt x="632" y="3118"/>
                    </a:lnTo>
                    <a:lnTo>
                      <a:pt x="1652" y="2598"/>
                    </a:lnTo>
                    <a:lnTo>
                      <a:pt x="2654" y="3118"/>
                    </a:lnTo>
                    <a:lnTo>
                      <a:pt x="2469" y="1986"/>
                    </a:lnTo>
                    <a:lnTo>
                      <a:pt x="3285" y="1188"/>
                    </a:lnTo>
                    <a:lnTo>
                      <a:pt x="2153" y="1021"/>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7349334" y="4966083"/>
                <a:ext cx="105399" cy="100041"/>
              </a:xfrm>
              <a:custGeom>
                <a:avLst/>
                <a:gdLst/>
                <a:ahLst/>
                <a:cxnLst/>
                <a:rect l="l" t="t" r="r" b="b"/>
                <a:pathLst>
                  <a:path w="3285" h="3118" extrusionOk="0">
                    <a:moveTo>
                      <a:pt x="1633" y="1"/>
                    </a:moveTo>
                    <a:lnTo>
                      <a:pt x="1132" y="1021"/>
                    </a:lnTo>
                    <a:lnTo>
                      <a:pt x="0" y="1188"/>
                    </a:lnTo>
                    <a:lnTo>
                      <a:pt x="816" y="1986"/>
                    </a:lnTo>
                    <a:lnTo>
                      <a:pt x="631" y="3118"/>
                    </a:lnTo>
                    <a:lnTo>
                      <a:pt x="1633" y="2598"/>
                    </a:lnTo>
                    <a:lnTo>
                      <a:pt x="2653" y="3118"/>
                    </a:lnTo>
                    <a:lnTo>
                      <a:pt x="2468" y="1986"/>
                    </a:lnTo>
                    <a:lnTo>
                      <a:pt x="3284" y="1188"/>
                    </a:lnTo>
                    <a:lnTo>
                      <a:pt x="2152"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7577330" y="4966083"/>
                <a:ext cx="105399" cy="100041"/>
              </a:xfrm>
              <a:custGeom>
                <a:avLst/>
                <a:gdLst/>
                <a:ahLst/>
                <a:cxnLst/>
                <a:rect l="l" t="t" r="r" b="b"/>
                <a:pathLst>
                  <a:path w="3285" h="3118" extrusionOk="0">
                    <a:moveTo>
                      <a:pt x="1633" y="1"/>
                    </a:moveTo>
                    <a:lnTo>
                      <a:pt x="1132" y="1021"/>
                    </a:lnTo>
                    <a:lnTo>
                      <a:pt x="0" y="1188"/>
                    </a:lnTo>
                    <a:lnTo>
                      <a:pt x="817" y="1986"/>
                    </a:lnTo>
                    <a:lnTo>
                      <a:pt x="631" y="3118"/>
                    </a:lnTo>
                    <a:lnTo>
                      <a:pt x="631" y="3118"/>
                    </a:lnTo>
                    <a:lnTo>
                      <a:pt x="1633" y="2598"/>
                    </a:lnTo>
                    <a:lnTo>
                      <a:pt x="2653" y="3118"/>
                    </a:lnTo>
                    <a:lnTo>
                      <a:pt x="2653" y="3118"/>
                    </a:lnTo>
                    <a:lnTo>
                      <a:pt x="2449" y="1986"/>
                    </a:lnTo>
                    <a:lnTo>
                      <a:pt x="3284" y="1188"/>
                    </a:lnTo>
                    <a:lnTo>
                      <a:pt x="2152"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7805326" y="4966083"/>
                <a:ext cx="104790" cy="100041"/>
              </a:xfrm>
              <a:custGeom>
                <a:avLst/>
                <a:gdLst/>
                <a:ahLst/>
                <a:cxnLst/>
                <a:rect l="l" t="t" r="r" b="b"/>
                <a:pathLst>
                  <a:path w="3266" h="3118" extrusionOk="0">
                    <a:moveTo>
                      <a:pt x="1633" y="1"/>
                    </a:moveTo>
                    <a:lnTo>
                      <a:pt x="1132" y="1021"/>
                    </a:lnTo>
                    <a:lnTo>
                      <a:pt x="0" y="1188"/>
                    </a:lnTo>
                    <a:lnTo>
                      <a:pt x="817" y="1986"/>
                    </a:lnTo>
                    <a:lnTo>
                      <a:pt x="613" y="3118"/>
                    </a:lnTo>
                    <a:lnTo>
                      <a:pt x="1633" y="2598"/>
                    </a:lnTo>
                    <a:lnTo>
                      <a:pt x="2654" y="3118"/>
                    </a:lnTo>
                    <a:lnTo>
                      <a:pt x="2449" y="1986"/>
                    </a:lnTo>
                    <a:lnTo>
                      <a:pt x="3266" y="1188"/>
                    </a:lnTo>
                    <a:lnTo>
                      <a:pt x="2134"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8032712" y="4966083"/>
                <a:ext cx="105431" cy="100041"/>
              </a:xfrm>
              <a:custGeom>
                <a:avLst/>
                <a:gdLst/>
                <a:ahLst/>
                <a:cxnLst/>
                <a:rect l="l" t="t" r="r" b="b"/>
                <a:pathLst>
                  <a:path w="3286" h="3118" extrusionOk="0">
                    <a:moveTo>
                      <a:pt x="1652" y="1"/>
                    </a:moveTo>
                    <a:lnTo>
                      <a:pt x="1151" y="1021"/>
                    </a:lnTo>
                    <a:lnTo>
                      <a:pt x="1" y="1188"/>
                    </a:lnTo>
                    <a:lnTo>
                      <a:pt x="836" y="1986"/>
                    </a:lnTo>
                    <a:lnTo>
                      <a:pt x="632" y="3118"/>
                    </a:lnTo>
                    <a:lnTo>
                      <a:pt x="1652" y="2598"/>
                    </a:lnTo>
                    <a:lnTo>
                      <a:pt x="2673" y="3118"/>
                    </a:lnTo>
                    <a:lnTo>
                      <a:pt x="2673" y="3118"/>
                    </a:lnTo>
                    <a:lnTo>
                      <a:pt x="2469" y="1986"/>
                    </a:lnTo>
                    <a:lnTo>
                      <a:pt x="3285" y="1188"/>
                    </a:lnTo>
                    <a:lnTo>
                      <a:pt x="2153" y="1021"/>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8260740" y="4966083"/>
                <a:ext cx="105399" cy="100041"/>
              </a:xfrm>
              <a:custGeom>
                <a:avLst/>
                <a:gdLst/>
                <a:ahLst/>
                <a:cxnLst/>
                <a:rect l="l" t="t" r="r" b="b"/>
                <a:pathLst>
                  <a:path w="3285" h="3118" extrusionOk="0">
                    <a:moveTo>
                      <a:pt x="1651" y="1"/>
                    </a:moveTo>
                    <a:lnTo>
                      <a:pt x="1132" y="1021"/>
                    </a:lnTo>
                    <a:lnTo>
                      <a:pt x="0" y="1188"/>
                    </a:lnTo>
                    <a:lnTo>
                      <a:pt x="817" y="1986"/>
                    </a:lnTo>
                    <a:lnTo>
                      <a:pt x="631" y="3118"/>
                    </a:lnTo>
                    <a:lnTo>
                      <a:pt x="1651" y="2598"/>
                    </a:lnTo>
                    <a:lnTo>
                      <a:pt x="2653" y="3118"/>
                    </a:lnTo>
                    <a:lnTo>
                      <a:pt x="2468" y="1986"/>
                    </a:lnTo>
                    <a:lnTo>
                      <a:pt x="3284" y="1188"/>
                    </a:lnTo>
                    <a:lnTo>
                      <a:pt x="2152" y="1021"/>
                    </a:lnTo>
                    <a:lnTo>
                      <a:pt x="165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8488736" y="4966083"/>
                <a:ext cx="105399" cy="100041"/>
              </a:xfrm>
              <a:custGeom>
                <a:avLst/>
                <a:gdLst/>
                <a:ahLst/>
                <a:cxnLst/>
                <a:rect l="l" t="t" r="r" b="b"/>
                <a:pathLst>
                  <a:path w="3285" h="3118" extrusionOk="0">
                    <a:moveTo>
                      <a:pt x="1652" y="1"/>
                    </a:moveTo>
                    <a:lnTo>
                      <a:pt x="1132" y="1021"/>
                    </a:lnTo>
                    <a:lnTo>
                      <a:pt x="0" y="1188"/>
                    </a:lnTo>
                    <a:lnTo>
                      <a:pt x="817" y="1986"/>
                    </a:lnTo>
                    <a:lnTo>
                      <a:pt x="631" y="3118"/>
                    </a:lnTo>
                    <a:lnTo>
                      <a:pt x="1652" y="2598"/>
                    </a:lnTo>
                    <a:lnTo>
                      <a:pt x="2654" y="3118"/>
                    </a:lnTo>
                    <a:lnTo>
                      <a:pt x="2468" y="1986"/>
                    </a:lnTo>
                    <a:lnTo>
                      <a:pt x="3284" y="1188"/>
                    </a:lnTo>
                    <a:lnTo>
                      <a:pt x="2153" y="1021"/>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8716732" y="4966083"/>
                <a:ext cx="105399" cy="100041"/>
              </a:xfrm>
              <a:custGeom>
                <a:avLst/>
                <a:gdLst/>
                <a:ahLst/>
                <a:cxnLst/>
                <a:rect l="l" t="t" r="r" b="b"/>
                <a:pathLst>
                  <a:path w="3285" h="3118" extrusionOk="0">
                    <a:moveTo>
                      <a:pt x="1633" y="1"/>
                    </a:moveTo>
                    <a:lnTo>
                      <a:pt x="1132" y="1021"/>
                    </a:lnTo>
                    <a:lnTo>
                      <a:pt x="1" y="1188"/>
                    </a:lnTo>
                    <a:lnTo>
                      <a:pt x="817" y="1986"/>
                    </a:lnTo>
                    <a:lnTo>
                      <a:pt x="631" y="3118"/>
                    </a:lnTo>
                    <a:lnTo>
                      <a:pt x="631" y="3118"/>
                    </a:lnTo>
                    <a:lnTo>
                      <a:pt x="1633" y="2598"/>
                    </a:lnTo>
                    <a:lnTo>
                      <a:pt x="2654" y="3118"/>
                    </a:lnTo>
                    <a:lnTo>
                      <a:pt x="2468" y="1986"/>
                    </a:lnTo>
                    <a:lnTo>
                      <a:pt x="3285" y="1188"/>
                    </a:lnTo>
                    <a:lnTo>
                      <a:pt x="2153"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8935199" y="4966693"/>
                <a:ext cx="105399" cy="100041"/>
              </a:xfrm>
              <a:custGeom>
                <a:avLst/>
                <a:gdLst/>
                <a:ahLst/>
                <a:cxnLst/>
                <a:rect l="l" t="t" r="r" b="b"/>
                <a:pathLst>
                  <a:path w="3285" h="3118" extrusionOk="0">
                    <a:moveTo>
                      <a:pt x="1652" y="0"/>
                    </a:moveTo>
                    <a:lnTo>
                      <a:pt x="1133" y="1021"/>
                    </a:lnTo>
                    <a:lnTo>
                      <a:pt x="1" y="1188"/>
                    </a:lnTo>
                    <a:lnTo>
                      <a:pt x="836" y="1986"/>
                    </a:lnTo>
                    <a:lnTo>
                      <a:pt x="632" y="3117"/>
                    </a:lnTo>
                    <a:lnTo>
                      <a:pt x="1652" y="2579"/>
                    </a:lnTo>
                    <a:lnTo>
                      <a:pt x="2654" y="3117"/>
                    </a:lnTo>
                    <a:lnTo>
                      <a:pt x="2654" y="3117"/>
                    </a:lnTo>
                    <a:lnTo>
                      <a:pt x="2469" y="1986"/>
                    </a:lnTo>
                    <a:lnTo>
                      <a:pt x="3285" y="1188"/>
                    </a:lnTo>
                    <a:lnTo>
                      <a:pt x="2153" y="1021"/>
                    </a:lnTo>
                    <a:lnTo>
                      <a:pt x="16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6" name="Google Shape;206;p2"/>
          <p:cNvGrpSpPr/>
          <p:nvPr/>
        </p:nvGrpSpPr>
        <p:grpSpPr>
          <a:xfrm>
            <a:off x="297" y="15560"/>
            <a:ext cx="9143904" cy="237557"/>
            <a:chOff x="297" y="15560"/>
            <a:chExt cx="9143904" cy="237557"/>
          </a:xfrm>
        </p:grpSpPr>
        <p:sp>
          <p:nvSpPr>
            <p:cNvPr id="207" name="Google Shape;207;p2"/>
            <p:cNvSpPr/>
            <p:nvPr/>
          </p:nvSpPr>
          <p:spPr>
            <a:xfrm>
              <a:off x="297" y="15560"/>
              <a:ext cx="9143904" cy="237557"/>
            </a:xfrm>
            <a:custGeom>
              <a:avLst/>
              <a:gdLst/>
              <a:ahLst/>
              <a:cxnLst/>
              <a:rect l="l" t="t" r="r" b="b"/>
              <a:pathLst>
                <a:path w="284990" h="7404" extrusionOk="0">
                  <a:moveTo>
                    <a:pt x="0" y="0"/>
                  </a:moveTo>
                  <a:lnTo>
                    <a:pt x="0" y="7403"/>
                  </a:lnTo>
                  <a:lnTo>
                    <a:pt x="284989" y="7403"/>
                  </a:lnTo>
                  <a:lnTo>
                    <a:pt x="2849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8" name="Google Shape;208;p2"/>
            <p:cNvGrpSpPr/>
            <p:nvPr/>
          </p:nvGrpSpPr>
          <p:grpSpPr>
            <a:xfrm>
              <a:off x="74092" y="83998"/>
              <a:ext cx="8958196" cy="100651"/>
              <a:chOff x="74092" y="83998"/>
              <a:chExt cx="8958196" cy="100651"/>
            </a:xfrm>
          </p:grpSpPr>
          <p:sp>
            <p:nvSpPr>
              <p:cNvPr id="209" name="Google Shape;209;p2"/>
              <p:cNvSpPr/>
              <p:nvPr/>
            </p:nvSpPr>
            <p:spPr>
              <a:xfrm>
                <a:off x="74092" y="83998"/>
                <a:ext cx="105399" cy="100041"/>
              </a:xfrm>
              <a:custGeom>
                <a:avLst/>
                <a:gdLst/>
                <a:ahLst/>
                <a:cxnLst/>
                <a:rect l="l" t="t" r="r" b="b"/>
                <a:pathLst>
                  <a:path w="3285" h="3118" extrusionOk="0">
                    <a:moveTo>
                      <a:pt x="1633" y="1"/>
                    </a:moveTo>
                    <a:lnTo>
                      <a:pt x="1132" y="1021"/>
                    </a:lnTo>
                    <a:lnTo>
                      <a:pt x="1" y="1188"/>
                    </a:lnTo>
                    <a:lnTo>
                      <a:pt x="817" y="1986"/>
                    </a:lnTo>
                    <a:lnTo>
                      <a:pt x="632" y="3118"/>
                    </a:lnTo>
                    <a:lnTo>
                      <a:pt x="1633" y="2598"/>
                    </a:lnTo>
                    <a:lnTo>
                      <a:pt x="2654" y="3118"/>
                    </a:lnTo>
                    <a:lnTo>
                      <a:pt x="2654" y="3118"/>
                    </a:lnTo>
                    <a:lnTo>
                      <a:pt x="2468" y="1986"/>
                    </a:lnTo>
                    <a:lnTo>
                      <a:pt x="3285" y="1188"/>
                    </a:lnTo>
                    <a:lnTo>
                      <a:pt x="2153"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293778" y="83998"/>
                <a:ext cx="104790" cy="100041"/>
              </a:xfrm>
              <a:custGeom>
                <a:avLst/>
                <a:gdLst/>
                <a:ahLst/>
                <a:cxnLst/>
                <a:rect l="l" t="t" r="r" b="b"/>
                <a:pathLst>
                  <a:path w="3266" h="3118" extrusionOk="0">
                    <a:moveTo>
                      <a:pt x="1633" y="1"/>
                    </a:moveTo>
                    <a:lnTo>
                      <a:pt x="1132" y="1021"/>
                    </a:lnTo>
                    <a:lnTo>
                      <a:pt x="0" y="1188"/>
                    </a:lnTo>
                    <a:lnTo>
                      <a:pt x="816" y="1986"/>
                    </a:lnTo>
                    <a:lnTo>
                      <a:pt x="612" y="3118"/>
                    </a:lnTo>
                    <a:lnTo>
                      <a:pt x="1633" y="2598"/>
                    </a:lnTo>
                    <a:lnTo>
                      <a:pt x="2653" y="3118"/>
                    </a:lnTo>
                    <a:lnTo>
                      <a:pt x="2449" y="1986"/>
                    </a:lnTo>
                    <a:lnTo>
                      <a:pt x="3266" y="1188"/>
                    </a:lnTo>
                    <a:lnTo>
                      <a:pt x="2134"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521165" y="83998"/>
                <a:ext cx="105399" cy="100041"/>
              </a:xfrm>
              <a:custGeom>
                <a:avLst/>
                <a:gdLst/>
                <a:ahLst/>
                <a:cxnLst/>
                <a:rect l="l" t="t" r="r" b="b"/>
                <a:pathLst>
                  <a:path w="3285" h="3118" extrusionOk="0">
                    <a:moveTo>
                      <a:pt x="1652" y="1"/>
                    </a:moveTo>
                    <a:lnTo>
                      <a:pt x="1151" y="1021"/>
                    </a:lnTo>
                    <a:lnTo>
                      <a:pt x="1" y="1188"/>
                    </a:lnTo>
                    <a:lnTo>
                      <a:pt x="836" y="1986"/>
                    </a:lnTo>
                    <a:lnTo>
                      <a:pt x="632" y="3118"/>
                    </a:lnTo>
                    <a:lnTo>
                      <a:pt x="1652" y="2598"/>
                    </a:lnTo>
                    <a:lnTo>
                      <a:pt x="2654" y="3118"/>
                    </a:lnTo>
                    <a:lnTo>
                      <a:pt x="2468" y="1986"/>
                    </a:lnTo>
                    <a:lnTo>
                      <a:pt x="3285" y="1188"/>
                    </a:lnTo>
                    <a:lnTo>
                      <a:pt x="2153" y="1021"/>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
              <p:cNvSpPr/>
              <p:nvPr/>
            </p:nvSpPr>
            <p:spPr>
              <a:xfrm>
                <a:off x="749161" y="83998"/>
                <a:ext cx="105399" cy="100041"/>
              </a:xfrm>
              <a:custGeom>
                <a:avLst/>
                <a:gdLst/>
                <a:ahLst/>
                <a:cxnLst/>
                <a:rect l="l" t="t" r="r" b="b"/>
                <a:pathLst>
                  <a:path w="3285" h="3118" extrusionOk="0">
                    <a:moveTo>
                      <a:pt x="1652" y="1"/>
                    </a:moveTo>
                    <a:lnTo>
                      <a:pt x="1133" y="1021"/>
                    </a:lnTo>
                    <a:lnTo>
                      <a:pt x="1" y="1188"/>
                    </a:lnTo>
                    <a:lnTo>
                      <a:pt x="817" y="1986"/>
                    </a:lnTo>
                    <a:lnTo>
                      <a:pt x="632" y="3118"/>
                    </a:lnTo>
                    <a:lnTo>
                      <a:pt x="1652" y="2598"/>
                    </a:lnTo>
                    <a:lnTo>
                      <a:pt x="2654" y="3118"/>
                    </a:lnTo>
                    <a:lnTo>
                      <a:pt x="2654" y="3118"/>
                    </a:lnTo>
                    <a:lnTo>
                      <a:pt x="2469" y="1986"/>
                    </a:lnTo>
                    <a:lnTo>
                      <a:pt x="3285" y="1188"/>
                    </a:lnTo>
                    <a:lnTo>
                      <a:pt x="2153" y="1021"/>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
              <p:cNvSpPr/>
              <p:nvPr/>
            </p:nvSpPr>
            <p:spPr>
              <a:xfrm>
                <a:off x="977189" y="83998"/>
                <a:ext cx="105399" cy="100041"/>
              </a:xfrm>
              <a:custGeom>
                <a:avLst/>
                <a:gdLst/>
                <a:ahLst/>
                <a:cxnLst/>
                <a:rect l="l" t="t" r="r" b="b"/>
                <a:pathLst>
                  <a:path w="3285" h="3118" extrusionOk="0">
                    <a:moveTo>
                      <a:pt x="1651" y="1"/>
                    </a:moveTo>
                    <a:lnTo>
                      <a:pt x="1132" y="1021"/>
                    </a:lnTo>
                    <a:lnTo>
                      <a:pt x="0" y="1188"/>
                    </a:lnTo>
                    <a:lnTo>
                      <a:pt x="816" y="1986"/>
                    </a:lnTo>
                    <a:lnTo>
                      <a:pt x="631" y="3118"/>
                    </a:lnTo>
                    <a:lnTo>
                      <a:pt x="631" y="3118"/>
                    </a:lnTo>
                    <a:lnTo>
                      <a:pt x="1651" y="2598"/>
                    </a:lnTo>
                    <a:lnTo>
                      <a:pt x="2653" y="3118"/>
                    </a:lnTo>
                    <a:lnTo>
                      <a:pt x="2468" y="1986"/>
                    </a:lnTo>
                    <a:lnTo>
                      <a:pt x="3284" y="1188"/>
                    </a:lnTo>
                    <a:lnTo>
                      <a:pt x="2152" y="1021"/>
                    </a:lnTo>
                    <a:lnTo>
                      <a:pt x="165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1205185" y="83998"/>
                <a:ext cx="105399" cy="100041"/>
              </a:xfrm>
              <a:custGeom>
                <a:avLst/>
                <a:gdLst/>
                <a:ahLst/>
                <a:cxnLst/>
                <a:rect l="l" t="t" r="r" b="b"/>
                <a:pathLst>
                  <a:path w="3285" h="3118" extrusionOk="0">
                    <a:moveTo>
                      <a:pt x="1633" y="1"/>
                    </a:moveTo>
                    <a:lnTo>
                      <a:pt x="1132" y="1021"/>
                    </a:lnTo>
                    <a:lnTo>
                      <a:pt x="0" y="1188"/>
                    </a:lnTo>
                    <a:lnTo>
                      <a:pt x="817" y="1986"/>
                    </a:lnTo>
                    <a:lnTo>
                      <a:pt x="631" y="3118"/>
                    </a:lnTo>
                    <a:lnTo>
                      <a:pt x="631" y="3118"/>
                    </a:lnTo>
                    <a:lnTo>
                      <a:pt x="1633" y="2598"/>
                    </a:lnTo>
                    <a:lnTo>
                      <a:pt x="2653" y="3118"/>
                    </a:lnTo>
                    <a:lnTo>
                      <a:pt x="2468" y="1986"/>
                    </a:lnTo>
                    <a:lnTo>
                      <a:pt x="3284" y="1188"/>
                    </a:lnTo>
                    <a:lnTo>
                      <a:pt x="2153"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1433181" y="83998"/>
                <a:ext cx="105399" cy="100041"/>
              </a:xfrm>
              <a:custGeom>
                <a:avLst/>
                <a:gdLst/>
                <a:ahLst/>
                <a:cxnLst/>
                <a:rect l="l" t="t" r="r" b="b"/>
                <a:pathLst>
                  <a:path w="3285" h="3118" extrusionOk="0">
                    <a:moveTo>
                      <a:pt x="1633" y="1"/>
                    </a:moveTo>
                    <a:lnTo>
                      <a:pt x="1132" y="1021"/>
                    </a:lnTo>
                    <a:lnTo>
                      <a:pt x="0" y="1188"/>
                    </a:lnTo>
                    <a:lnTo>
                      <a:pt x="817" y="1986"/>
                    </a:lnTo>
                    <a:lnTo>
                      <a:pt x="631" y="3118"/>
                    </a:lnTo>
                    <a:lnTo>
                      <a:pt x="631" y="3118"/>
                    </a:lnTo>
                    <a:lnTo>
                      <a:pt x="1633" y="2598"/>
                    </a:lnTo>
                    <a:lnTo>
                      <a:pt x="2654" y="3118"/>
                    </a:lnTo>
                    <a:lnTo>
                      <a:pt x="2450" y="1986"/>
                    </a:lnTo>
                    <a:lnTo>
                      <a:pt x="3285" y="1188"/>
                    </a:lnTo>
                    <a:lnTo>
                      <a:pt x="2134"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1661177" y="83998"/>
                <a:ext cx="104822" cy="100041"/>
              </a:xfrm>
              <a:custGeom>
                <a:avLst/>
                <a:gdLst/>
                <a:ahLst/>
                <a:cxnLst/>
                <a:rect l="l" t="t" r="r" b="b"/>
                <a:pathLst>
                  <a:path w="3267" h="3118" extrusionOk="0">
                    <a:moveTo>
                      <a:pt x="1633" y="1"/>
                    </a:moveTo>
                    <a:lnTo>
                      <a:pt x="1132" y="1021"/>
                    </a:lnTo>
                    <a:lnTo>
                      <a:pt x="1" y="1188"/>
                    </a:lnTo>
                    <a:lnTo>
                      <a:pt x="817" y="1986"/>
                    </a:lnTo>
                    <a:lnTo>
                      <a:pt x="613" y="3118"/>
                    </a:lnTo>
                    <a:lnTo>
                      <a:pt x="1633" y="2598"/>
                    </a:lnTo>
                    <a:lnTo>
                      <a:pt x="2654" y="3118"/>
                    </a:lnTo>
                    <a:lnTo>
                      <a:pt x="2450" y="1986"/>
                    </a:lnTo>
                    <a:lnTo>
                      <a:pt x="3266" y="1188"/>
                    </a:lnTo>
                    <a:lnTo>
                      <a:pt x="2134"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1888595" y="83998"/>
                <a:ext cx="105399" cy="100041"/>
              </a:xfrm>
              <a:custGeom>
                <a:avLst/>
                <a:gdLst/>
                <a:ahLst/>
                <a:cxnLst/>
                <a:rect l="l" t="t" r="r" b="b"/>
                <a:pathLst>
                  <a:path w="3285" h="3118" extrusionOk="0">
                    <a:moveTo>
                      <a:pt x="1652" y="1"/>
                    </a:moveTo>
                    <a:lnTo>
                      <a:pt x="1132" y="1021"/>
                    </a:lnTo>
                    <a:lnTo>
                      <a:pt x="0" y="1188"/>
                    </a:lnTo>
                    <a:lnTo>
                      <a:pt x="835" y="1986"/>
                    </a:lnTo>
                    <a:lnTo>
                      <a:pt x="631" y="3118"/>
                    </a:lnTo>
                    <a:lnTo>
                      <a:pt x="1652" y="2598"/>
                    </a:lnTo>
                    <a:lnTo>
                      <a:pt x="2653" y="3118"/>
                    </a:lnTo>
                    <a:lnTo>
                      <a:pt x="2653" y="3118"/>
                    </a:lnTo>
                    <a:lnTo>
                      <a:pt x="2468" y="1986"/>
                    </a:lnTo>
                    <a:lnTo>
                      <a:pt x="3284" y="1188"/>
                    </a:lnTo>
                    <a:lnTo>
                      <a:pt x="2153" y="1021"/>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2116591" y="83998"/>
                <a:ext cx="105399" cy="100041"/>
              </a:xfrm>
              <a:custGeom>
                <a:avLst/>
                <a:gdLst/>
                <a:ahLst/>
                <a:cxnLst/>
                <a:rect l="l" t="t" r="r" b="b"/>
                <a:pathLst>
                  <a:path w="3285" h="3118" extrusionOk="0">
                    <a:moveTo>
                      <a:pt x="1652" y="1"/>
                    </a:moveTo>
                    <a:lnTo>
                      <a:pt x="1132" y="1021"/>
                    </a:lnTo>
                    <a:lnTo>
                      <a:pt x="0" y="1188"/>
                    </a:lnTo>
                    <a:lnTo>
                      <a:pt x="817" y="1986"/>
                    </a:lnTo>
                    <a:lnTo>
                      <a:pt x="631" y="3118"/>
                    </a:lnTo>
                    <a:lnTo>
                      <a:pt x="1652" y="2598"/>
                    </a:lnTo>
                    <a:lnTo>
                      <a:pt x="2654" y="3118"/>
                    </a:lnTo>
                    <a:lnTo>
                      <a:pt x="2468" y="1986"/>
                    </a:lnTo>
                    <a:lnTo>
                      <a:pt x="3284" y="1188"/>
                    </a:lnTo>
                    <a:lnTo>
                      <a:pt x="2153" y="1021"/>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2344587" y="83998"/>
                <a:ext cx="105399" cy="100041"/>
              </a:xfrm>
              <a:custGeom>
                <a:avLst/>
                <a:gdLst/>
                <a:ahLst/>
                <a:cxnLst/>
                <a:rect l="l" t="t" r="r" b="b"/>
                <a:pathLst>
                  <a:path w="3285" h="3118" extrusionOk="0">
                    <a:moveTo>
                      <a:pt x="1633" y="1"/>
                    </a:moveTo>
                    <a:lnTo>
                      <a:pt x="1132" y="1021"/>
                    </a:lnTo>
                    <a:lnTo>
                      <a:pt x="1" y="1188"/>
                    </a:lnTo>
                    <a:lnTo>
                      <a:pt x="817" y="1986"/>
                    </a:lnTo>
                    <a:lnTo>
                      <a:pt x="631" y="3118"/>
                    </a:lnTo>
                    <a:lnTo>
                      <a:pt x="631" y="3118"/>
                    </a:lnTo>
                    <a:lnTo>
                      <a:pt x="1633" y="2598"/>
                    </a:lnTo>
                    <a:lnTo>
                      <a:pt x="2654" y="3118"/>
                    </a:lnTo>
                    <a:lnTo>
                      <a:pt x="2468" y="1986"/>
                    </a:lnTo>
                    <a:lnTo>
                      <a:pt x="3285" y="1188"/>
                    </a:lnTo>
                    <a:lnTo>
                      <a:pt x="2153"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2572583" y="83998"/>
                <a:ext cx="105399" cy="100041"/>
              </a:xfrm>
              <a:custGeom>
                <a:avLst/>
                <a:gdLst/>
                <a:ahLst/>
                <a:cxnLst/>
                <a:rect l="l" t="t" r="r" b="b"/>
                <a:pathLst>
                  <a:path w="3285" h="3118" extrusionOk="0">
                    <a:moveTo>
                      <a:pt x="1634" y="1"/>
                    </a:moveTo>
                    <a:lnTo>
                      <a:pt x="1133" y="1021"/>
                    </a:lnTo>
                    <a:lnTo>
                      <a:pt x="1" y="1188"/>
                    </a:lnTo>
                    <a:lnTo>
                      <a:pt x="817" y="1986"/>
                    </a:lnTo>
                    <a:lnTo>
                      <a:pt x="632" y="3118"/>
                    </a:lnTo>
                    <a:lnTo>
                      <a:pt x="632" y="3118"/>
                    </a:lnTo>
                    <a:lnTo>
                      <a:pt x="1634" y="2598"/>
                    </a:lnTo>
                    <a:lnTo>
                      <a:pt x="2654" y="3118"/>
                    </a:lnTo>
                    <a:lnTo>
                      <a:pt x="2468" y="1986"/>
                    </a:lnTo>
                    <a:lnTo>
                      <a:pt x="3285" y="1188"/>
                    </a:lnTo>
                    <a:lnTo>
                      <a:pt x="2153" y="1021"/>
                    </a:lnTo>
                    <a:lnTo>
                      <a:pt x="16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2800579" y="83998"/>
                <a:ext cx="105431" cy="100041"/>
              </a:xfrm>
              <a:custGeom>
                <a:avLst/>
                <a:gdLst/>
                <a:ahLst/>
                <a:cxnLst/>
                <a:rect l="l" t="t" r="r" b="b"/>
                <a:pathLst>
                  <a:path w="3286" h="3118" extrusionOk="0">
                    <a:moveTo>
                      <a:pt x="1634" y="1"/>
                    </a:moveTo>
                    <a:lnTo>
                      <a:pt x="1133" y="1021"/>
                    </a:lnTo>
                    <a:lnTo>
                      <a:pt x="1" y="1188"/>
                    </a:lnTo>
                    <a:lnTo>
                      <a:pt x="817" y="1986"/>
                    </a:lnTo>
                    <a:lnTo>
                      <a:pt x="632" y="3118"/>
                    </a:lnTo>
                    <a:lnTo>
                      <a:pt x="632" y="3118"/>
                    </a:lnTo>
                    <a:lnTo>
                      <a:pt x="1634" y="2598"/>
                    </a:lnTo>
                    <a:lnTo>
                      <a:pt x="2654" y="3118"/>
                    </a:lnTo>
                    <a:lnTo>
                      <a:pt x="2450" y="1986"/>
                    </a:lnTo>
                    <a:lnTo>
                      <a:pt x="3285" y="1188"/>
                    </a:lnTo>
                    <a:lnTo>
                      <a:pt x="2135" y="1021"/>
                    </a:lnTo>
                    <a:lnTo>
                      <a:pt x="16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3028607" y="83998"/>
                <a:ext cx="104790" cy="100041"/>
              </a:xfrm>
              <a:custGeom>
                <a:avLst/>
                <a:gdLst/>
                <a:ahLst/>
                <a:cxnLst/>
                <a:rect l="l" t="t" r="r" b="b"/>
                <a:pathLst>
                  <a:path w="3266" h="3118" extrusionOk="0">
                    <a:moveTo>
                      <a:pt x="1633" y="1"/>
                    </a:moveTo>
                    <a:lnTo>
                      <a:pt x="1132" y="1021"/>
                    </a:lnTo>
                    <a:lnTo>
                      <a:pt x="0" y="1188"/>
                    </a:lnTo>
                    <a:lnTo>
                      <a:pt x="817" y="1986"/>
                    </a:lnTo>
                    <a:lnTo>
                      <a:pt x="612" y="3118"/>
                    </a:lnTo>
                    <a:lnTo>
                      <a:pt x="1633" y="2598"/>
                    </a:lnTo>
                    <a:lnTo>
                      <a:pt x="2653" y="3118"/>
                    </a:lnTo>
                    <a:lnTo>
                      <a:pt x="2449" y="1986"/>
                    </a:lnTo>
                    <a:lnTo>
                      <a:pt x="3266" y="1188"/>
                    </a:lnTo>
                    <a:lnTo>
                      <a:pt x="2134"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3255994" y="83998"/>
                <a:ext cx="105399" cy="100041"/>
              </a:xfrm>
              <a:custGeom>
                <a:avLst/>
                <a:gdLst/>
                <a:ahLst/>
                <a:cxnLst/>
                <a:rect l="l" t="t" r="r" b="b"/>
                <a:pathLst>
                  <a:path w="3285" h="3118" extrusionOk="0">
                    <a:moveTo>
                      <a:pt x="1652" y="1"/>
                    </a:moveTo>
                    <a:lnTo>
                      <a:pt x="1133" y="1021"/>
                    </a:lnTo>
                    <a:lnTo>
                      <a:pt x="1" y="1188"/>
                    </a:lnTo>
                    <a:lnTo>
                      <a:pt x="836" y="1986"/>
                    </a:lnTo>
                    <a:lnTo>
                      <a:pt x="632" y="3118"/>
                    </a:lnTo>
                    <a:lnTo>
                      <a:pt x="632" y="3118"/>
                    </a:lnTo>
                    <a:lnTo>
                      <a:pt x="1652" y="2598"/>
                    </a:lnTo>
                    <a:lnTo>
                      <a:pt x="2654" y="3118"/>
                    </a:lnTo>
                    <a:lnTo>
                      <a:pt x="2468" y="1986"/>
                    </a:lnTo>
                    <a:lnTo>
                      <a:pt x="3285" y="1188"/>
                    </a:lnTo>
                    <a:lnTo>
                      <a:pt x="2153" y="1021"/>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3483990" y="83998"/>
                <a:ext cx="105431" cy="100041"/>
              </a:xfrm>
              <a:custGeom>
                <a:avLst/>
                <a:gdLst/>
                <a:ahLst/>
                <a:cxnLst/>
                <a:rect l="l" t="t" r="r" b="b"/>
                <a:pathLst>
                  <a:path w="3286" h="3118" extrusionOk="0">
                    <a:moveTo>
                      <a:pt x="1652" y="1"/>
                    </a:moveTo>
                    <a:lnTo>
                      <a:pt x="1133" y="1021"/>
                    </a:lnTo>
                    <a:lnTo>
                      <a:pt x="1" y="1188"/>
                    </a:lnTo>
                    <a:lnTo>
                      <a:pt x="817" y="1986"/>
                    </a:lnTo>
                    <a:lnTo>
                      <a:pt x="632" y="3118"/>
                    </a:lnTo>
                    <a:lnTo>
                      <a:pt x="1652" y="2598"/>
                    </a:lnTo>
                    <a:lnTo>
                      <a:pt x="2654" y="3118"/>
                    </a:lnTo>
                    <a:lnTo>
                      <a:pt x="2654" y="3118"/>
                    </a:lnTo>
                    <a:lnTo>
                      <a:pt x="2469" y="1986"/>
                    </a:lnTo>
                    <a:lnTo>
                      <a:pt x="3285" y="1188"/>
                    </a:lnTo>
                    <a:lnTo>
                      <a:pt x="2153" y="1021"/>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a:off x="3703066" y="84607"/>
                <a:ext cx="105399" cy="100041"/>
              </a:xfrm>
              <a:custGeom>
                <a:avLst/>
                <a:gdLst/>
                <a:ahLst/>
                <a:cxnLst/>
                <a:rect l="l" t="t" r="r" b="b"/>
                <a:pathLst>
                  <a:path w="3285" h="3118" extrusionOk="0">
                    <a:moveTo>
                      <a:pt x="1634" y="0"/>
                    </a:moveTo>
                    <a:lnTo>
                      <a:pt x="1133" y="1021"/>
                    </a:lnTo>
                    <a:lnTo>
                      <a:pt x="1" y="1188"/>
                    </a:lnTo>
                    <a:lnTo>
                      <a:pt x="817" y="1986"/>
                    </a:lnTo>
                    <a:lnTo>
                      <a:pt x="613" y="3117"/>
                    </a:lnTo>
                    <a:lnTo>
                      <a:pt x="1634" y="2579"/>
                    </a:lnTo>
                    <a:lnTo>
                      <a:pt x="2654" y="3117"/>
                    </a:lnTo>
                    <a:lnTo>
                      <a:pt x="2450" y="1986"/>
                    </a:lnTo>
                    <a:lnTo>
                      <a:pt x="3285" y="1188"/>
                    </a:lnTo>
                    <a:lnTo>
                      <a:pt x="2135" y="1021"/>
                    </a:lnTo>
                    <a:lnTo>
                      <a:pt x="16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3930485" y="84607"/>
                <a:ext cx="105399" cy="100041"/>
              </a:xfrm>
              <a:custGeom>
                <a:avLst/>
                <a:gdLst/>
                <a:ahLst/>
                <a:cxnLst/>
                <a:rect l="l" t="t" r="r" b="b"/>
                <a:pathLst>
                  <a:path w="3285" h="3118" extrusionOk="0">
                    <a:moveTo>
                      <a:pt x="1652" y="0"/>
                    </a:moveTo>
                    <a:lnTo>
                      <a:pt x="1151" y="1021"/>
                    </a:lnTo>
                    <a:lnTo>
                      <a:pt x="0" y="1188"/>
                    </a:lnTo>
                    <a:lnTo>
                      <a:pt x="835" y="1986"/>
                    </a:lnTo>
                    <a:lnTo>
                      <a:pt x="631" y="3117"/>
                    </a:lnTo>
                    <a:lnTo>
                      <a:pt x="1652" y="2579"/>
                    </a:lnTo>
                    <a:lnTo>
                      <a:pt x="2672" y="3117"/>
                    </a:lnTo>
                    <a:lnTo>
                      <a:pt x="2468" y="1986"/>
                    </a:lnTo>
                    <a:lnTo>
                      <a:pt x="3285" y="1188"/>
                    </a:lnTo>
                    <a:lnTo>
                      <a:pt x="2153" y="1021"/>
                    </a:lnTo>
                    <a:lnTo>
                      <a:pt x="1652" y="0"/>
                    </a:lnTo>
                    <a:close/>
                    <a:moveTo>
                      <a:pt x="2672" y="3117"/>
                    </a:moveTo>
                    <a:lnTo>
                      <a:pt x="2672" y="3117"/>
                    </a:lnTo>
                    <a:lnTo>
                      <a:pt x="2672" y="3117"/>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4158481" y="84607"/>
                <a:ext cx="105399" cy="100041"/>
              </a:xfrm>
              <a:custGeom>
                <a:avLst/>
                <a:gdLst/>
                <a:ahLst/>
                <a:cxnLst/>
                <a:rect l="l" t="t" r="r" b="b"/>
                <a:pathLst>
                  <a:path w="3285" h="3118" extrusionOk="0">
                    <a:moveTo>
                      <a:pt x="1652" y="0"/>
                    </a:moveTo>
                    <a:lnTo>
                      <a:pt x="1132" y="1021"/>
                    </a:lnTo>
                    <a:lnTo>
                      <a:pt x="1" y="1188"/>
                    </a:lnTo>
                    <a:lnTo>
                      <a:pt x="817" y="1986"/>
                    </a:lnTo>
                    <a:lnTo>
                      <a:pt x="631" y="3117"/>
                    </a:lnTo>
                    <a:lnTo>
                      <a:pt x="631" y="3117"/>
                    </a:lnTo>
                    <a:lnTo>
                      <a:pt x="1652" y="2579"/>
                    </a:lnTo>
                    <a:lnTo>
                      <a:pt x="2654" y="3117"/>
                    </a:lnTo>
                    <a:lnTo>
                      <a:pt x="2468" y="1986"/>
                    </a:lnTo>
                    <a:lnTo>
                      <a:pt x="3285" y="1188"/>
                    </a:lnTo>
                    <a:lnTo>
                      <a:pt x="2153" y="1021"/>
                    </a:lnTo>
                    <a:lnTo>
                      <a:pt x="16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4386477" y="84607"/>
                <a:ext cx="105399" cy="100041"/>
              </a:xfrm>
              <a:custGeom>
                <a:avLst/>
                <a:gdLst/>
                <a:ahLst/>
                <a:cxnLst/>
                <a:rect l="l" t="t" r="r" b="b"/>
                <a:pathLst>
                  <a:path w="3285" h="3118" extrusionOk="0">
                    <a:moveTo>
                      <a:pt x="1652" y="0"/>
                    </a:moveTo>
                    <a:lnTo>
                      <a:pt x="1133" y="1021"/>
                    </a:lnTo>
                    <a:lnTo>
                      <a:pt x="1" y="1188"/>
                    </a:lnTo>
                    <a:lnTo>
                      <a:pt x="817" y="1986"/>
                    </a:lnTo>
                    <a:lnTo>
                      <a:pt x="632" y="3117"/>
                    </a:lnTo>
                    <a:lnTo>
                      <a:pt x="1652" y="2579"/>
                    </a:lnTo>
                    <a:lnTo>
                      <a:pt x="2654" y="3117"/>
                    </a:lnTo>
                    <a:lnTo>
                      <a:pt x="2468" y="1986"/>
                    </a:lnTo>
                    <a:lnTo>
                      <a:pt x="3285" y="1188"/>
                    </a:lnTo>
                    <a:lnTo>
                      <a:pt x="2153" y="1021"/>
                    </a:lnTo>
                    <a:lnTo>
                      <a:pt x="1652" y="0"/>
                    </a:lnTo>
                    <a:close/>
                    <a:moveTo>
                      <a:pt x="632" y="3117"/>
                    </a:moveTo>
                    <a:lnTo>
                      <a:pt x="632" y="3117"/>
                    </a:lnTo>
                    <a:lnTo>
                      <a:pt x="632" y="3117"/>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4614473" y="84607"/>
                <a:ext cx="105431" cy="100041"/>
              </a:xfrm>
              <a:custGeom>
                <a:avLst/>
                <a:gdLst/>
                <a:ahLst/>
                <a:cxnLst/>
                <a:rect l="l" t="t" r="r" b="b"/>
                <a:pathLst>
                  <a:path w="3286" h="3118" extrusionOk="0">
                    <a:moveTo>
                      <a:pt x="1634" y="0"/>
                    </a:moveTo>
                    <a:lnTo>
                      <a:pt x="1133" y="1021"/>
                    </a:lnTo>
                    <a:lnTo>
                      <a:pt x="1" y="1188"/>
                    </a:lnTo>
                    <a:lnTo>
                      <a:pt x="817" y="1986"/>
                    </a:lnTo>
                    <a:lnTo>
                      <a:pt x="632" y="3117"/>
                    </a:lnTo>
                    <a:lnTo>
                      <a:pt x="1634" y="2579"/>
                    </a:lnTo>
                    <a:lnTo>
                      <a:pt x="2654" y="3117"/>
                    </a:lnTo>
                    <a:lnTo>
                      <a:pt x="2469" y="1986"/>
                    </a:lnTo>
                    <a:lnTo>
                      <a:pt x="3285" y="1188"/>
                    </a:lnTo>
                    <a:lnTo>
                      <a:pt x="2153" y="1021"/>
                    </a:lnTo>
                    <a:lnTo>
                      <a:pt x="1634" y="0"/>
                    </a:lnTo>
                    <a:close/>
                    <a:moveTo>
                      <a:pt x="2654" y="3117"/>
                    </a:moveTo>
                    <a:lnTo>
                      <a:pt x="2654" y="3117"/>
                    </a:lnTo>
                    <a:lnTo>
                      <a:pt x="2654" y="3117"/>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a:off x="4842501" y="84607"/>
                <a:ext cx="105399" cy="100041"/>
              </a:xfrm>
              <a:custGeom>
                <a:avLst/>
                <a:gdLst/>
                <a:ahLst/>
                <a:cxnLst/>
                <a:rect l="l" t="t" r="r" b="b"/>
                <a:pathLst>
                  <a:path w="3285" h="3118" extrusionOk="0">
                    <a:moveTo>
                      <a:pt x="1633" y="0"/>
                    </a:moveTo>
                    <a:lnTo>
                      <a:pt x="1132" y="1021"/>
                    </a:lnTo>
                    <a:lnTo>
                      <a:pt x="0" y="1188"/>
                    </a:lnTo>
                    <a:lnTo>
                      <a:pt x="817" y="1986"/>
                    </a:lnTo>
                    <a:lnTo>
                      <a:pt x="631" y="3117"/>
                    </a:lnTo>
                    <a:lnTo>
                      <a:pt x="1633" y="2579"/>
                    </a:lnTo>
                    <a:lnTo>
                      <a:pt x="2653" y="3117"/>
                    </a:lnTo>
                    <a:lnTo>
                      <a:pt x="2449" y="1986"/>
                    </a:lnTo>
                    <a:lnTo>
                      <a:pt x="3284" y="1188"/>
                    </a:lnTo>
                    <a:lnTo>
                      <a:pt x="2152" y="1021"/>
                    </a:lnTo>
                    <a:lnTo>
                      <a:pt x="1633" y="0"/>
                    </a:lnTo>
                    <a:close/>
                    <a:moveTo>
                      <a:pt x="2653" y="3117"/>
                    </a:moveTo>
                    <a:lnTo>
                      <a:pt x="2653" y="3117"/>
                    </a:lnTo>
                    <a:lnTo>
                      <a:pt x="2653" y="3117"/>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a:off x="5070497" y="84607"/>
                <a:ext cx="105399" cy="100041"/>
              </a:xfrm>
              <a:custGeom>
                <a:avLst/>
                <a:gdLst/>
                <a:ahLst/>
                <a:cxnLst/>
                <a:rect l="l" t="t" r="r" b="b"/>
                <a:pathLst>
                  <a:path w="3285" h="3118" extrusionOk="0">
                    <a:moveTo>
                      <a:pt x="1633" y="0"/>
                    </a:moveTo>
                    <a:lnTo>
                      <a:pt x="1132" y="1021"/>
                    </a:lnTo>
                    <a:lnTo>
                      <a:pt x="0" y="1188"/>
                    </a:lnTo>
                    <a:lnTo>
                      <a:pt x="817" y="1986"/>
                    </a:lnTo>
                    <a:lnTo>
                      <a:pt x="631" y="3117"/>
                    </a:lnTo>
                    <a:lnTo>
                      <a:pt x="1633" y="2579"/>
                    </a:lnTo>
                    <a:lnTo>
                      <a:pt x="2654" y="3117"/>
                    </a:lnTo>
                    <a:lnTo>
                      <a:pt x="2449" y="1986"/>
                    </a:lnTo>
                    <a:lnTo>
                      <a:pt x="3284" y="1188"/>
                    </a:lnTo>
                    <a:lnTo>
                      <a:pt x="2134" y="1021"/>
                    </a:lnTo>
                    <a:lnTo>
                      <a:pt x="1633" y="0"/>
                    </a:lnTo>
                    <a:close/>
                    <a:moveTo>
                      <a:pt x="2654" y="3117"/>
                    </a:moveTo>
                    <a:lnTo>
                      <a:pt x="2654" y="3117"/>
                    </a:lnTo>
                    <a:lnTo>
                      <a:pt x="2654" y="3117"/>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5297883" y="83998"/>
                <a:ext cx="105431" cy="100041"/>
              </a:xfrm>
              <a:custGeom>
                <a:avLst/>
                <a:gdLst/>
                <a:ahLst/>
                <a:cxnLst/>
                <a:rect l="l" t="t" r="r" b="b"/>
                <a:pathLst>
                  <a:path w="3286" h="3118" extrusionOk="0">
                    <a:moveTo>
                      <a:pt x="1652" y="1"/>
                    </a:moveTo>
                    <a:lnTo>
                      <a:pt x="1133" y="1021"/>
                    </a:lnTo>
                    <a:lnTo>
                      <a:pt x="1" y="1188"/>
                    </a:lnTo>
                    <a:lnTo>
                      <a:pt x="817" y="1986"/>
                    </a:lnTo>
                    <a:lnTo>
                      <a:pt x="632" y="3118"/>
                    </a:lnTo>
                    <a:lnTo>
                      <a:pt x="1652" y="2580"/>
                    </a:lnTo>
                    <a:lnTo>
                      <a:pt x="2654" y="3118"/>
                    </a:lnTo>
                    <a:lnTo>
                      <a:pt x="2469" y="1986"/>
                    </a:lnTo>
                    <a:lnTo>
                      <a:pt x="3285" y="1188"/>
                    </a:lnTo>
                    <a:lnTo>
                      <a:pt x="2153" y="1021"/>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a:off x="5517569" y="83998"/>
                <a:ext cx="105399" cy="100041"/>
              </a:xfrm>
              <a:custGeom>
                <a:avLst/>
                <a:gdLst/>
                <a:ahLst/>
                <a:cxnLst/>
                <a:rect l="l" t="t" r="r" b="b"/>
                <a:pathLst>
                  <a:path w="3285" h="3118" extrusionOk="0">
                    <a:moveTo>
                      <a:pt x="1633" y="1"/>
                    </a:moveTo>
                    <a:lnTo>
                      <a:pt x="1132" y="1021"/>
                    </a:lnTo>
                    <a:lnTo>
                      <a:pt x="0" y="1188"/>
                    </a:lnTo>
                    <a:lnTo>
                      <a:pt x="817" y="1986"/>
                    </a:lnTo>
                    <a:lnTo>
                      <a:pt x="631" y="3118"/>
                    </a:lnTo>
                    <a:lnTo>
                      <a:pt x="1633" y="2580"/>
                    </a:lnTo>
                    <a:lnTo>
                      <a:pt x="2654" y="3118"/>
                    </a:lnTo>
                    <a:lnTo>
                      <a:pt x="2450" y="1986"/>
                    </a:lnTo>
                    <a:lnTo>
                      <a:pt x="3284" y="1188"/>
                    </a:lnTo>
                    <a:lnTo>
                      <a:pt x="2153"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a:off x="5745565" y="83998"/>
                <a:ext cx="105399" cy="100041"/>
              </a:xfrm>
              <a:custGeom>
                <a:avLst/>
                <a:gdLst/>
                <a:ahLst/>
                <a:cxnLst/>
                <a:rect l="l" t="t" r="r" b="b"/>
                <a:pathLst>
                  <a:path w="3285" h="3118" extrusionOk="0">
                    <a:moveTo>
                      <a:pt x="1633" y="1"/>
                    </a:moveTo>
                    <a:lnTo>
                      <a:pt x="1132" y="1021"/>
                    </a:lnTo>
                    <a:lnTo>
                      <a:pt x="1" y="1188"/>
                    </a:lnTo>
                    <a:lnTo>
                      <a:pt x="817" y="1986"/>
                    </a:lnTo>
                    <a:lnTo>
                      <a:pt x="613" y="3118"/>
                    </a:lnTo>
                    <a:lnTo>
                      <a:pt x="1633" y="2580"/>
                    </a:lnTo>
                    <a:lnTo>
                      <a:pt x="2654" y="3118"/>
                    </a:lnTo>
                    <a:lnTo>
                      <a:pt x="2450" y="1986"/>
                    </a:lnTo>
                    <a:lnTo>
                      <a:pt x="3285" y="1188"/>
                    </a:lnTo>
                    <a:lnTo>
                      <a:pt x="2134"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a:off x="5972984" y="83998"/>
                <a:ext cx="105399" cy="100041"/>
              </a:xfrm>
              <a:custGeom>
                <a:avLst/>
                <a:gdLst/>
                <a:ahLst/>
                <a:cxnLst/>
                <a:rect l="l" t="t" r="r" b="b"/>
                <a:pathLst>
                  <a:path w="3285" h="3118" extrusionOk="0">
                    <a:moveTo>
                      <a:pt x="1651" y="1"/>
                    </a:moveTo>
                    <a:lnTo>
                      <a:pt x="1151" y="1021"/>
                    </a:lnTo>
                    <a:lnTo>
                      <a:pt x="0" y="1188"/>
                    </a:lnTo>
                    <a:lnTo>
                      <a:pt x="835" y="1986"/>
                    </a:lnTo>
                    <a:lnTo>
                      <a:pt x="631" y="3118"/>
                    </a:lnTo>
                    <a:lnTo>
                      <a:pt x="1651" y="2580"/>
                    </a:lnTo>
                    <a:lnTo>
                      <a:pt x="2672" y="3118"/>
                    </a:lnTo>
                    <a:lnTo>
                      <a:pt x="2468" y="1986"/>
                    </a:lnTo>
                    <a:lnTo>
                      <a:pt x="3284" y="1188"/>
                    </a:lnTo>
                    <a:lnTo>
                      <a:pt x="2152" y="1021"/>
                    </a:lnTo>
                    <a:lnTo>
                      <a:pt x="165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a:off x="6200980" y="83998"/>
                <a:ext cx="105399" cy="100041"/>
              </a:xfrm>
              <a:custGeom>
                <a:avLst/>
                <a:gdLst/>
                <a:ahLst/>
                <a:cxnLst/>
                <a:rect l="l" t="t" r="r" b="b"/>
                <a:pathLst>
                  <a:path w="3285" h="3118" extrusionOk="0">
                    <a:moveTo>
                      <a:pt x="1652" y="1"/>
                    </a:moveTo>
                    <a:lnTo>
                      <a:pt x="1132" y="1021"/>
                    </a:lnTo>
                    <a:lnTo>
                      <a:pt x="0" y="1188"/>
                    </a:lnTo>
                    <a:lnTo>
                      <a:pt x="835" y="1986"/>
                    </a:lnTo>
                    <a:lnTo>
                      <a:pt x="631" y="3118"/>
                    </a:lnTo>
                    <a:lnTo>
                      <a:pt x="1652" y="2580"/>
                    </a:lnTo>
                    <a:lnTo>
                      <a:pt x="2654" y="3118"/>
                    </a:lnTo>
                    <a:lnTo>
                      <a:pt x="2468" y="1986"/>
                    </a:lnTo>
                    <a:lnTo>
                      <a:pt x="3284" y="1188"/>
                    </a:lnTo>
                    <a:lnTo>
                      <a:pt x="2153" y="1021"/>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a:off x="6428976" y="83998"/>
                <a:ext cx="105399" cy="100041"/>
              </a:xfrm>
              <a:custGeom>
                <a:avLst/>
                <a:gdLst/>
                <a:ahLst/>
                <a:cxnLst/>
                <a:rect l="l" t="t" r="r" b="b"/>
                <a:pathLst>
                  <a:path w="3285" h="3118" extrusionOk="0">
                    <a:moveTo>
                      <a:pt x="1652" y="1"/>
                    </a:moveTo>
                    <a:lnTo>
                      <a:pt x="1132" y="1021"/>
                    </a:lnTo>
                    <a:lnTo>
                      <a:pt x="1" y="1188"/>
                    </a:lnTo>
                    <a:lnTo>
                      <a:pt x="817" y="1986"/>
                    </a:lnTo>
                    <a:lnTo>
                      <a:pt x="631" y="3118"/>
                    </a:lnTo>
                    <a:lnTo>
                      <a:pt x="1652" y="2580"/>
                    </a:lnTo>
                    <a:lnTo>
                      <a:pt x="2654" y="3118"/>
                    </a:lnTo>
                    <a:lnTo>
                      <a:pt x="2468" y="1986"/>
                    </a:lnTo>
                    <a:lnTo>
                      <a:pt x="3285" y="1188"/>
                    </a:lnTo>
                    <a:lnTo>
                      <a:pt x="2153" y="1021"/>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a:off x="6656972" y="83998"/>
                <a:ext cx="105399" cy="100041"/>
              </a:xfrm>
              <a:custGeom>
                <a:avLst/>
                <a:gdLst/>
                <a:ahLst/>
                <a:cxnLst/>
                <a:rect l="l" t="t" r="r" b="b"/>
                <a:pathLst>
                  <a:path w="3285" h="3118" extrusionOk="0">
                    <a:moveTo>
                      <a:pt x="1633" y="1"/>
                    </a:moveTo>
                    <a:lnTo>
                      <a:pt x="1133" y="1021"/>
                    </a:lnTo>
                    <a:lnTo>
                      <a:pt x="1" y="1188"/>
                    </a:lnTo>
                    <a:lnTo>
                      <a:pt x="817" y="1986"/>
                    </a:lnTo>
                    <a:lnTo>
                      <a:pt x="632" y="3118"/>
                    </a:lnTo>
                    <a:lnTo>
                      <a:pt x="1633" y="2580"/>
                    </a:lnTo>
                    <a:lnTo>
                      <a:pt x="2654" y="3118"/>
                    </a:lnTo>
                    <a:lnTo>
                      <a:pt x="2468" y="1986"/>
                    </a:lnTo>
                    <a:lnTo>
                      <a:pt x="3285" y="1188"/>
                    </a:lnTo>
                    <a:lnTo>
                      <a:pt x="2153"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a:off x="6884968" y="83998"/>
                <a:ext cx="105399" cy="100041"/>
              </a:xfrm>
              <a:custGeom>
                <a:avLst/>
                <a:gdLst/>
                <a:ahLst/>
                <a:cxnLst/>
                <a:rect l="l" t="t" r="r" b="b"/>
                <a:pathLst>
                  <a:path w="3285" h="3118" extrusionOk="0">
                    <a:moveTo>
                      <a:pt x="1634" y="1"/>
                    </a:moveTo>
                    <a:lnTo>
                      <a:pt x="1133" y="1021"/>
                    </a:lnTo>
                    <a:lnTo>
                      <a:pt x="1" y="1188"/>
                    </a:lnTo>
                    <a:lnTo>
                      <a:pt x="817" y="1986"/>
                    </a:lnTo>
                    <a:lnTo>
                      <a:pt x="632" y="3118"/>
                    </a:lnTo>
                    <a:lnTo>
                      <a:pt x="1634" y="2580"/>
                    </a:lnTo>
                    <a:lnTo>
                      <a:pt x="2654" y="3118"/>
                    </a:lnTo>
                    <a:lnTo>
                      <a:pt x="2450" y="1986"/>
                    </a:lnTo>
                    <a:lnTo>
                      <a:pt x="3285" y="1188"/>
                    </a:lnTo>
                    <a:lnTo>
                      <a:pt x="2153" y="1021"/>
                    </a:lnTo>
                    <a:lnTo>
                      <a:pt x="16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a:off x="7112996" y="83998"/>
                <a:ext cx="105399" cy="100041"/>
              </a:xfrm>
              <a:custGeom>
                <a:avLst/>
                <a:gdLst/>
                <a:ahLst/>
                <a:cxnLst/>
                <a:rect l="l" t="t" r="r" b="b"/>
                <a:pathLst>
                  <a:path w="3285" h="3118" extrusionOk="0">
                    <a:moveTo>
                      <a:pt x="1633" y="1"/>
                    </a:moveTo>
                    <a:lnTo>
                      <a:pt x="1132" y="1021"/>
                    </a:lnTo>
                    <a:lnTo>
                      <a:pt x="0" y="1188"/>
                    </a:lnTo>
                    <a:lnTo>
                      <a:pt x="816" y="1986"/>
                    </a:lnTo>
                    <a:lnTo>
                      <a:pt x="612" y="3118"/>
                    </a:lnTo>
                    <a:lnTo>
                      <a:pt x="1633" y="2580"/>
                    </a:lnTo>
                    <a:lnTo>
                      <a:pt x="2653" y="3118"/>
                    </a:lnTo>
                    <a:lnTo>
                      <a:pt x="2449" y="1986"/>
                    </a:lnTo>
                    <a:lnTo>
                      <a:pt x="3284" y="1188"/>
                    </a:lnTo>
                    <a:lnTo>
                      <a:pt x="2134"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a:off x="7340382" y="83998"/>
                <a:ext cx="105399" cy="100041"/>
              </a:xfrm>
              <a:custGeom>
                <a:avLst/>
                <a:gdLst/>
                <a:ahLst/>
                <a:cxnLst/>
                <a:rect l="l" t="t" r="r" b="b"/>
                <a:pathLst>
                  <a:path w="3285" h="3118" extrusionOk="0">
                    <a:moveTo>
                      <a:pt x="1652" y="1"/>
                    </a:moveTo>
                    <a:lnTo>
                      <a:pt x="1151" y="1021"/>
                    </a:lnTo>
                    <a:lnTo>
                      <a:pt x="1" y="1188"/>
                    </a:lnTo>
                    <a:lnTo>
                      <a:pt x="836" y="1986"/>
                    </a:lnTo>
                    <a:lnTo>
                      <a:pt x="632" y="3118"/>
                    </a:lnTo>
                    <a:lnTo>
                      <a:pt x="1652" y="2580"/>
                    </a:lnTo>
                    <a:lnTo>
                      <a:pt x="2672" y="3118"/>
                    </a:lnTo>
                    <a:lnTo>
                      <a:pt x="2468" y="1986"/>
                    </a:lnTo>
                    <a:lnTo>
                      <a:pt x="3285" y="1188"/>
                    </a:lnTo>
                    <a:lnTo>
                      <a:pt x="2153" y="1021"/>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a:off x="7568378" y="83998"/>
                <a:ext cx="105399" cy="100041"/>
              </a:xfrm>
              <a:custGeom>
                <a:avLst/>
                <a:gdLst/>
                <a:ahLst/>
                <a:cxnLst/>
                <a:rect l="l" t="t" r="r" b="b"/>
                <a:pathLst>
                  <a:path w="3285" h="3118" extrusionOk="0">
                    <a:moveTo>
                      <a:pt x="1652" y="1"/>
                    </a:moveTo>
                    <a:lnTo>
                      <a:pt x="1133" y="1021"/>
                    </a:lnTo>
                    <a:lnTo>
                      <a:pt x="1" y="1188"/>
                    </a:lnTo>
                    <a:lnTo>
                      <a:pt x="836" y="1986"/>
                    </a:lnTo>
                    <a:lnTo>
                      <a:pt x="632" y="3118"/>
                    </a:lnTo>
                    <a:lnTo>
                      <a:pt x="1652" y="2580"/>
                    </a:lnTo>
                    <a:lnTo>
                      <a:pt x="2654" y="3118"/>
                    </a:lnTo>
                    <a:lnTo>
                      <a:pt x="2469" y="1986"/>
                    </a:lnTo>
                    <a:lnTo>
                      <a:pt x="3285" y="1188"/>
                    </a:lnTo>
                    <a:lnTo>
                      <a:pt x="2153" y="1021"/>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a:off x="7796406" y="83998"/>
                <a:ext cx="105399" cy="100041"/>
              </a:xfrm>
              <a:custGeom>
                <a:avLst/>
                <a:gdLst/>
                <a:ahLst/>
                <a:cxnLst/>
                <a:rect l="l" t="t" r="r" b="b"/>
                <a:pathLst>
                  <a:path w="3285" h="3118" extrusionOk="0">
                    <a:moveTo>
                      <a:pt x="1651" y="1"/>
                    </a:moveTo>
                    <a:lnTo>
                      <a:pt x="1132" y="1021"/>
                    </a:lnTo>
                    <a:lnTo>
                      <a:pt x="0" y="1188"/>
                    </a:lnTo>
                    <a:lnTo>
                      <a:pt x="816" y="1986"/>
                    </a:lnTo>
                    <a:lnTo>
                      <a:pt x="631" y="3118"/>
                    </a:lnTo>
                    <a:lnTo>
                      <a:pt x="1651" y="2580"/>
                    </a:lnTo>
                    <a:lnTo>
                      <a:pt x="2653" y="3118"/>
                    </a:lnTo>
                    <a:lnTo>
                      <a:pt x="2468" y="1986"/>
                    </a:lnTo>
                    <a:lnTo>
                      <a:pt x="3284" y="1188"/>
                    </a:lnTo>
                    <a:lnTo>
                      <a:pt x="2152" y="1021"/>
                    </a:lnTo>
                    <a:lnTo>
                      <a:pt x="165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a:off x="8024402" y="83998"/>
                <a:ext cx="105399" cy="100041"/>
              </a:xfrm>
              <a:custGeom>
                <a:avLst/>
                <a:gdLst/>
                <a:ahLst/>
                <a:cxnLst/>
                <a:rect l="l" t="t" r="r" b="b"/>
                <a:pathLst>
                  <a:path w="3285" h="3118" extrusionOk="0">
                    <a:moveTo>
                      <a:pt x="1633" y="1"/>
                    </a:moveTo>
                    <a:lnTo>
                      <a:pt x="1132" y="1021"/>
                    </a:lnTo>
                    <a:lnTo>
                      <a:pt x="0" y="1188"/>
                    </a:lnTo>
                    <a:lnTo>
                      <a:pt x="817" y="1986"/>
                    </a:lnTo>
                    <a:lnTo>
                      <a:pt x="631" y="3118"/>
                    </a:lnTo>
                    <a:lnTo>
                      <a:pt x="1633" y="2580"/>
                    </a:lnTo>
                    <a:lnTo>
                      <a:pt x="2653" y="3118"/>
                    </a:lnTo>
                    <a:lnTo>
                      <a:pt x="2468" y="1986"/>
                    </a:lnTo>
                    <a:lnTo>
                      <a:pt x="3284" y="1188"/>
                    </a:lnTo>
                    <a:lnTo>
                      <a:pt x="2153"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a:off x="8252398" y="83998"/>
                <a:ext cx="105399" cy="100041"/>
              </a:xfrm>
              <a:custGeom>
                <a:avLst/>
                <a:gdLst/>
                <a:ahLst/>
                <a:cxnLst/>
                <a:rect l="l" t="t" r="r" b="b"/>
                <a:pathLst>
                  <a:path w="3285" h="3118" extrusionOk="0">
                    <a:moveTo>
                      <a:pt x="1633" y="1"/>
                    </a:moveTo>
                    <a:lnTo>
                      <a:pt x="1132" y="1021"/>
                    </a:lnTo>
                    <a:lnTo>
                      <a:pt x="0" y="1188"/>
                    </a:lnTo>
                    <a:lnTo>
                      <a:pt x="817" y="1986"/>
                    </a:lnTo>
                    <a:lnTo>
                      <a:pt x="631" y="3118"/>
                    </a:lnTo>
                    <a:lnTo>
                      <a:pt x="1633" y="2580"/>
                    </a:lnTo>
                    <a:lnTo>
                      <a:pt x="2654" y="3118"/>
                    </a:lnTo>
                    <a:lnTo>
                      <a:pt x="2450" y="1986"/>
                    </a:lnTo>
                    <a:lnTo>
                      <a:pt x="3284" y="1188"/>
                    </a:lnTo>
                    <a:lnTo>
                      <a:pt x="2153"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a:off x="8480394" y="83998"/>
                <a:ext cx="105399" cy="100041"/>
              </a:xfrm>
              <a:custGeom>
                <a:avLst/>
                <a:gdLst/>
                <a:ahLst/>
                <a:cxnLst/>
                <a:rect l="l" t="t" r="r" b="b"/>
                <a:pathLst>
                  <a:path w="3285" h="3118" extrusionOk="0">
                    <a:moveTo>
                      <a:pt x="1633" y="1"/>
                    </a:moveTo>
                    <a:lnTo>
                      <a:pt x="1132" y="1021"/>
                    </a:lnTo>
                    <a:lnTo>
                      <a:pt x="1" y="1188"/>
                    </a:lnTo>
                    <a:lnTo>
                      <a:pt x="817" y="1986"/>
                    </a:lnTo>
                    <a:lnTo>
                      <a:pt x="613" y="3118"/>
                    </a:lnTo>
                    <a:lnTo>
                      <a:pt x="1633" y="2580"/>
                    </a:lnTo>
                    <a:lnTo>
                      <a:pt x="2654" y="3118"/>
                    </a:lnTo>
                    <a:lnTo>
                      <a:pt x="2450" y="1986"/>
                    </a:lnTo>
                    <a:lnTo>
                      <a:pt x="3285" y="1188"/>
                    </a:lnTo>
                    <a:lnTo>
                      <a:pt x="2134"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a:off x="8707813" y="83998"/>
                <a:ext cx="105399" cy="100041"/>
              </a:xfrm>
              <a:custGeom>
                <a:avLst/>
                <a:gdLst/>
                <a:ahLst/>
                <a:cxnLst/>
                <a:rect l="l" t="t" r="r" b="b"/>
                <a:pathLst>
                  <a:path w="3285" h="3118" extrusionOk="0">
                    <a:moveTo>
                      <a:pt x="1652" y="1"/>
                    </a:moveTo>
                    <a:lnTo>
                      <a:pt x="1151" y="1021"/>
                    </a:lnTo>
                    <a:lnTo>
                      <a:pt x="0" y="1188"/>
                    </a:lnTo>
                    <a:lnTo>
                      <a:pt x="835" y="1986"/>
                    </a:lnTo>
                    <a:lnTo>
                      <a:pt x="631" y="3118"/>
                    </a:lnTo>
                    <a:lnTo>
                      <a:pt x="1652" y="2580"/>
                    </a:lnTo>
                    <a:lnTo>
                      <a:pt x="2672" y="3118"/>
                    </a:lnTo>
                    <a:lnTo>
                      <a:pt x="2468" y="1986"/>
                    </a:lnTo>
                    <a:lnTo>
                      <a:pt x="3284" y="1188"/>
                    </a:lnTo>
                    <a:lnTo>
                      <a:pt x="2152" y="1021"/>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8926889" y="83998"/>
                <a:ext cx="105399" cy="100651"/>
              </a:xfrm>
              <a:custGeom>
                <a:avLst/>
                <a:gdLst/>
                <a:ahLst/>
                <a:cxnLst/>
                <a:rect l="l" t="t" r="r" b="b"/>
                <a:pathLst>
                  <a:path w="3285" h="3137" extrusionOk="0">
                    <a:moveTo>
                      <a:pt x="1633" y="1"/>
                    </a:moveTo>
                    <a:lnTo>
                      <a:pt x="1132" y="1040"/>
                    </a:lnTo>
                    <a:lnTo>
                      <a:pt x="0" y="1207"/>
                    </a:lnTo>
                    <a:lnTo>
                      <a:pt x="816" y="2005"/>
                    </a:lnTo>
                    <a:lnTo>
                      <a:pt x="631" y="3136"/>
                    </a:lnTo>
                    <a:lnTo>
                      <a:pt x="1633" y="2598"/>
                    </a:lnTo>
                    <a:lnTo>
                      <a:pt x="2653" y="3136"/>
                    </a:lnTo>
                    <a:lnTo>
                      <a:pt x="2468" y="2005"/>
                    </a:lnTo>
                    <a:lnTo>
                      <a:pt x="3284" y="1207"/>
                    </a:lnTo>
                    <a:lnTo>
                      <a:pt x="2152" y="1040"/>
                    </a:lnTo>
                    <a:lnTo>
                      <a:pt x="1633" y="1"/>
                    </a:lnTo>
                    <a:close/>
                    <a:moveTo>
                      <a:pt x="2653" y="3136"/>
                    </a:moveTo>
                    <a:lnTo>
                      <a:pt x="2653" y="3136"/>
                    </a:lnTo>
                    <a:lnTo>
                      <a:pt x="2653" y="3136"/>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lt1"/>
        </a:solidFill>
        <a:effectLst/>
      </p:bgPr>
    </p:bg>
    <p:spTree>
      <p:nvGrpSpPr>
        <p:cNvPr id="1" name="Shape 341"/>
        <p:cNvGrpSpPr/>
        <p:nvPr/>
      </p:nvGrpSpPr>
      <p:grpSpPr>
        <a:xfrm>
          <a:off x="0" y="0"/>
          <a:ext cx="0" cy="0"/>
          <a:chOff x="0" y="0"/>
          <a:chExt cx="0" cy="0"/>
        </a:xfrm>
      </p:grpSpPr>
      <p:grpSp>
        <p:nvGrpSpPr>
          <p:cNvPr id="342" name="Google Shape;342;p4"/>
          <p:cNvGrpSpPr/>
          <p:nvPr/>
        </p:nvGrpSpPr>
        <p:grpSpPr>
          <a:xfrm>
            <a:off x="297" y="15560"/>
            <a:ext cx="9143904" cy="5119643"/>
            <a:chOff x="297" y="15560"/>
            <a:chExt cx="9143904" cy="5119643"/>
          </a:xfrm>
        </p:grpSpPr>
        <p:grpSp>
          <p:nvGrpSpPr>
            <p:cNvPr id="343" name="Google Shape;343;p4"/>
            <p:cNvGrpSpPr/>
            <p:nvPr/>
          </p:nvGrpSpPr>
          <p:grpSpPr>
            <a:xfrm>
              <a:off x="297" y="15560"/>
              <a:ext cx="9143904" cy="5119643"/>
              <a:chOff x="297" y="15560"/>
              <a:chExt cx="9143904" cy="5119643"/>
            </a:xfrm>
          </p:grpSpPr>
          <p:sp>
            <p:nvSpPr>
              <p:cNvPr id="344" name="Google Shape;344;p4"/>
              <p:cNvSpPr/>
              <p:nvPr/>
            </p:nvSpPr>
            <p:spPr>
              <a:xfrm>
                <a:off x="158636" y="377479"/>
                <a:ext cx="8844455" cy="4395773"/>
              </a:xfrm>
              <a:custGeom>
                <a:avLst/>
                <a:gdLst/>
                <a:ahLst/>
                <a:cxnLst/>
                <a:rect l="l" t="t" r="r" b="b"/>
                <a:pathLst>
                  <a:path w="275657" h="137004" extrusionOk="0">
                    <a:moveTo>
                      <a:pt x="0" y="1"/>
                    </a:moveTo>
                    <a:lnTo>
                      <a:pt x="0" y="57741"/>
                    </a:lnTo>
                    <a:cubicBezTo>
                      <a:pt x="5789" y="57926"/>
                      <a:pt x="10409" y="62676"/>
                      <a:pt x="10409" y="68502"/>
                    </a:cubicBezTo>
                    <a:cubicBezTo>
                      <a:pt x="10409" y="74328"/>
                      <a:pt x="5789" y="79078"/>
                      <a:pt x="0" y="79263"/>
                    </a:cubicBezTo>
                    <a:lnTo>
                      <a:pt x="0" y="137003"/>
                    </a:lnTo>
                    <a:lnTo>
                      <a:pt x="275657" y="137003"/>
                    </a:lnTo>
                    <a:lnTo>
                      <a:pt x="275657" y="79263"/>
                    </a:lnTo>
                    <a:cubicBezTo>
                      <a:pt x="269720" y="79263"/>
                      <a:pt x="264896" y="74458"/>
                      <a:pt x="264896" y="68502"/>
                    </a:cubicBezTo>
                    <a:cubicBezTo>
                      <a:pt x="264896" y="62565"/>
                      <a:pt x="269720" y="57741"/>
                      <a:pt x="275657" y="57741"/>
                    </a:cubicBezTo>
                    <a:lnTo>
                      <a:pt x="275657" y="1"/>
                    </a:lnTo>
                    <a:close/>
                  </a:path>
                </a:pathLst>
              </a:custGeom>
              <a:solidFill>
                <a:srgbClr val="FFE8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4"/>
              <p:cNvSpPr/>
              <p:nvPr/>
            </p:nvSpPr>
            <p:spPr>
              <a:xfrm>
                <a:off x="297" y="15560"/>
                <a:ext cx="9143904" cy="237557"/>
              </a:xfrm>
              <a:custGeom>
                <a:avLst/>
                <a:gdLst/>
                <a:ahLst/>
                <a:cxnLst/>
                <a:rect l="l" t="t" r="r" b="b"/>
                <a:pathLst>
                  <a:path w="284990" h="7404" extrusionOk="0">
                    <a:moveTo>
                      <a:pt x="0" y="0"/>
                    </a:moveTo>
                    <a:lnTo>
                      <a:pt x="0" y="7403"/>
                    </a:lnTo>
                    <a:lnTo>
                      <a:pt x="284989" y="7403"/>
                    </a:lnTo>
                    <a:lnTo>
                      <a:pt x="2849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6" name="Google Shape;346;p4"/>
              <p:cNvGrpSpPr/>
              <p:nvPr/>
            </p:nvGrpSpPr>
            <p:grpSpPr>
              <a:xfrm>
                <a:off x="74092" y="83998"/>
                <a:ext cx="8958196" cy="100651"/>
                <a:chOff x="74092" y="83998"/>
                <a:chExt cx="8958196" cy="100651"/>
              </a:xfrm>
            </p:grpSpPr>
            <p:sp>
              <p:nvSpPr>
                <p:cNvPr id="347" name="Google Shape;347;p4"/>
                <p:cNvSpPr/>
                <p:nvPr/>
              </p:nvSpPr>
              <p:spPr>
                <a:xfrm>
                  <a:off x="74092" y="83998"/>
                  <a:ext cx="105399" cy="100041"/>
                </a:xfrm>
                <a:custGeom>
                  <a:avLst/>
                  <a:gdLst/>
                  <a:ahLst/>
                  <a:cxnLst/>
                  <a:rect l="l" t="t" r="r" b="b"/>
                  <a:pathLst>
                    <a:path w="3285" h="3118" extrusionOk="0">
                      <a:moveTo>
                        <a:pt x="1633" y="1"/>
                      </a:moveTo>
                      <a:lnTo>
                        <a:pt x="1132" y="1021"/>
                      </a:lnTo>
                      <a:lnTo>
                        <a:pt x="1" y="1188"/>
                      </a:lnTo>
                      <a:lnTo>
                        <a:pt x="817" y="1986"/>
                      </a:lnTo>
                      <a:lnTo>
                        <a:pt x="632" y="3118"/>
                      </a:lnTo>
                      <a:lnTo>
                        <a:pt x="1633" y="2598"/>
                      </a:lnTo>
                      <a:lnTo>
                        <a:pt x="2654" y="3118"/>
                      </a:lnTo>
                      <a:lnTo>
                        <a:pt x="2654" y="3118"/>
                      </a:lnTo>
                      <a:lnTo>
                        <a:pt x="2468" y="1986"/>
                      </a:lnTo>
                      <a:lnTo>
                        <a:pt x="3285" y="1188"/>
                      </a:lnTo>
                      <a:lnTo>
                        <a:pt x="2153"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4"/>
                <p:cNvSpPr/>
                <p:nvPr/>
              </p:nvSpPr>
              <p:spPr>
                <a:xfrm>
                  <a:off x="293778" y="83998"/>
                  <a:ext cx="104790" cy="100041"/>
                </a:xfrm>
                <a:custGeom>
                  <a:avLst/>
                  <a:gdLst/>
                  <a:ahLst/>
                  <a:cxnLst/>
                  <a:rect l="l" t="t" r="r" b="b"/>
                  <a:pathLst>
                    <a:path w="3266" h="3118" extrusionOk="0">
                      <a:moveTo>
                        <a:pt x="1633" y="1"/>
                      </a:moveTo>
                      <a:lnTo>
                        <a:pt x="1132" y="1021"/>
                      </a:lnTo>
                      <a:lnTo>
                        <a:pt x="0" y="1188"/>
                      </a:lnTo>
                      <a:lnTo>
                        <a:pt x="816" y="1986"/>
                      </a:lnTo>
                      <a:lnTo>
                        <a:pt x="612" y="3118"/>
                      </a:lnTo>
                      <a:lnTo>
                        <a:pt x="1633" y="2598"/>
                      </a:lnTo>
                      <a:lnTo>
                        <a:pt x="2653" y="3118"/>
                      </a:lnTo>
                      <a:lnTo>
                        <a:pt x="2449" y="1986"/>
                      </a:lnTo>
                      <a:lnTo>
                        <a:pt x="3266" y="1188"/>
                      </a:lnTo>
                      <a:lnTo>
                        <a:pt x="2134"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4"/>
                <p:cNvSpPr/>
                <p:nvPr/>
              </p:nvSpPr>
              <p:spPr>
                <a:xfrm>
                  <a:off x="521165" y="83998"/>
                  <a:ext cx="105399" cy="100041"/>
                </a:xfrm>
                <a:custGeom>
                  <a:avLst/>
                  <a:gdLst/>
                  <a:ahLst/>
                  <a:cxnLst/>
                  <a:rect l="l" t="t" r="r" b="b"/>
                  <a:pathLst>
                    <a:path w="3285" h="3118" extrusionOk="0">
                      <a:moveTo>
                        <a:pt x="1652" y="1"/>
                      </a:moveTo>
                      <a:lnTo>
                        <a:pt x="1151" y="1021"/>
                      </a:lnTo>
                      <a:lnTo>
                        <a:pt x="1" y="1188"/>
                      </a:lnTo>
                      <a:lnTo>
                        <a:pt x="836" y="1986"/>
                      </a:lnTo>
                      <a:lnTo>
                        <a:pt x="632" y="3118"/>
                      </a:lnTo>
                      <a:lnTo>
                        <a:pt x="1652" y="2598"/>
                      </a:lnTo>
                      <a:lnTo>
                        <a:pt x="2654" y="3118"/>
                      </a:lnTo>
                      <a:lnTo>
                        <a:pt x="2468" y="1986"/>
                      </a:lnTo>
                      <a:lnTo>
                        <a:pt x="3285" y="1188"/>
                      </a:lnTo>
                      <a:lnTo>
                        <a:pt x="2153" y="1021"/>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4"/>
                <p:cNvSpPr/>
                <p:nvPr/>
              </p:nvSpPr>
              <p:spPr>
                <a:xfrm>
                  <a:off x="749161" y="83998"/>
                  <a:ext cx="105399" cy="100041"/>
                </a:xfrm>
                <a:custGeom>
                  <a:avLst/>
                  <a:gdLst/>
                  <a:ahLst/>
                  <a:cxnLst/>
                  <a:rect l="l" t="t" r="r" b="b"/>
                  <a:pathLst>
                    <a:path w="3285" h="3118" extrusionOk="0">
                      <a:moveTo>
                        <a:pt x="1652" y="1"/>
                      </a:moveTo>
                      <a:lnTo>
                        <a:pt x="1133" y="1021"/>
                      </a:lnTo>
                      <a:lnTo>
                        <a:pt x="1" y="1188"/>
                      </a:lnTo>
                      <a:lnTo>
                        <a:pt x="817" y="1986"/>
                      </a:lnTo>
                      <a:lnTo>
                        <a:pt x="632" y="3118"/>
                      </a:lnTo>
                      <a:lnTo>
                        <a:pt x="1652" y="2598"/>
                      </a:lnTo>
                      <a:lnTo>
                        <a:pt x="2654" y="3118"/>
                      </a:lnTo>
                      <a:lnTo>
                        <a:pt x="2654" y="3118"/>
                      </a:lnTo>
                      <a:lnTo>
                        <a:pt x="2469" y="1986"/>
                      </a:lnTo>
                      <a:lnTo>
                        <a:pt x="3285" y="1188"/>
                      </a:lnTo>
                      <a:lnTo>
                        <a:pt x="2153" y="1021"/>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4"/>
                <p:cNvSpPr/>
                <p:nvPr/>
              </p:nvSpPr>
              <p:spPr>
                <a:xfrm>
                  <a:off x="977189" y="83998"/>
                  <a:ext cx="105399" cy="100041"/>
                </a:xfrm>
                <a:custGeom>
                  <a:avLst/>
                  <a:gdLst/>
                  <a:ahLst/>
                  <a:cxnLst/>
                  <a:rect l="l" t="t" r="r" b="b"/>
                  <a:pathLst>
                    <a:path w="3285" h="3118" extrusionOk="0">
                      <a:moveTo>
                        <a:pt x="1651" y="1"/>
                      </a:moveTo>
                      <a:lnTo>
                        <a:pt x="1132" y="1021"/>
                      </a:lnTo>
                      <a:lnTo>
                        <a:pt x="0" y="1188"/>
                      </a:lnTo>
                      <a:lnTo>
                        <a:pt x="816" y="1986"/>
                      </a:lnTo>
                      <a:lnTo>
                        <a:pt x="631" y="3118"/>
                      </a:lnTo>
                      <a:lnTo>
                        <a:pt x="631" y="3118"/>
                      </a:lnTo>
                      <a:lnTo>
                        <a:pt x="1651" y="2598"/>
                      </a:lnTo>
                      <a:lnTo>
                        <a:pt x="2653" y="3118"/>
                      </a:lnTo>
                      <a:lnTo>
                        <a:pt x="2468" y="1986"/>
                      </a:lnTo>
                      <a:lnTo>
                        <a:pt x="3284" y="1188"/>
                      </a:lnTo>
                      <a:lnTo>
                        <a:pt x="2152" y="1021"/>
                      </a:lnTo>
                      <a:lnTo>
                        <a:pt x="165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4"/>
                <p:cNvSpPr/>
                <p:nvPr/>
              </p:nvSpPr>
              <p:spPr>
                <a:xfrm>
                  <a:off x="1205185" y="83998"/>
                  <a:ext cx="105399" cy="100041"/>
                </a:xfrm>
                <a:custGeom>
                  <a:avLst/>
                  <a:gdLst/>
                  <a:ahLst/>
                  <a:cxnLst/>
                  <a:rect l="l" t="t" r="r" b="b"/>
                  <a:pathLst>
                    <a:path w="3285" h="3118" extrusionOk="0">
                      <a:moveTo>
                        <a:pt x="1633" y="1"/>
                      </a:moveTo>
                      <a:lnTo>
                        <a:pt x="1132" y="1021"/>
                      </a:lnTo>
                      <a:lnTo>
                        <a:pt x="0" y="1188"/>
                      </a:lnTo>
                      <a:lnTo>
                        <a:pt x="817" y="1986"/>
                      </a:lnTo>
                      <a:lnTo>
                        <a:pt x="631" y="3118"/>
                      </a:lnTo>
                      <a:lnTo>
                        <a:pt x="631" y="3118"/>
                      </a:lnTo>
                      <a:lnTo>
                        <a:pt x="1633" y="2598"/>
                      </a:lnTo>
                      <a:lnTo>
                        <a:pt x="2653" y="3118"/>
                      </a:lnTo>
                      <a:lnTo>
                        <a:pt x="2468" y="1986"/>
                      </a:lnTo>
                      <a:lnTo>
                        <a:pt x="3284" y="1188"/>
                      </a:lnTo>
                      <a:lnTo>
                        <a:pt x="2153"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
                <p:cNvSpPr/>
                <p:nvPr/>
              </p:nvSpPr>
              <p:spPr>
                <a:xfrm>
                  <a:off x="1433181" y="83998"/>
                  <a:ext cx="105399" cy="100041"/>
                </a:xfrm>
                <a:custGeom>
                  <a:avLst/>
                  <a:gdLst/>
                  <a:ahLst/>
                  <a:cxnLst/>
                  <a:rect l="l" t="t" r="r" b="b"/>
                  <a:pathLst>
                    <a:path w="3285" h="3118" extrusionOk="0">
                      <a:moveTo>
                        <a:pt x="1633" y="1"/>
                      </a:moveTo>
                      <a:lnTo>
                        <a:pt x="1132" y="1021"/>
                      </a:lnTo>
                      <a:lnTo>
                        <a:pt x="0" y="1188"/>
                      </a:lnTo>
                      <a:lnTo>
                        <a:pt x="817" y="1986"/>
                      </a:lnTo>
                      <a:lnTo>
                        <a:pt x="631" y="3118"/>
                      </a:lnTo>
                      <a:lnTo>
                        <a:pt x="631" y="3118"/>
                      </a:lnTo>
                      <a:lnTo>
                        <a:pt x="1633" y="2598"/>
                      </a:lnTo>
                      <a:lnTo>
                        <a:pt x="2654" y="3118"/>
                      </a:lnTo>
                      <a:lnTo>
                        <a:pt x="2450" y="1986"/>
                      </a:lnTo>
                      <a:lnTo>
                        <a:pt x="3285" y="1188"/>
                      </a:lnTo>
                      <a:lnTo>
                        <a:pt x="2134"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4"/>
                <p:cNvSpPr/>
                <p:nvPr/>
              </p:nvSpPr>
              <p:spPr>
                <a:xfrm>
                  <a:off x="1661177" y="83998"/>
                  <a:ext cx="104822" cy="100041"/>
                </a:xfrm>
                <a:custGeom>
                  <a:avLst/>
                  <a:gdLst/>
                  <a:ahLst/>
                  <a:cxnLst/>
                  <a:rect l="l" t="t" r="r" b="b"/>
                  <a:pathLst>
                    <a:path w="3267" h="3118" extrusionOk="0">
                      <a:moveTo>
                        <a:pt x="1633" y="1"/>
                      </a:moveTo>
                      <a:lnTo>
                        <a:pt x="1132" y="1021"/>
                      </a:lnTo>
                      <a:lnTo>
                        <a:pt x="1" y="1188"/>
                      </a:lnTo>
                      <a:lnTo>
                        <a:pt x="817" y="1986"/>
                      </a:lnTo>
                      <a:lnTo>
                        <a:pt x="613" y="3118"/>
                      </a:lnTo>
                      <a:lnTo>
                        <a:pt x="1633" y="2598"/>
                      </a:lnTo>
                      <a:lnTo>
                        <a:pt x="2654" y="3118"/>
                      </a:lnTo>
                      <a:lnTo>
                        <a:pt x="2450" y="1986"/>
                      </a:lnTo>
                      <a:lnTo>
                        <a:pt x="3266" y="1188"/>
                      </a:lnTo>
                      <a:lnTo>
                        <a:pt x="2134"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4"/>
                <p:cNvSpPr/>
                <p:nvPr/>
              </p:nvSpPr>
              <p:spPr>
                <a:xfrm>
                  <a:off x="1888595" y="83998"/>
                  <a:ext cx="105399" cy="100041"/>
                </a:xfrm>
                <a:custGeom>
                  <a:avLst/>
                  <a:gdLst/>
                  <a:ahLst/>
                  <a:cxnLst/>
                  <a:rect l="l" t="t" r="r" b="b"/>
                  <a:pathLst>
                    <a:path w="3285" h="3118" extrusionOk="0">
                      <a:moveTo>
                        <a:pt x="1652" y="1"/>
                      </a:moveTo>
                      <a:lnTo>
                        <a:pt x="1132" y="1021"/>
                      </a:lnTo>
                      <a:lnTo>
                        <a:pt x="0" y="1188"/>
                      </a:lnTo>
                      <a:lnTo>
                        <a:pt x="835" y="1986"/>
                      </a:lnTo>
                      <a:lnTo>
                        <a:pt x="631" y="3118"/>
                      </a:lnTo>
                      <a:lnTo>
                        <a:pt x="1652" y="2598"/>
                      </a:lnTo>
                      <a:lnTo>
                        <a:pt x="2653" y="3118"/>
                      </a:lnTo>
                      <a:lnTo>
                        <a:pt x="2653" y="3118"/>
                      </a:lnTo>
                      <a:lnTo>
                        <a:pt x="2468" y="1986"/>
                      </a:lnTo>
                      <a:lnTo>
                        <a:pt x="3284" y="1188"/>
                      </a:lnTo>
                      <a:lnTo>
                        <a:pt x="2153" y="1021"/>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4"/>
                <p:cNvSpPr/>
                <p:nvPr/>
              </p:nvSpPr>
              <p:spPr>
                <a:xfrm>
                  <a:off x="2116591" y="83998"/>
                  <a:ext cx="105399" cy="100041"/>
                </a:xfrm>
                <a:custGeom>
                  <a:avLst/>
                  <a:gdLst/>
                  <a:ahLst/>
                  <a:cxnLst/>
                  <a:rect l="l" t="t" r="r" b="b"/>
                  <a:pathLst>
                    <a:path w="3285" h="3118" extrusionOk="0">
                      <a:moveTo>
                        <a:pt x="1652" y="1"/>
                      </a:moveTo>
                      <a:lnTo>
                        <a:pt x="1132" y="1021"/>
                      </a:lnTo>
                      <a:lnTo>
                        <a:pt x="0" y="1188"/>
                      </a:lnTo>
                      <a:lnTo>
                        <a:pt x="817" y="1986"/>
                      </a:lnTo>
                      <a:lnTo>
                        <a:pt x="631" y="3118"/>
                      </a:lnTo>
                      <a:lnTo>
                        <a:pt x="1652" y="2598"/>
                      </a:lnTo>
                      <a:lnTo>
                        <a:pt x="2654" y="3118"/>
                      </a:lnTo>
                      <a:lnTo>
                        <a:pt x="2468" y="1986"/>
                      </a:lnTo>
                      <a:lnTo>
                        <a:pt x="3284" y="1188"/>
                      </a:lnTo>
                      <a:lnTo>
                        <a:pt x="2153" y="1021"/>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4"/>
                <p:cNvSpPr/>
                <p:nvPr/>
              </p:nvSpPr>
              <p:spPr>
                <a:xfrm>
                  <a:off x="2344587" y="83998"/>
                  <a:ext cx="105399" cy="100041"/>
                </a:xfrm>
                <a:custGeom>
                  <a:avLst/>
                  <a:gdLst/>
                  <a:ahLst/>
                  <a:cxnLst/>
                  <a:rect l="l" t="t" r="r" b="b"/>
                  <a:pathLst>
                    <a:path w="3285" h="3118" extrusionOk="0">
                      <a:moveTo>
                        <a:pt x="1633" y="1"/>
                      </a:moveTo>
                      <a:lnTo>
                        <a:pt x="1132" y="1021"/>
                      </a:lnTo>
                      <a:lnTo>
                        <a:pt x="1" y="1188"/>
                      </a:lnTo>
                      <a:lnTo>
                        <a:pt x="817" y="1986"/>
                      </a:lnTo>
                      <a:lnTo>
                        <a:pt x="631" y="3118"/>
                      </a:lnTo>
                      <a:lnTo>
                        <a:pt x="631" y="3118"/>
                      </a:lnTo>
                      <a:lnTo>
                        <a:pt x="1633" y="2598"/>
                      </a:lnTo>
                      <a:lnTo>
                        <a:pt x="2654" y="3118"/>
                      </a:lnTo>
                      <a:lnTo>
                        <a:pt x="2468" y="1986"/>
                      </a:lnTo>
                      <a:lnTo>
                        <a:pt x="3285" y="1188"/>
                      </a:lnTo>
                      <a:lnTo>
                        <a:pt x="2153"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4"/>
                <p:cNvSpPr/>
                <p:nvPr/>
              </p:nvSpPr>
              <p:spPr>
                <a:xfrm>
                  <a:off x="2572583" y="83998"/>
                  <a:ext cx="105399" cy="100041"/>
                </a:xfrm>
                <a:custGeom>
                  <a:avLst/>
                  <a:gdLst/>
                  <a:ahLst/>
                  <a:cxnLst/>
                  <a:rect l="l" t="t" r="r" b="b"/>
                  <a:pathLst>
                    <a:path w="3285" h="3118" extrusionOk="0">
                      <a:moveTo>
                        <a:pt x="1634" y="1"/>
                      </a:moveTo>
                      <a:lnTo>
                        <a:pt x="1133" y="1021"/>
                      </a:lnTo>
                      <a:lnTo>
                        <a:pt x="1" y="1188"/>
                      </a:lnTo>
                      <a:lnTo>
                        <a:pt x="817" y="1986"/>
                      </a:lnTo>
                      <a:lnTo>
                        <a:pt x="632" y="3118"/>
                      </a:lnTo>
                      <a:lnTo>
                        <a:pt x="632" y="3118"/>
                      </a:lnTo>
                      <a:lnTo>
                        <a:pt x="1634" y="2598"/>
                      </a:lnTo>
                      <a:lnTo>
                        <a:pt x="2654" y="3118"/>
                      </a:lnTo>
                      <a:lnTo>
                        <a:pt x="2468" y="1986"/>
                      </a:lnTo>
                      <a:lnTo>
                        <a:pt x="3285" y="1188"/>
                      </a:lnTo>
                      <a:lnTo>
                        <a:pt x="2153" y="1021"/>
                      </a:lnTo>
                      <a:lnTo>
                        <a:pt x="16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4"/>
                <p:cNvSpPr/>
                <p:nvPr/>
              </p:nvSpPr>
              <p:spPr>
                <a:xfrm>
                  <a:off x="2800579" y="83998"/>
                  <a:ext cx="105431" cy="100041"/>
                </a:xfrm>
                <a:custGeom>
                  <a:avLst/>
                  <a:gdLst/>
                  <a:ahLst/>
                  <a:cxnLst/>
                  <a:rect l="l" t="t" r="r" b="b"/>
                  <a:pathLst>
                    <a:path w="3286" h="3118" extrusionOk="0">
                      <a:moveTo>
                        <a:pt x="1634" y="1"/>
                      </a:moveTo>
                      <a:lnTo>
                        <a:pt x="1133" y="1021"/>
                      </a:lnTo>
                      <a:lnTo>
                        <a:pt x="1" y="1188"/>
                      </a:lnTo>
                      <a:lnTo>
                        <a:pt x="817" y="1986"/>
                      </a:lnTo>
                      <a:lnTo>
                        <a:pt x="632" y="3118"/>
                      </a:lnTo>
                      <a:lnTo>
                        <a:pt x="632" y="3118"/>
                      </a:lnTo>
                      <a:lnTo>
                        <a:pt x="1634" y="2598"/>
                      </a:lnTo>
                      <a:lnTo>
                        <a:pt x="2654" y="3118"/>
                      </a:lnTo>
                      <a:lnTo>
                        <a:pt x="2450" y="1986"/>
                      </a:lnTo>
                      <a:lnTo>
                        <a:pt x="3285" y="1188"/>
                      </a:lnTo>
                      <a:lnTo>
                        <a:pt x="2135" y="1021"/>
                      </a:lnTo>
                      <a:lnTo>
                        <a:pt x="16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4"/>
                <p:cNvSpPr/>
                <p:nvPr/>
              </p:nvSpPr>
              <p:spPr>
                <a:xfrm>
                  <a:off x="3028607" y="83998"/>
                  <a:ext cx="104790" cy="100041"/>
                </a:xfrm>
                <a:custGeom>
                  <a:avLst/>
                  <a:gdLst/>
                  <a:ahLst/>
                  <a:cxnLst/>
                  <a:rect l="l" t="t" r="r" b="b"/>
                  <a:pathLst>
                    <a:path w="3266" h="3118" extrusionOk="0">
                      <a:moveTo>
                        <a:pt x="1633" y="1"/>
                      </a:moveTo>
                      <a:lnTo>
                        <a:pt x="1132" y="1021"/>
                      </a:lnTo>
                      <a:lnTo>
                        <a:pt x="0" y="1188"/>
                      </a:lnTo>
                      <a:lnTo>
                        <a:pt x="817" y="1986"/>
                      </a:lnTo>
                      <a:lnTo>
                        <a:pt x="612" y="3118"/>
                      </a:lnTo>
                      <a:lnTo>
                        <a:pt x="1633" y="2598"/>
                      </a:lnTo>
                      <a:lnTo>
                        <a:pt x="2653" y="3118"/>
                      </a:lnTo>
                      <a:lnTo>
                        <a:pt x="2449" y="1986"/>
                      </a:lnTo>
                      <a:lnTo>
                        <a:pt x="3266" y="1188"/>
                      </a:lnTo>
                      <a:lnTo>
                        <a:pt x="2134"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4"/>
                <p:cNvSpPr/>
                <p:nvPr/>
              </p:nvSpPr>
              <p:spPr>
                <a:xfrm>
                  <a:off x="3255994" y="83998"/>
                  <a:ext cx="105399" cy="100041"/>
                </a:xfrm>
                <a:custGeom>
                  <a:avLst/>
                  <a:gdLst/>
                  <a:ahLst/>
                  <a:cxnLst/>
                  <a:rect l="l" t="t" r="r" b="b"/>
                  <a:pathLst>
                    <a:path w="3285" h="3118" extrusionOk="0">
                      <a:moveTo>
                        <a:pt x="1652" y="1"/>
                      </a:moveTo>
                      <a:lnTo>
                        <a:pt x="1133" y="1021"/>
                      </a:lnTo>
                      <a:lnTo>
                        <a:pt x="1" y="1188"/>
                      </a:lnTo>
                      <a:lnTo>
                        <a:pt x="836" y="1986"/>
                      </a:lnTo>
                      <a:lnTo>
                        <a:pt x="632" y="3118"/>
                      </a:lnTo>
                      <a:lnTo>
                        <a:pt x="632" y="3118"/>
                      </a:lnTo>
                      <a:lnTo>
                        <a:pt x="1652" y="2598"/>
                      </a:lnTo>
                      <a:lnTo>
                        <a:pt x="2654" y="3118"/>
                      </a:lnTo>
                      <a:lnTo>
                        <a:pt x="2468" y="1986"/>
                      </a:lnTo>
                      <a:lnTo>
                        <a:pt x="3285" y="1188"/>
                      </a:lnTo>
                      <a:lnTo>
                        <a:pt x="2153" y="1021"/>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4"/>
                <p:cNvSpPr/>
                <p:nvPr/>
              </p:nvSpPr>
              <p:spPr>
                <a:xfrm>
                  <a:off x="3483990" y="83998"/>
                  <a:ext cx="105431" cy="100041"/>
                </a:xfrm>
                <a:custGeom>
                  <a:avLst/>
                  <a:gdLst/>
                  <a:ahLst/>
                  <a:cxnLst/>
                  <a:rect l="l" t="t" r="r" b="b"/>
                  <a:pathLst>
                    <a:path w="3286" h="3118" extrusionOk="0">
                      <a:moveTo>
                        <a:pt x="1652" y="1"/>
                      </a:moveTo>
                      <a:lnTo>
                        <a:pt x="1133" y="1021"/>
                      </a:lnTo>
                      <a:lnTo>
                        <a:pt x="1" y="1188"/>
                      </a:lnTo>
                      <a:lnTo>
                        <a:pt x="817" y="1986"/>
                      </a:lnTo>
                      <a:lnTo>
                        <a:pt x="632" y="3118"/>
                      </a:lnTo>
                      <a:lnTo>
                        <a:pt x="1652" y="2598"/>
                      </a:lnTo>
                      <a:lnTo>
                        <a:pt x="2654" y="3118"/>
                      </a:lnTo>
                      <a:lnTo>
                        <a:pt x="2654" y="3118"/>
                      </a:lnTo>
                      <a:lnTo>
                        <a:pt x="2469" y="1986"/>
                      </a:lnTo>
                      <a:lnTo>
                        <a:pt x="3285" y="1188"/>
                      </a:lnTo>
                      <a:lnTo>
                        <a:pt x="2153" y="1021"/>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4"/>
                <p:cNvSpPr/>
                <p:nvPr/>
              </p:nvSpPr>
              <p:spPr>
                <a:xfrm>
                  <a:off x="3703066" y="84607"/>
                  <a:ext cx="105399" cy="100041"/>
                </a:xfrm>
                <a:custGeom>
                  <a:avLst/>
                  <a:gdLst/>
                  <a:ahLst/>
                  <a:cxnLst/>
                  <a:rect l="l" t="t" r="r" b="b"/>
                  <a:pathLst>
                    <a:path w="3285" h="3118" extrusionOk="0">
                      <a:moveTo>
                        <a:pt x="1634" y="0"/>
                      </a:moveTo>
                      <a:lnTo>
                        <a:pt x="1133" y="1021"/>
                      </a:lnTo>
                      <a:lnTo>
                        <a:pt x="1" y="1188"/>
                      </a:lnTo>
                      <a:lnTo>
                        <a:pt x="817" y="1986"/>
                      </a:lnTo>
                      <a:lnTo>
                        <a:pt x="613" y="3117"/>
                      </a:lnTo>
                      <a:lnTo>
                        <a:pt x="1634" y="2579"/>
                      </a:lnTo>
                      <a:lnTo>
                        <a:pt x="2654" y="3117"/>
                      </a:lnTo>
                      <a:lnTo>
                        <a:pt x="2450" y="1986"/>
                      </a:lnTo>
                      <a:lnTo>
                        <a:pt x="3285" y="1188"/>
                      </a:lnTo>
                      <a:lnTo>
                        <a:pt x="2135" y="1021"/>
                      </a:lnTo>
                      <a:lnTo>
                        <a:pt x="16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4"/>
                <p:cNvSpPr/>
                <p:nvPr/>
              </p:nvSpPr>
              <p:spPr>
                <a:xfrm>
                  <a:off x="3930485" y="84607"/>
                  <a:ext cx="105399" cy="100041"/>
                </a:xfrm>
                <a:custGeom>
                  <a:avLst/>
                  <a:gdLst/>
                  <a:ahLst/>
                  <a:cxnLst/>
                  <a:rect l="l" t="t" r="r" b="b"/>
                  <a:pathLst>
                    <a:path w="3285" h="3118" extrusionOk="0">
                      <a:moveTo>
                        <a:pt x="1652" y="0"/>
                      </a:moveTo>
                      <a:lnTo>
                        <a:pt x="1151" y="1021"/>
                      </a:lnTo>
                      <a:lnTo>
                        <a:pt x="0" y="1188"/>
                      </a:lnTo>
                      <a:lnTo>
                        <a:pt x="835" y="1986"/>
                      </a:lnTo>
                      <a:lnTo>
                        <a:pt x="631" y="3117"/>
                      </a:lnTo>
                      <a:lnTo>
                        <a:pt x="1652" y="2579"/>
                      </a:lnTo>
                      <a:lnTo>
                        <a:pt x="2672" y="3117"/>
                      </a:lnTo>
                      <a:lnTo>
                        <a:pt x="2468" y="1986"/>
                      </a:lnTo>
                      <a:lnTo>
                        <a:pt x="3285" y="1188"/>
                      </a:lnTo>
                      <a:lnTo>
                        <a:pt x="2153" y="1021"/>
                      </a:lnTo>
                      <a:lnTo>
                        <a:pt x="1652" y="0"/>
                      </a:lnTo>
                      <a:close/>
                      <a:moveTo>
                        <a:pt x="2672" y="3117"/>
                      </a:moveTo>
                      <a:lnTo>
                        <a:pt x="2672" y="3117"/>
                      </a:lnTo>
                      <a:lnTo>
                        <a:pt x="2672" y="3117"/>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4"/>
                <p:cNvSpPr/>
                <p:nvPr/>
              </p:nvSpPr>
              <p:spPr>
                <a:xfrm>
                  <a:off x="4158481" y="84607"/>
                  <a:ext cx="105399" cy="100041"/>
                </a:xfrm>
                <a:custGeom>
                  <a:avLst/>
                  <a:gdLst/>
                  <a:ahLst/>
                  <a:cxnLst/>
                  <a:rect l="l" t="t" r="r" b="b"/>
                  <a:pathLst>
                    <a:path w="3285" h="3118" extrusionOk="0">
                      <a:moveTo>
                        <a:pt x="1652" y="0"/>
                      </a:moveTo>
                      <a:lnTo>
                        <a:pt x="1132" y="1021"/>
                      </a:lnTo>
                      <a:lnTo>
                        <a:pt x="1" y="1188"/>
                      </a:lnTo>
                      <a:lnTo>
                        <a:pt x="817" y="1986"/>
                      </a:lnTo>
                      <a:lnTo>
                        <a:pt x="631" y="3117"/>
                      </a:lnTo>
                      <a:lnTo>
                        <a:pt x="631" y="3117"/>
                      </a:lnTo>
                      <a:lnTo>
                        <a:pt x="1652" y="2579"/>
                      </a:lnTo>
                      <a:lnTo>
                        <a:pt x="2654" y="3117"/>
                      </a:lnTo>
                      <a:lnTo>
                        <a:pt x="2468" y="1986"/>
                      </a:lnTo>
                      <a:lnTo>
                        <a:pt x="3285" y="1188"/>
                      </a:lnTo>
                      <a:lnTo>
                        <a:pt x="2153" y="1021"/>
                      </a:lnTo>
                      <a:lnTo>
                        <a:pt x="16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4"/>
                <p:cNvSpPr/>
                <p:nvPr/>
              </p:nvSpPr>
              <p:spPr>
                <a:xfrm>
                  <a:off x="4386477" y="84607"/>
                  <a:ext cx="105399" cy="100041"/>
                </a:xfrm>
                <a:custGeom>
                  <a:avLst/>
                  <a:gdLst/>
                  <a:ahLst/>
                  <a:cxnLst/>
                  <a:rect l="l" t="t" r="r" b="b"/>
                  <a:pathLst>
                    <a:path w="3285" h="3118" extrusionOk="0">
                      <a:moveTo>
                        <a:pt x="1652" y="0"/>
                      </a:moveTo>
                      <a:lnTo>
                        <a:pt x="1133" y="1021"/>
                      </a:lnTo>
                      <a:lnTo>
                        <a:pt x="1" y="1188"/>
                      </a:lnTo>
                      <a:lnTo>
                        <a:pt x="817" y="1986"/>
                      </a:lnTo>
                      <a:lnTo>
                        <a:pt x="632" y="3117"/>
                      </a:lnTo>
                      <a:lnTo>
                        <a:pt x="1652" y="2579"/>
                      </a:lnTo>
                      <a:lnTo>
                        <a:pt x="2654" y="3117"/>
                      </a:lnTo>
                      <a:lnTo>
                        <a:pt x="2468" y="1986"/>
                      </a:lnTo>
                      <a:lnTo>
                        <a:pt x="3285" y="1188"/>
                      </a:lnTo>
                      <a:lnTo>
                        <a:pt x="2153" y="1021"/>
                      </a:lnTo>
                      <a:lnTo>
                        <a:pt x="1652" y="0"/>
                      </a:lnTo>
                      <a:close/>
                      <a:moveTo>
                        <a:pt x="632" y="3117"/>
                      </a:moveTo>
                      <a:lnTo>
                        <a:pt x="632" y="3117"/>
                      </a:lnTo>
                      <a:lnTo>
                        <a:pt x="632" y="3117"/>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4"/>
                <p:cNvSpPr/>
                <p:nvPr/>
              </p:nvSpPr>
              <p:spPr>
                <a:xfrm>
                  <a:off x="4614473" y="84607"/>
                  <a:ext cx="105431" cy="100041"/>
                </a:xfrm>
                <a:custGeom>
                  <a:avLst/>
                  <a:gdLst/>
                  <a:ahLst/>
                  <a:cxnLst/>
                  <a:rect l="l" t="t" r="r" b="b"/>
                  <a:pathLst>
                    <a:path w="3286" h="3118" extrusionOk="0">
                      <a:moveTo>
                        <a:pt x="1634" y="0"/>
                      </a:moveTo>
                      <a:lnTo>
                        <a:pt x="1133" y="1021"/>
                      </a:lnTo>
                      <a:lnTo>
                        <a:pt x="1" y="1188"/>
                      </a:lnTo>
                      <a:lnTo>
                        <a:pt x="817" y="1986"/>
                      </a:lnTo>
                      <a:lnTo>
                        <a:pt x="632" y="3117"/>
                      </a:lnTo>
                      <a:lnTo>
                        <a:pt x="1634" y="2579"/>
                      </a:lnTo>
                      <a:lnTo>
                        <a:pt x="2654" y="3117"/>
                      </a:lnTo>
                      <a:lnTo>
                        <a:pt x="2469" y="1986"/>
                      </a:lnTo>
                      <a:lnTo>
                        <a:pt x="3285" y="1188"/>
                      </a:lnTo>
                      <a:lnTo>
                        <a:pt x="2153" y="1021"/>
                      </a:lnTo>
                      <a:lnTo>
                        <a:pt x="1634" y="0"/>
                      </a:lnTo>
                      <a:close/>
                      <a:moveTo>
                        <a:pt x="2654" y="3117"/>
                      </a:moveTo>
                      <a:lnTo>
                        <a:pt x="2654" y="3117"/>
                      </a:lnTo>
                      <a:lnTo>
                        <a:pt x="2654" y="3117"/>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4"/>
                <p:cNvSpPr/>
                <p:nvPr/>
              </p:nvSpPr>
              <p:spPr>
                <a:xfrm>
                  <a:off x="4842501" y="84607"/>
                  <a:ext cx="105399" cy="100041"/>
                </a:xfrm>
                <a:custGeom>
                  <a:avLst/>
                  <a:gdLst/>
                  <a:ahLst/>
                  <a:cxnLst/>
                  <a:rect l="l" t="t" r="r" b="b"/>
                  <a:pathLst>
                    <a:path w="3285" h="3118" extrusionOk="0">
                      <a:moveTo>
                        <a:pt x="1633" y="0"/>
                      </a:moveTo>
                      <a:lnTo>
                        <a:pt x="1132" y="1021"/>
                      </a:lnTo>
                      <a:lnTo>
                        <a:pt x="0" y="1188"/>
                      </a:lnTo>
                      <a:lnTo>
                        <a:pt x="817" y="1986"/>
                      </a:lnTo>
                      <a:lnTo>
                        <a:pt x="631" y="3117"/>
                      </a:lnTo>
                      <a:lnTo>
                        <a:pt x="1633" y="2579"/>
                      </a:lnTo>
                      <a:lnTo>
                        <a:pt x="2653" y="3117"/>
                      </a:lnTo>
                      <a:lnTo>
                        <a:pt x="2449" y="1986"/>
                      </a:lnTo>
                      <a:lnTo>
                        <a:pt x="3284" y="1188"/>
                      </a:lnTo>
                      <a:lnTo>
                        <a:pt x="2152" y="1021"/>
                      </a:lnTo>
                      <a:lnTo>
                        <a:pt x="1633" y="0"/>
                      </a:lnTo>
                      <a:close/>
                      <a:moveTo>
                        <a:pt x="2653" y="3117"/>
                      </a:moveTo>
                      <a:lnTo>
                        <a:pt x="2653" y="3117"/>
                      </a:lnTo>
                      <a:lnTo>
                        <a:pt x="2653" y="3117"/>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4"/>
                <p:cNvSpPr/>
                <p:nvPr/>
              </p:nvSpPr>
              <p:spPr>
                <a:xfrm>
                  <a:off x="5070497" y="84607"/>
                  <a:ext cx="105399" cy="100041"/>
                </a:xfrm>
                <a:custGeom>
                  <a:avLst/>
                  <a:gdLst/>
                  <a:ahLst/>
                  <a:cxnLst/>
                  <a:rect l="l" t="t" r="r" b="b"/>
                  <a:pathLst>
                    <a:path w="3285" h="3118" extrusionOk="0">
                      <a:moveTo>
                        <a:pt x="1633" y="0"/>
                      </a:moveTo>
                      <a:lnTo>
                        <a:pt x="1132" y="1021"/>
                      </a:lnTo>
                      <a:lnTo>
                        <a:pt x="0" y="1188"/>
                      </a:lnTo>
                      <a:lnTo>
                        <a:pt x="817" y="1986"/>
                      </a:lnTo>
                      <a:lnTo>
                        <a:pt x="631" y="3117"/>
                      </a:lnTo>
                      <a:lnTo>
                        <a:pt x="1633" y="2579"/>
                      </a:lnTo>
                      <a:lnTo>
                        <a:pt x="2654" y="3117"/>
                      </a:lnTo>
                      <a:lnTo>
                        <a:pt x="2449" y="1986"/>
                      </a:lnTo>
                      <a:lnTo>
                        <a:pt x="3284" y="1188"/>
                      </a:lnTo>
                      <a:lnTo>
                        <a:pt x="2134" y="1021"/>
                      </a:lnTo>
                      <a:lnTo>
                        <a:pt x="1633" y="0"/>
                      </a:lnTo>
                      <a:close/>
                      <a:moveTo>
                        <a:pt x="2654" y="3117"/>
                      </a:moveTo>
                      <a:lnTo>
                        <a:pt x="2654" y="3117"/>
                      </a:lnTo>
                      <a:lnTo>
                        <a:pt x="2654" y="3117"/>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4"/>
                <p:cNvSpPr/>
                <p:nvPr/>
              </p:nvSpPr>
              <p:spPr>
                <a:xfrm>
                  <a:off x="5297883" y="83998"/>
                  <a:ext cx="105431" cy="100041"/>
                </a:xfrm>
                <a:custGeom>
                  <a:avLst/>
                  <a:gdLst/>
                  <a:ahLst/>
                  <a:cxnLst/>
                  <a:rect l="l" t="t" r="r" b="b"/>
                  <a:pathLst>
                    <a:path w="3286" h="3118" extrusionOk="0">
                      <a:moveTo>
                        <a:pt x="1652" y="1"/>
                      </a:moveTo>
                      <a:lnTo>
                        <a:pt x="1133" y="1021"/>
                      </a:lnTo>
                      <a:lnTo>
                        <a:pt x="1" y="1188"/>
                      </a:lnTo>
                      <a:lnTo>
                        <a:pt x="817" y="1986"/>
                      </a:lnTo>
                      <a:lnTo>
                        <a:pt x="632" y="3118"/>
                      </a:lnTo>
                      <a:lnTo>
                        <a:pt x="1652" y="2580"/>
                      </a:lnTo>
                      <a:lnTo>
                        <a:pt x="2654" y="3118"/>
                      </a:lnTo>
                      <a:lnTo>
                        <a:pt x="2469" y="1986"/>
                      </a:lnTo>
                      <a:lnTo>
                        <a:pt x="3285" y="1188"/>
                      </a:lnTo>
                      <a:lnTo>
                        <a:pt x="2153" y="1021"/>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4"/>
                <p:cNvSpPr/>
                <p:nvPr/>
              </p:nvSpPr>
              <p:spPr>
                <a:xfrm>
                  <a:off x="5517569" y="83998"/>
                  <a:ext cx="105399" cy="100041"/>
                </a:xfrm>
                <a:custGeom>
                  <a:avLst/>
                  <a:gdLst/>
                  <a:ahLst/>
                  <a:cxnLst/>
                  <a:rect l="l" t="t" r="r" b="b"/>
                  <a:pathLst>
                    <a:path w="3285" h="3118" extrusionOk="0">
                      <a:moveTo>
                        <a:pt x="1633" y="1"/>
                      </a:moveTo>
                      <a:lnTo>
                        <a:pt x="1132" y="1021"/>
                      </a:lnTo>
                      <a:lnTo>
                        <a:pt x="0" y="1188"/>
                      </a:lnTo>
                      <a:lnTo>
                        <a:pt x="817" y="1986"/>
                      </a:lnTo>
                      <a:lnTo>
                        <a:pt x="631" y="3118"/>
                      </a:lnTo>
                      <a:lnTo>
                        <a:pt x="1633" y="2580"/>
                      </a:lnTo>
                      <a:lnTo>
                        <a:pt x="2654" y="3118"/>
                      </a:lnTo>
                      <a:lnTo>
                        <a:pt x="2450" y="1986"/>
                      </a:lnTo>
                      <a:lnTo>
                        <a:pt x="3284" y="1188"/>
                      </a:lnTo>
                      <a:lnTo>
                        <a:pt x="2153"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4"/>
                <p:cNvSpPr/>
                <p:nvPr/>
              </p:nvSpPr>
              <p:spPr>
                <a:xfrm>
                  <a:off x="5745565" y="83998"/>
                  <a:ext cx="105399" cy="100041"/>
                </a:xfrm>
                <a:custGeom>
                  <a:avLst/>
                  <a:gdLst/>
                  <a:ahLst/>
                  <a:cxnLst/>
                  <a:rect l="l" t="t" r="r" b="b"/>
                  <a:pathLst>
                    <a:path w="3285" h="3118" extrusionOk="0">
                      <a:moveTo>
                        <a:pt x="1633" y="1"/>
                      </a:moveTo>
                      <a:lnTo>
                        <a:pt x="1132" y="1021"/>
                      </a:lnTo>
                      <a:lnTo>
                        <a:pt x="1" y="1188"/>
                      </a:lnTo>
                      <a:lnTo>
                        <a:pt x="817" y="1986"/>
                      </a:lnTo>
                      <a:lnTo>
                        <a:pt x="613" y="3118"/>
                      </a:lnTo>
                      <a:lnTo>
                        <a:pt x="1633" y="2580"/>
                      </a:lnTo>
                      <a:lnTo>
                        <a:pt x="2654" y="3118"/>
                      </a:lnTo>
                      <a:lnTo>
                        <a:pt x="2450" y="1986"/>
                      </a:lnTo>
                      <a:lnTo>
                        <a:pt x="3285" y="1188"/>
                      </a:lnTo>
                      <a:lnTo>
                        <a:pt x="2134"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4"/>
                <p:cNvSpPr/>
                <p:nvPr/>
              </p:nvSpPr>
              <p:spPr>
                <a:xfrm>
                  <a:off x="5972984" y="83998"/>
                  <a:ext cx="105399" cy="100041"/>
                </a:xfrm>
                <a:custGeom>
                  <a:avLst/>
                  <a:gdLst/>
                  <a:ahLst/>
                  <a:cxnLst/>
                  <a:rect l="l" t="t" r="r" b="b"/>
                  <a:pathLst>
                    <a:path w="3285" h="3118" extrusionOk="0">
                      <a:moveTo>
                        <a:pt x="1651" y="1"/>
                      </a:moveTo>
                      <a:lnTo>
                        <a:pt x="1151" y="1021"/>
                      </a:lnTo>
                      <a:lnTo>
                        <a:pt x="0" y="1188"/>
                      </a:lnTo>
                      <a:lnTo>
                        <a:pt x="835" y="1986"/>
                      </a:lnTo>
                      <a:lnTo>
                        <a:pt x="631" y="3118"/>
                      </a:lnTo>
                      <a:lnTo>
                        <a:pt x="1651" y="2580"/>
                      </a:lnTo>
                      <a:lnTo>
                        <a:pt x="2672" y="3118"/>
                      </a:lnTo>
                      <a:lnTo>
                        <a:pt x="2468" y="1986"/>
                      </a:lnTo>
                      <a:lnTo>
                        <a:pt x="3284" y="1188"/>
                      </a:lnTo>
                      <a:lnTo>
                        <a:pt x="2152" y="1021"/>
                      </a:lnTo>
                      <a:lnTo>
                        <a:pt x="165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4"/>
                <p:cNvSpPr/>
                <p:nvPr/>
              </p:nvSpPr>
              <p:spPr>
                <a:xfrm>
                  <a:off x="6200980" y="83998"/>
                  <a:ext cx="105399" cy="100041"/>
                </a:xfrm>
                <a:custGeom>
                  <a:avLst/>
                  <a:gdLst/>
                  <a:ahLst/>
                  <a:cxnLst/>
                  <a:rect l="l" t="t" r="r" b="b"/>
                  <a:pathLst>
                    <a:path w="3285" h="3118" extrusionOk="0">
                      <a:moveTo>
                        <a:pt x="1652" y="1"/>
                      </a:moveTo>
                      <a:lnTo>
                        <a:pt x="1132" y="1021"/>
                      </a:lnTo>
                      <a:lnTo>
                        <a:pt x="0" y="1188"/>
                      </a:lnTo>
                      <a:lnTo>
                        <a:pt x="835" y="1986"/>
                      </a:lnTo>
                      <a:lnTo>
                        <a:pt x="631" y="3118"/>
                      </a:lnTo>
                      <a:lnTo>
                        <a:pt x="1652" y="2580"/>
                      </a:lnTo>
                      <a:lnTo>
                        <a:pt x="2654" y="3118"/>
                      </a:lnTo>
                      <a:lnTo>
                        <a:pt x="2468" y="1986"/>
                      </a:lnTo>
                      <a:lnTo>
                        <a:pt x="3284" y="1188"/>
                      </a:lnTo>
                      <a:lnTo>
                        <a:pt x="2153" y="1021"/>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4"/>
                <p:cNvSpPr/>
                <p:nvPr/>
              </p:nvSpPr>
              <p:spPr>
                <a:xfrm>
                  <a:off x="6428976" y="83998"/>
                  <a:ext cx="105399" cy="100041"/>
                </a:xfrm>
                <a:custGeom>
                  <a:avLst/>
                  <a:gdLst/>
                  <a:ahLst/>
                  <a:cxnLst/>
                  <a:rect l="l" t="t" r="r" b="b"/>
                  <a:pathLst>
                    <a:path w="3285" h="3118" extrusionOk="0">
                      <a:moveTo>
                        <a:pt x="1652" y="1"/>
                      </a:moveTo>
                      <a:lnTo>
                        <a:pt x="1132" y="1021"/>
                      </a:lnTo>
                      <a:lnTo>
                        <a:pt x="1" y="1188"/>
                      </a:lnTo>
                      <a:lnTo>
                        <a:pt x="817" y="1986"/>
                      </a:lnTo>
                      <a:lnTo>
                        <a:pt x="631" y="3118"/>
                      </a:lnTo>
                      <a:lnTo>
                        <a:pt x="1652" y="2580"/>
                      </a:lnTo>
                      <a:lnTo>
                        <a:pt x="2654" y="3118"/>
                      </a:lnTo>
                      <a:lnTo>
                        <a:pt x="2468" y="1986"/>
                      </a:lnTo>
                      <a:lnTo>
                        <a:pt x="3285" y="1188"/>
                      </a:lnTo>
                      <a:lnTo>
                        <a:pt x="2153" y="1021"/>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4"/>
                <p:cNvSpPr/>
                <p:nvPr/>
              </p:nvSpPr>
              <p:spPr>
                <a:xfrm>
                  <a:off x="6656972" y="83998"/>
                  <a:ext cx="105399" cy="100041"/>
                </a:xfrm>
                <a:custGeom>
                  <a:avLst/>
                  <a:gdLst/>
                  <a:ahLst/>
                  <a:cxnLst/>
                  <a:rect l="l" t="t" r="r" b="b"/>
                  <a:pathLst>
                    <a:path w="3285" h="3118" extrusionOk="0">
                      <a:moveTo>
                        <a:pt x="1633" y="1"/>
                      </a:moveTo>
                      <a:lnTo>
                        <a:pt x="1133" y="1021"/>
                      </a:lnTo>
                      <a:lnTo>
                        <a:pt x="1" y="1188"/>
                      </a:lnTo>
                      <a:lnTo>
                        <a:pt x="817" y="1986"/>
                      </a:lnTo>
                      <a:lnTo>
                        <a:pt x="632" y="3118"/>
                      </a:lnTo>
                      <a:lnTo>
                        <a:pt x="1633" y="2580"/>
                      </a:lnTo>
                      <a:lnTo>
                        <a:pt x="2654" y="3118"/>
                      </a:lnTo>
                      <a:lnTo>
                        <a:pt x="2468" y="1986"/>
                      </a:lnTo>
                      <a:lnTo>
                        <a:pt x="3285" y="1188"/>
                      </a:lnTo>
                      <a:lnTo>
                        <a:pt x="2153"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4"/>
                <p:cNvSpPr/>
                <p:nvPr/>
              </p:nvSpPr>
              <p:spPr>
                <a:xfrm>
                  <a:off x="6884968" y="83998"/>
                  <a:ext cx="105399" cy="100041"/>
                </a:xfrm>
                <a:custGeom>
                  <a:avLst/>
                  <a:gdLst/>
                  <a:ahLst/>
                  <a:cxnLst/>
                  <a:rect l="l" t="t" r="r" b="b"/>
                  <a:pathLst>
                    <a:path w="3285" h="3118" extrusionOk="0">
                      <a:moveTo>
                        <a:pt x="1634" y="1"/>
                      </a:moveTo>
                      <a:lnTo>
                        <a:pt x="1133" y="1021"/>
                      </a:lnTo>
                      <a:lnTo>
                        <a:pt x="1" y="1188"/>
                      </a:lnTo>
                      <a:lnTo>
                        <a:pt x="817" y="1986"/>
                      </a:lnTo>
                      <a:lnTo>
                        <a:pt x="632" y="3118"/>
                      </a:lnTo>
                      <a:lnTo>
                        <a:pt x="1634" y="2580"/>
                      </a:lnTo>
                      <a:lnTo>
                        <a:pt x="2654" y="3118"/>
                      </a:lnTo>
                      <a:lnTo>
                        <a:pt x="2450" y="1986"/>
                      </a:lnTo>
                      <a:lnTo>
                        <a:pt x="3285" y="1188"/>
                      </a:lnTo>
                      <a:lnTo>
                        <a:pt x="2153" y="1021"/>
                      </a:lnTo>
                      <a:lnTo>
                        <a:pt x="16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4"/>
                <p:cNvSpPr/>
                <p:nvPr/>
              </p:nvSpPr>
              <p:spPr>
                <a:xfrm>
                  <a:off x="7112996" y="83998"/>
                  <a:ext cx="105399" cy="100041"/>
                </a:xfrm>
                <a:custGeom>
                  <a:avLst/>
                  <a:gdLst/>
                  <a:ahLst/>
                  <a:cxnLst/>
                  <a:rect l="l" t="t" r="r" b="b"/>
                  <a:pathLst>
                    <a:path w="3285" h="3118" extrusionOk="0">
                      <a:moveTo>
                        <a:pt x="1633" y="1"/>
                      </a:moveTo>
                      <a:lnTo>
                        <a:pt x="1132" y="1021"/>
                      </a:lnTo>
                      <a:lnTo>
                        <a:pt x="0" y="1188"/>
                      </a:lnTo>
                      <a:lnTo>
                        <a:pt x="816" y="1986"/>
                      </a:lnTo>
                      <a:lnTo>
                        <a:pt x="612" y="3118"/>
                      </a:lnTo>
                      <a:lnTo>
                        <a:pt x="1633" y="2580"/>
                      </a:lnTo>
                      <a:lnTo>
                        <a:pt x="2653" y="3118"/>
                      </a:lnTo>
                      <a:lnTo>
                        <a:pt x="2449" y="1986"/>
                      </a:lnTo>
                      <a:lnTo>
                        <a:pt x="3284" y="1188"/>
                      </a:lnTo>
                      <a:lnTo>
                        <a:pt x="2134"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4"/>
                <p:cNvSpPr/>
                <p:nvPr/>
              </p:nvSpPr>
              <p:spPr>
                <a:xfrm>
                  <a:off x="7340382" y="83998"/>
                  <a:ext cx="105399" cy="100041"/>
                </a:xfrm>
                <a:custGeom>
                  <a:avLst/>
                  <a:gdLst/>
                  <a:ahLst/>
                  <a:cxnLst/>
                  <a:rect l="l" t="t" r="r" b="b"/>
                  <a:pathLst>
                    <a:path w="3285" h="3118" extrusionOk="0">
                      <a:moveTo>
                        <a:pt x="1652" y="1"/>
                      </a:moveTo>
                      <a:lnTo>
                        <a:pt x="1151" y="1021"/>
                      </a:lnTo>
                      <a:lnTo>
                        <a:pt x="1" y="1188"/>
                      </a:lnTo>
                      <a:lnTo>
                        <a:pt x="836" y="1986"/>
                      </a:lnTo>
                      <a:lnTo>
                        <a:pt x="632" y="3118"/>
                      </a:lnTo>
                      <a:lnTo>
                        <a:pt x="1652" y="2580"/>
                      </a:lnTo>
                      <a:lnTo>
                        <a:pt x="2672" y="3118"/>
                      </a:lnTo>
                      <a:lnTo>
                        <a:pt x="2468" y="1986"/>
                      </a:lnTo>
                      <a:lnTo>
                        <a:pt x="3285" y="1188"/>
                      </a:lnTo>
                      <a:lnTo>
                        <a:pt x="2153" y="1021"/>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4"/>
                <p:cNvSpPr/>
                <p:nvPr/>
              </p:nvSpPr>
              <p:spPr>
                <a:xfrm>
                  <a:off x="7568378" y="83998"/>
                  <a:ext cx="105399" cy="100041"/>
                </a:xfrm>
                <a:custGeom>
                  <a:avLst/>
                  <a:gdLst/>
                  <a:ahLst/>
                  <a:cxnLst/>
                  <a:rect l="l" t="t" r="r" b="b"/>
                  <a:pathLst>
                    <a:path w="3285" h="3118" extrusionOk="0">
                      <a:moveTo>
                        <a:pt x="1652" y="1"/>
                      </a:moveTo>
                      <a:lnTo>
                        <a:pt x="1133" y="1021"/>
                      </a:lnTo>
                      <a:lnTo>
                        <a:pt x="1" y="1188"/>
                      </a:lnTo>
                      <a:lnTo>
                        <a:pt x="836" y="1986"/>
                      </a:lnTo>
                      <a:lnTo>
                        <a:pt x="632" y="3118"/>
                      </a:lnTo>
                      <a:lnTo>
                        <a:pt x="1652" y="2580"/>
                      </a:lnTo>
                      <a:lnTo>
                        <a:pt x="2654" y="3118"/>
                      </a:lnTo>
                      <a:lnTo>
                        <a:pt x="2469" y="1986"/>
                      </a:lnTo>
                      <a:lnTo>
                        <a:pt x="3285" y="1188"/>
                      </a:lnTo>
                      <a:lnTo>
                        <a:pt x="2153" y="1021"/>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4"/>
                <p:cNvSpPr/>
                <p:nvPr/>
              </p:nvSpPr>
              <p:spPr>
                <a:xfrm>
                  <a:off x="7796406" y="83998"/>
                  <a:ext cx="105399" cy="100041"/>
                </a:xfrm>
                <a:custGeom>
                  <a:avLst/>
                  <a:gdLst/>
                  <a:ahLst/>
                  <a:cxnLst/>
                  <a:rect l="l" t="t" r="r" b="b"/>
                  <a:pathLst>
                    <a:path w="3285" h="3118" extrusionOk="0">
                      <a:moveTo>
                        <a:pt x="1651" y="1"/>
                      </a:moveTo>
                      <a:lnTo>
                        <a:pt x="1132" y="1021"/>
                      </a:lnTo>
                      <a:lnTo>
                        <a:pt x="0" y="1188"/>
                      </a:lnTo>
                      <a:lnTo>
                        <a:pt x="816" y="1986"/>
                      </a:lnTo>
                      <a:lnTo>
                        <a:pt x="631" y="3118"/>
                      </a:lnTo>
                      <a:lnTo>
                        <a:pt x="1651" y="2580"/>
                      </a:lnTo>
                      <a:lnTo>
                        <a:pt x="2653" y="3118"/>
                      </a:lnTo>
                      <a:lnTo>
                        <a:pt x="2468" y="1986"/>
                      </a:lnTo>
                      <a:lnTo>
                        <a:pt x="3284" y="1188"/>
                      </a:lnTo>
                      <a:lnTo>
                        <a:pt x="2152" y="1021"/>
                      </a:lnTo>
                      <a:lnTo>
                        <a:pt x="165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4"/>
                <p:cNvSpPr/>
                <p:nvPr/>
              </p:nvSpPr>
              <p:spPr>
                <a:xfrm>
                  <a:off x="8024402" y="83998"/>
                  <a:ext cx="105399" cy="100041"/>
                </a:xfrm>
                <a:custGeom>
                  <a:avLst/>
                  <a:gdLst/>
                  <a:ahLst/>
                  <a:cxnLst/>
                  <a:rect l="l" t="t" r="r" b="b"/>
                  <a:pathLst>
                    <a:path w="3285" h="3118" extrusionOk="0">
                      <a:moveTo>
                        <a:pt x="1633" y="1"/>
                      </a:moveTo>
                      <a:lnTo>
                        <a:pt x="1132" y="1021"/>
                      </a:lnTo>
                      <a:lnTo>
                        <a:pt x="0" y="1188"/>
                      </a:lnTo>
                      <a:lnTo>
                        <a:pt x="817" y="1986"/>
                      </a:lnTo>
                      <a:lnTo>
                        <a:pt x="631" y="3118"/>
                      </a:lnTo>
                      <a:lnTo>
                        <a:pt x="1633" y="2580"/>
                      </a:lnTo>
                      <a:lnTo>
                        <a:pt x="2653" y="3118"/>
                      </a:lnTo>
                      <a:lnTo>
                        <a:pt x="2468" y="1986"/>
                      </a:lnTo>
                      <a:lnTo>
                        <a:pt x="3284" y="1188"/>
                      </a:lnTo>
                      <a:lnTo>
                        <a:pt x="2153"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4"/>
                <p:cNvSpPr/>
                <p:nvPr/>
              </p:nvSpPr>
              <p:spPr>
                <a:xfrm>
                  <a:off x="8252398" y="83998"/>
                  <a:ext cx="105399" cy="100041"/>
                </a:xfrm>
                <a:custGeom>
                  <a:avLst/>
                  <a:gdLst/>
                  <a:ahLst/>
                  <a:cxnLst/>
                  <a:rect l="l" t="t" r="r" b="b"/>
                  <a:pathLst>
                    <a:path w="3285" h="3118" extrusionOk="0">
                      <a:moveTo>
                        <a:pt x="1633" y="1"/>
                      </a:moveTo>
                      <a:lnTo>
                        <a:pt x="1132" y="1021"/>
                      </a:lnTo>
                      <a:lnTo>
                        <a:pt x="0" y="1188"/>
                      </a:lnTo>
                      <a:lnTo>
                        <a:pt x="817" y="1986"/>
                      </a:lnTo>
                      <a:lnTo>
                        <a:pt x="631" y="3118"/>
                      </a:lnTo>
                      <a:lnTo>
                        <a:pt x="1633" y="2580"/>
                      </a:lnTo>
                      <a:lnTo>
                        <a:pt x="2654" y="3118"/>
                      </a:lnTo>
                      <a:lnTo>
                        <a:pt x="2450" y="1986"/>
                      </a:lnTo>
                      <a:lnTo>
                        <a:pt x="3284" y="1188"/>
                      </a:lnTo>
                      <a:lnTo>
                        <a:pt x="2153"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4"/>
                <p:cNvSpPr/>
                <p:nvPr/>
              </p:nvSpPr>
              <p:spPr>
                <a:xfrm>
                  <a:off x="8480394" y="83998"/>
                  <a:ext cx="105399" cy="100041"/>
                </a:xfrm>
                <a:custGeom>
                  <a:avLst/>
                  <a:gdLst/>
                  <a:ahLst/>
                  <a:cxnLst/>
                  <a:rect l="l" t="t" r="r" b="b"/>
                  <a:pathLst>
                    <a:path w="3285" h="3118" extrusionOk="0">
                      <a:moveTo>
                        <a:pt x="1633" y="1"/>
                      </a:moveTo>
                      <a:lnTo>
                        <a:pt x="1132" y="1021"/>
                      </a:lnTo>
                      <a:lnTo>
                        <a:pt x="1" y="1188"/>
                      </a:lnTo>
                      <a:lnTo>
                        <a:pt x="817" y="1986"/>
                      </a:lnTo>
                      <a:lnTo>
                        <a:pt x="613" y="3118"/>
                      </a:lnTo>
                      <a:lnTo>
                        <a:pt x="1633" y="2580"/>
                      </a:lnTo>
                      <a:lnTo>
                        <a:pt x="2654" y="3118"/>
                      </a:lnTo>
                      <a:lnTo>
                        <a:pt x="2450" y="1986"/>
                      </a:lnTo>
                      <a:lnTo>
                        <a:pt x="3285" y="1188"/>
                      </a:lnTo>
                      <a:lnTo>
                        <a:pt x="2134"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4"/>
                <p:cNvSpPr/>
                <p:nvPr/>
              </p:nvSpPr>
              <p:spPr>
                <a:xfrm>
                  <a:off x="8707813" y="83998"/>
                  <a:ext cx="105399" cy="100041"/>
                </a:xfrm>
                <a:custGeom>
                  <a:avLst/>
                  <a:gdLst/>
                  <a:ahLst/>
                  <a:cxnLst/>
                  <a:rect l="l" t="t" r="r" b="b"/>
                  <a:pathLst>
                    <a:path w="3285" h="3118" extrusionOk="0">
                      <a:moveTo>
                        <a:pt x="1652" y="1"/>
                      </a:moveTo>
                      <a:lnTo>
                        <a:pt x="1151" y="1021"/>
                      </a:lnTo>
                      <a:lnTo>
                        <a:pt x="0" y="1188"/>
                      </a:lnTo>
                      <a:lnTo>
                        <a:pt x="835" y="1986"/>
                      </a:lnTo>
                      <a:lnTo>
                        <a:pt x="631" y="3118"/>
                      </a:lnTo>
                      <a:lnTo>
                        <a:pt x="1652" y="2580"/>
                      </a:lnTo>
                      <a:lnTo>
                        <a:pt x="2672" y="3118"/>
                      </a:lnTo>
                      <a:lnTo>
                        <a:pt x="2468" y="1986"/>
                      </a:lnTo>
                      <a:lnTo>
                        <a:pt x="3284" y="1188"/>
                      </a:lnTo>
                      <a:lnTo>
                        <a:pt x="2152" y="1021"/>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4"/>
                <p:cNvSpPr/>
                <p:nvPr/>
              </p:nvSpPr>
              <p:spPr>
                <a:xfrm>
                  <a:off x="8926889" y="83998"/>
                  <a:ext cx="105399" cy="100651"/>
                </a:xfrm>
                <a:custGeom>
                  <a:avLst/>
                  <a:gdLst/>
                  <a:ahLst/>
                  <a:cxnLst/>
                  <a:rect l="l" t="t" r="r" b="b"/>
                  <a:pathLst>
                    <a:path w="3285" h="3137" extrusionOk="0">
                      <a:moveTo>
                        <a:pt x="1633" y="1"/>
                      </a:moveTo>
                      <a:lnTo>
                        <a:pt x="1132" y="1040"/>
                      </a:lnTo>
                      <a:lnTo>
                        <a:pt x="0" y="1207"/>
                      </a:lnTo>
                      <a:lnTo>
                        <a:pt x="816" y="2005"/>
                      </a:lnTo>
                      <a:lnTo>
                        <a:pt x="631" y="3136"/>
                      </a:lnTo>
                      <a:lnTo>
                        <a:pt x="1633" y="2598"/>
                      </a:lnTo>
                      <a:lnTo>
                        <a:pt x="2653" y="3136"/>
                      </a:lnTo>
                      <a:lnTo>
                        <a:pt x="2468" y="2005"/>
                      </a:lnTo>
                      <a:lnTo>
                        <a:pt x="3284" y="1207"/>
                      </a:lnTo>
                      <a:lnTo>
                        <a:pt x="2152" y="1040"/>
                      </a:lnTo>
                      <a:lnTo>
                        <a:pt x="1633" y="1"/>
                      </a:lnTo>
                      <a:close/>
                      <a:moveTo>
                        <a:pt x="2653" y="3136"/>
                      </a:moveTo>
                      <a:lnTo>
                        <a:pt x="2653" y="3136"/>
                      </a:lnTo>
                      <a:lnTo>
                        <a:pt x="2653" y="3136"/>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7" name="Google Shape;387;p4"/>
              <p:cNvSpPr/>
              <p:nvPr/>
            </p:nvSpPr>
            <p:spPr>
              <a:xfrm>
                <a:off x="8607" y="4897646"/>
                <a:ext cx="9135594" cy="237557"/>
              </a:xfrm>
              <a:custGeom>
                <a:avLst/>
                <a:gdLst/>
                <a:ahLst/>
                <a:cxnLst/>
                <a:rect l="l" t="t" r="r" b="b"/>
                <a:pathLst>
                  <a:path w="284731" h="7404" extrusionOk="0">
                    <a:moveTo>
                      <a:pt x="1" y="0"/>
                    </a:moveTo>
                    <a:lnTo>
                      <a:pt x="1" y="7403"/>
                    </a:lnTo>
                    <a:lnTo>
                      <a:pt x="284730" y="7403"/>
                    </a:lnTo>
                    <a:lnTo>
                      <a:pt x="2847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8" name="Google Shape;388;p4"/>
              <p:cNvGrpSpPr/>
              <p:nvPr/>
            </p:nvGrpSpPr>
            <p:grpSpPr>
              <a:xfrm>
                <a:off x="82434" y="4966083"/>
                <a:ext cx="8958164" cy="100651"/>
                <a:chOff x="82434" y="4966083"/>
                <a:chExt cx="8958164" cy="100651"/>
              </a:xfrm>
            </p:grpSpPr>
            <p:sp>
              <p:nvSpPr>
                <p:cNvPr id="389" name="Google Shape;389;p4"/>
                <p:cNvSpPr/>
                <p:nvPr/>
              </p:nvSpPr>
              <p:spPr>
                <a:xfrm>
                  <a:off x="82434" y="4966083"/>
                  <a:ext cx="105399" cy="100651"/>
                </a:xfrm>
                <a:custGeom>
                  <a:avLst/>
                  <a:gdLst/>
                  <a:ahLst/>
                  <a:cxnLst/>
                  <a:rect l="l" t="t" r="r" b="b"/>
                  <a:pathLst>
                    <a:path w="3285" h="3137" extrusionOk="0">
                      <a:moveTo>
                        <a:pt x="1652" y="1"/>
                      </a:moveTo>
                      <a:lnTo>
                        <a:pt x="1132" y="1040"/>
                      </a:lnTo>
                      <a:lnTo>
                        <a:pt x="0" y="1207"/>
                      </a:lnTo>
                      <a:lnTo>
                        <a:pt x="835" y="2005"/>
                      </a:lnTo>
                      <a:lnTo>
                        <a:pt x="631" y="3136"/>
                      </a:lnTo>
                      <a:lnTo>
                        <a:pt x="1652" y="2598"/>
                      </a:lnTo>
                      <a:lnTo>
                        <a:pt x="2654" y="3136"/>
                      </a:lnTo>
                      <a:lnTo>
                        <a:pt x="2468" y="2005"/>
                      </a:lnTo>
                      <a:lnTo>
                        <a:pt x="3285" y="1207"/>
                      </a:lnTo>
                      <a:lnTo>
                        <a:pt x="2153" y="1040"/>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4"/>
                <p:cNvSpPr/>
                <p:nvPr/>
              </p:nvSpPr>
              <p:spPr>
                <a:xfrm>
                  <a:off x="302088" y="4966083"/>
                  <a:ext cx="105399" cy="100651"/>
                </a:xfrm>
                <a:custGeom>
                  <a:avLst/>
                  <a:gdLst/>
                  <a:ahLst/>
                  <a:cxnLst/>
                  <a:rect l="l" t="t" r="r" b="b"/>
                  <a:pathLst>
                    <a:path w="3285" h="3137" extrusionOk="0">
                      <a:moveTo>
                        <a:pt x="1634" y="1"/>
                      </a:moveTo>
                      <a:lnTo>
                        <a:pt x="1133" y="1040"/>
                      </a:lnTo>
                      <a:lnTo>
                        <a:pt x="1" y="1207"/>
                      </a:lnTo>
                      <a:lnTo>
                        <a:pt x="817" y="2005"/>
                      </a:lnTo>
                      <a:lnTo>
                        <a:pt x="632" y="3136"/>
                      </a:lnTo>
                      <a:lnTo>
                        <a:pt x="1634" y="2598"/>
                      </a:lnTo>
                      <a:lnTo>
                        <a:pt x="2654" y="3136"/>
                      </a:lnTo>
                      <a:lnTo>
                        <a:pt x="2469" y="2005"/>
                      </a:lnTo>
                      <a:lnTo>
                        <a:pt x="3285" y="1207"/>
                      </a:lnTo>
                      <a:lnTo>
                        <a:pt x="2153" y="1040"/>
                      </a:lnTo>
                      <a:lnTo>
                        <a:pt x="16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4"/>
                <p:cNvSpPr/>
                <p:nvPr/>
              </p:nvSpPr>
              <p:spPr>
                <a:xfrm>
                  <a:off x="530116" y="4966083"/>
                  <a:ext cx="105399" cy="100651"/>
                </a:xfrm>
                <a:custGeom>
                  <a:avLst/>
                  <a:gdLst/>
                  <a:ahLst/>
                  <a:cxnLst/>
                  <a:rect l="l" t="t" r="r" b="b"/>
                  <a:pathLst>
                    <a:path w="3285" h="3137" extrusionOk="0">
                      <a:moveTo>
                        <a:pt x="1633" y="1"/>
                      </a:moveTo>
                      <a:lnTo>
                        <a:pt x="1132" y="1040"/>
                      </a:lnTo>
                      <a:lnTo>
                        <a:pt x="0" y="1207"/>
                      </a:lnTo>
                      <a:lnTo>
                        <a:pt x="816" y="2005"/>
                      </a:lnTo>
                      <a:lnTo>
                        <a:pt x="631" y="3136"/>
                      </a:lnTo>
                      <a:lnTo>
                        <a:pt x="1633" y="2598"/>
                      </a:lnTo>
                      <a:lnTo>
                        <a:pt x="2653" y="3136"/>
                      </a:lnTo>
                      <a:lnTo>
                        <a:pt x="2449" y="2005"/>
                      </a:lnTo>
                      <a:lnTo>
                        <a:pt x="3284" y="1207"/>
                      </a:lnTo>
                      <a:lnTo>
                        <a:pt x="2152" y="1040"/>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4"/>
                <p:cNvSpPr/>
                <p:nvPr/>
              </p:nvSpPr>
              <p:spPr>
                <a:xfrm>
                  <a:off x="758112" y="4966083"/>
                  <a:ext cx="105399" cy="100651"/>
                </a:xfrm>
                <a:custGeom>
                  <a:avLst/>
                  <a:gdLst/>
                  <a:ahLst/>
                  <a:cxnLst/>
                  <a:rect l="l" t="t" r="r" b="b"/>
                  <a:pathLst>
                    <a:path w="3285" h="3137" extrusionOk="0">
                      <a:moveTo>
                        <a:pt x="1633" y="1"/>
                      </a:moveTo>
                      <a:lnTo>
                        <a:pt x="1132" y="1040"/>
                      </a:lnTo>
                      <a:lnTo>
                        <a:pt x="0" y="1207"/>
                      </a:lnTo>
                      <a:lnTo>
                        <a:pt x="817" y="2005"/>
                      </a:lnTo>
                      <a:lnTo>
                        <a:pt x="613" y="3136"/>
                      </a:lnTo>
                      <a:lnTo>
                        <a:pt x="1633" y="2598"/>
                      </a:lnTo>
                      <a:lnTo>
                        <a:pt x="2653" y="3136"/>
                      </a:lnTo>
                      <a:lnTo>
                        <a:pt x="2449" y="2005"/>
                      </a:lnTo>
                      <a:lnTo>
                        <a:pt x="3284" y="1207"/>
                      </a:lnTo>
                      <a:lnTo>
                        <a:pt x="2134" y="1040"/>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4"/>
                <p:cNvSpPr/>
                <p:nvPr/>
              </p:nvSpPr>
              <p:spPr>
                <a:xfrm>
                  <a:off x="985499" y="4966083"/>
                  <a:ext cx="105399" cy="100651"/>
                </a:xfrm>
                <a:custGeom>
                  <a:avLst/>
                  <a:gdLst/>
                  <a:ahLst/>
                  <a:cxnLst/>
                  <a:rect l="l" t="t" r="r" b="b"/>
                  <a:pathLst>
                    <a:path w="3285" h="3137" extrusionOk="0">
                      <a:moveTo>
                        <a:pt x="1652" y="1"/>
                      </a:moveTo>
                      <a:lnTo>
                        <a:pt x="1151" y="1040"/>
                      </a:lnTo>
                      <a:lnTo>
                        <a:pt x="1" y="1207"/>
                      </a:lnTo>
                      <a:lnTo>
                        <a:pt x="836" y="2005"/>
                      </a:lnTo>
                      <a:lnTo>
                        <a:pt x="632" y="3136"/>
                      </a:lnTo>
                      <a:lnTo>
                        <a:pt x="632" y="3136"/>
                      </a:lnTo>
                      <a:lnTo>
                        <a:pt x="1652" y="2598"/>
                      </a:lnTo>
                      <a:lnTo>
                        <a:pt x="2673" y="3136"/>
                      </a:lnTo>
                      <a:lnTo>
                        <a:pt x="2469" y="2005"/>
                      </a:lnTo>
                      <a:lnTo>
                        <a:pt x="3285" y="1207"/>
                      </a:lnTo>
                      <a:lnTo>
                        <a:pt x="2153" y="1040"/>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4"/>
                <p:cNvSpPr/>
                <p:nvPr/>
              </p:nvSpPr>
              <p:spPr>
                <a:xfrm>
                  <a:off x="1213527" y="4966083"/>
                  <a:ext cx="105399" cy="100651"/>
                </a:xfrm>
                <a:custGeom>
                  <a:avLst/>
                  <a:gdLst/>
                  <a:ahLst/>
                  <a:cxnLst/>
                  <a:rect l="l" t="t" r="r" b="b"/>
                  <a:pathLst>
                    <a:path w="3285" h="3137" extrusionOk="0">
                      <a:moveTo>
                        <a:pt x="1651" y="1"/>
                      </a:moveTo>
                      <a:lnTo>
                        <a:pt x="1132" y="1040"/>
                      </a:lnTo>
                      <a:lnTo>
                        <a:pt x="0" y="1207"/>
                      </a:lnTo>
                      <a:lnTo>
                        <a:pt x="835" y="2005"/>
                      </a:lnTo>
                      <a:lnTo>
                        <a:pt x="631" y="3136"/>
                      </a:lnTo>
                      <a:lnTo>
                        <a:pt x="631" y="3136"/>
                      </a:lnTo>
                      <a:lnTo>
                        <a:pt x="1651" y="2598"/>
                      </a:lnTo>
                      <a:lnTo>
                        <a:pt x="2653" y="3136"/>
                      </a:lnTo>
                      <a:lnTo>
                        <a:pt x="2468" y="2005"/>
                      </a:lnTo>
                      <a:lnTo>
                        <a:pt x="3284" y="1207"/>
                      </a:lnTo>
                      <a:lnTo>
                        <a:pt x="2152" y="1040"/>
                      </a:lnTo>
                      <a:lnTo>
                        <a:pt x="165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4"/>
                <p:cNvSpPr/>
                <p:nvPr/>
              </p:nvSpPr>
              <p:spPr>
                <a:xfrm>
                  <a:off x="1441523" y="4966083"/>
                  <a:ext cx="105399" cy="100651"/>
                </a:xfrm>
                <a:custGeom>
                  <a:avLst/>
                  <a:gdLst/>
                  <a:ahLst/>
                  <a:cxnLst/>
                  <a:rect l="l" t="t" r="r" b="b"/>
                  <a:pathLst>
                    <a:path w="3285" h="3137" extrusionOk="0">
                      <a:moveTo>
                        <a:pt x="1652" y="1"/>
                      </a:moveTo>
                      <a:lnTo>
                        <a:pt x="1132" y="1040"/>
                      </a:lnTo>
                      <a:lnTo>
                        <a:pt x="0" y="1207"/>
                      </a:lnTo>
                      <a:lnTo>
                        <a:pt x="817" y="2005"/>
                      </a:lnTo>
                      <a:lnTo>
                        <a:pt x="631" y="3136"/>
                      </a:lnTo>
                      <a:lnTo>
                        <a:pt x="631" y="3136"/>
                      </a:lnTo>
                      <a:lnTo>
                        <a:pt x="1652" y="2598"/>
                      </a:lnTo>
                      <a:lnTo>
                        <a:pt x="2653" y="3136"/>
                      </a:lnTo>
                      <a:lnTo>
                        <a:pt x="2468" y="2005"/>
                      </a:lnTo>
                      <a:lnTo>
                        <a:pt x="3284" y="1207"/>
                      </a:lnTo>
                      <a:lnTo>
                        <a:pt x="2152" y="1040"/>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4"/>
                <p:cNvSpPr/>
                <p:nvPr/>
              </p:nvSpPr>
              <p:spPr>
                <a:xfrm>
                  <a:off x="1669519" y="4966083"/>
                  <a:ext cx="105399" cy="100651"/>
                </a:xfrm>
                <a:custGeom>
                  <a:avLst/>
                  <a:gdLst/>
                  <a:ahLst/>
                  <a:cxnLst/>
                  <a:rect l="l" t="t" r="r" b="b"/>
                  <a:pathLst>
                    <a:path w="3285" h="3137" extrusionOk="0">
                      <a:moveTo>
                        <a:pt x="1633" y="1"/>
                      </a:moveTo>
                      <a:lnTo>
                        <a:pt x="1132" y="1040"/>
                      </a:lnTo>
                      <a:lnTo>
                        <a:pt x="0" y="1207"/>
                      </a:lnTo>
                      <a:lnTo>
                        <a:pt x="817" y="2005"/>
                      </a:lnTo>
                      <a:lnTo>
                        <a:pt x="631" y="3136"/>
                      </a:lnTo>
                      <a:lnTo>
                        <a:pt x="1633" y="2598"/>
                      </a:lnTo>
                      <a:lnTo>
                        <a:pt x="2654" y="3136"/>
                      </a:lnTo>
                      <a:lnTo>
                        <a:pt x="2468" y="2005"/>
                      </a:lnTo>
                      <a:lnTo>
                        <a:pt x="3284" y="1207"/>
                      </a:lnTo>
                      <a:lnTo>
                        <a:pt x="2153" y="1040"/>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4"/>
                <p:cNvSpPr/>
                <p:nvPr/>
              </p:nvSpPr>
              <p:spPr>
                <a:xfrm>
                  <a:off x="1897515" y="4966083"/>
                  <a:ext cx="105399" cy="100651"/>
                </a:xfrm>
                <a:custGeom>
                  <a:avLst/>
                  <a:gdLst/>
                  <a:ahLst/>
                  <a:cxnLst/>
                  <a:rect l="l" t="t" r="r" b="b"/>
                  <a:pathLst>
                    <a:path w="3285" h="3137" extrusionOk="0">
                      <a:moveTo>
                        <a:pt x="1633" y="1"/>
                      </a:moveTo>
                      <a:lnTo>
                        <a:pt x="1132" y="1040"/>
                      </a:lnTo>
                      <a:lnTo>
                        <a:pt x="1" y="1207"/>
                      </a:lnTo>
                      <a:lnTo>
                        <a:pt x="817" y="2005"/>
                      </a:lnTo>
                      <a:lnTo>
                        <a:pt x="631" y="3136"/>
                      </a:lnTo>
                      <a:lnTo>
                        <a:pt x="1633" y="2598"/>
                      </a:lnTo>
                      <a:lnTo>
                        <a:pt x="2654" y="3136"/>
                      </a:lnTo>
                      <a:lnTo>
                        <a:pt x="2450" y="2005"/>
                      </a:lnTo>
                      <a:lnTo>
                        <a:pt x="3285" y="1207"/>
                      </a:lnTo>
                      <a:lnTo>
                        <a:pt x="2153" y="1040"/>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4"/>
                <p:cNvSpPr/>
                <p:nvPr/>
              </p:nvSpPr>
              <p:spPr>
                <a:xfrm>
                  <a:off x="2125511" y="4966083"/>
                  <a:ext cx="105399" cy="100651"/>
                </a:xfrm>
                <a:custGeom>
                  <a:avLst/>
                  <a:gdLst/>
                  <a:ahLst/>
                  <a:cxnLst/>
                  <a:rect l="l" t="t" r="r" b="b"/>
                  <a:pathLst>
                    <a:path w="3285" h="3137" extrusionOk="0">
                      <a:moveTo>
                        <a:pt x="1633" y="1"/>
                      </a:moveTo>
                      <a:lnTo>
                        <a:pt x="1133" y="1040"/>
                      </a:lnTo>
                      <a:lnTo>
                        <a:pt x="1" y="1207"/>
                      </a:lnTo>
                      <a:lnTo>
                        <a:pt x="817" y="2005"/>
                      </a:lnTo>
                      <a:lnTo>
                        <a:pt x="613" y="3136"/>
                      </a:lnTo>
                      <a:lnTo>
                        <a:pt x="613" y="3136"/>
                      </a:lnTo>
                      <a:lnTo>
                        <a:pt x="1633" y="2598"/>
                      </a:lnTo>
                      <a:lnTo>
                        <a:pt x="2654" y="3136"/>
                      </a:lnTo>
                      <a:lnTo>
                        <a:pt x="2450" y="2005"/>
                      </a:lnTo>
                      <a:lnTo>
                        <a:pt x="3285" y="1207"/>
                      </a:lnTo>
                      <a:lnTo>
                        <a:pt x="2134" y="1040"/>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4"/>
                <p:cNvSpPr/>
                <p:nvPr/>
              </p:nvSpPr>
              <p:spPr>
                <a:xfrm>
                  <a:off x="2352929" y="4966083"/>
                  <a:ext cx="105399" cy="100651"/>
                </a:xfrm>
                <a:custGeom>
                  <a:avLst/>
                  <a:gdLst/>
                  <a:ahLst/>
                  <a:cxnLst/>
                  <a:rect l="l" t="t" r="r" b="b"/>
                  <a:pathLst>
                    <a:path w="3285" h="3137" extrusionOk="0">
                      <a:moveTo>
                        <a:pt x="1652" y="1"/>
                      </a:moveTo>
                      <a:lnTo>
                        <a:pt x="1151" y="1040"/>
                      </a:lnTo>
                      <a:lnTo>
                        <a:pt x="0" y="1207"/>
                      </a:lnTo>
                      <a:lnTo>
                        <a:pt x="835" y="2005"/>
                      </a:lnTo>
                      <a:lnTo>
                        <a:pt x="631" y="3136"/>
                      </a:lnTo>
                      <a:lnTo>
                        <a:pt x="1652" y="2598"/>
                      </a:lnTo>
                      <a:lnTo>
                        <a:pt x="2672" y="3136"/>
                      </a:lnTo>
                      <a:lnTo>
                        <a:pt x="2468" y="2005"/>
                      </a:lnTo>
                      <a:lnTo>
                        <a:pt x="3284" y="1207"/>
                      </a:lnTo>
                      <a:lnTo>
                        <a:pt x="2153" y="1040"/>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4"/>
                <p:cNvSpPr/>
                <p:nvPr/>
              </p:nvSpPr>
              <p:spPr>
                <a:xfrm>
                  <a:off x="2580925" y="4966083"/>
                  <a:ext cx="105399" cy="100651"/>
                </a:xfrm>
                <a:custGeom>
                  <a:avLst/>
                  <a:gdLst/>
                  <a:ahLst/>
                  <a:cxnLst/>
                  <a:rect l="l" t="t" r="r" b="b"/>
                  <a:pathLst>
                    <a:path w="3285" h="3137" extrusionOk="0">
                      <a:moveTo>
                        <a:pt x="1652" y="1"/>
                      </a:moveTo>
                      <a:lnTo>
                        <a:pt x="1132" y="1040"/>
                      </a:lnTo>
                      <a:lnTo>
                        <a:pt x="1" y="1207"/>
                      </a:lnTo>
                      <a:lnTo>
                        <a:pt x="835" y="2005"/>
                      </a:lnTo>
                      <a:lnTo>
                        <a:pt x="631" y="3136"/>
                      </a:lnTo>
                      <a:lnTo>
                        <a:pt x="631" y="3136"/>
                      </a:lnTo>
                      <a:lnTo>
                        <a:pt x="1652" y="2598"/>
                      </a:lnTo>
                      <a:lnTo>
                        <a:pt x="2654" y="3136"/>
                      </a:lnTo>
                      <a:lnTo>
                        <a:pt x="2468" y="2005"/>
                      </a:lnTo>
                      <a:lnTo>
                        <a:pt x="3285" y="1207"/>
                      </a:lnTo>
                      <a:lnTo>
                        <a:pt x="2153" y="1040"/>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4"/>
                <p:cNvSpPr/>
                <p:nvPr/>
              </p:nvSpPr>
              <p:spPr>
                <a:xfrm>
                  <a:off x="2808921" y="4966083"/>
                  <a:ext cx="105399" cy="100651"/>
                </a:xfrm>
                <a:custGeom>
                  <a:avLst/>
                  <a:gdLst/>
                  <a:ahLst/>
                  <a:cxnLst/>
                  <a:rect l="l" t="t" r="r" b="b"/>
                  <a:pathLst>
                    <a:path w="3285" h="3137" extrusionOk="0">
                      <a:moveTo>
                        <a:pt x="1652" y="1"/>
                      </a:moveTo>
                      <a:lnTo>
                        <a:pt x="1133" y="1040"/>
                      </a:lnTo>
                      <a:lnTo>
                        <a:pt x="1" y="1207"/>
                      </a:lnTo>
                      <a:lnTo>
                        <a:pt x="817" y="2005"/>
                      </a:lnTo>
                      <a:lnTo>
                        <a:pt x="632" y="3136"/>
                      </a:lnTo>
                      <a:lnTo>
                        <a:pt x="1652" y="2598"/>
                      </a:lnTo>
                      <a:lnTo>
                        <a:pt x="2654" y="3136"/>
                      </a:lnTo>
                      <a:lnTo>
                        <a:pt x="2468" y="2005"/>
                      </a:lnTo>
                      <a:lnTo>
                        <a:pt x="3285" y="1207"/>
                      </a:lnTo>
                      <a:lnTo>
                        <a:pt x="2153" y="1040"/>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4"/>
                <p:cNvSpPr/>
                <p:nvPr/>
              </p:nvSpPr>
              <p:spPr>
                <a:xfrm>
                  <a:off x="3036917" y="4966083"/>
                  <a:ext cx="105399" cy="100651"/>
                </a:xfrm>
                <a:custGeom>
                  <a:avLst/>
                  <a:gdLst/>
                  <a:ahLst/>
                  <a:cxnLst/>
                  <a:rect l="l" t="t" r="r" b="b"/>
                  <a:pathLst>
                    <a:path w="3285" h="3137" extrusionOk="0">
                      <a:moveTo>
                        <a:pt x="1634" y="1"/>
                      </a:moveTo>
                      <a:lnTo>
                        <a:pt x="1133" y="1040"/>
                      </a:lnTo>
                      <a:lnTo>
                        <a:pt x="1" y="1207"/>
                      </a:lnTo>
                      <a:lnTo>
                        <a:pt x="817" y="2005"/>
                      </a:lnTo>
                      <a:lnTo>
                        <a:pt x="632" y="3136"/>
                      </a:lnTo>
                      <a:lnTo>
                        <a:pt x="1634" y="2598"/>
                      </a:lnTo>
                      <a:lnTo>
                        <a:pt x="2654" y="3136"/>
                      </a:lnTo>
                      <a:lnTo>
                        <a:pt x="2469" y="2005"/>
                      </a:lnTo>
                      <a:lnTo>
                        <a:pt x="3285" y="1207"/>
                      </a:lnTo>
                      <a:lnTo>
                        <a:pt x="2153" y="1040"/>
                      </a:lnTo>
                      <a:lnTo>
                        <a:pt x="16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4"/>
                <p:cNvSpPr/>
                <p:nvPr/>
              </p:nvSpPr>
              <p:spPr>
                <a:xfrm>
                  <a:off x="3264945" y="4966083"/>
                  <a:ext cx="105399" cy="100651"/>
                </a:xfrm>
                <a:custGeom>
                  <a:avLst/>
                  <a:gdLst/>
                  <a:ahLst/>
                  <a:cxnLst/>
                  <a:rect l="l" t="t" r="r" b="b"/>
                  <a:pathLst>
                    <a:path w="3285" h="3137" extrusionOk="0">
                      <a:moveTo>
                        <a:pt x="1633" y="1"/>
                      </a:moveTo>
                      <a:lnTo>
                        <a:pt x="1132" y="1040"/>
                      </a:lnTo>
                      <a:lnTo>
                        <a:pt x="0" y="1207"/>
                      </a:lnTo>
                      <a:lnTo>
                        <a:pt x="816" y="2005"/>
                      </a:lnTo>
                      <a:lnTo>
                        <a:pt x="631" y="3136"/>
                      </a:lnTo>
                      <a:lnTo>
                        <a:pt x="631" y="3136"/>
                      </a:lnTo>
                      <a:lnTo>
                        <a:pt x="1633" y="2598"/>
                      </a:lnTo>
                      <a:lnTo>
                        <a:pt x="2653" y="3136"/>
                      </a:lnTo>
                      <a:lnTo>
                        <a:pt x="2449" y="2005"/>
                      </a:lnTo>
                      <a:lnTo>
                        <a:pt x="3284" y="1207"/>
                      </a:lnTo>
                      <a:lnTo>
                        <a:pt x="2152" y="1040"/>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4"/>
                <p:cNvSpPr/>
                <p:nvPr/>
              </p:nvSpPr>
              <p:spPr>
                <a:xfrm>
                  <a:off x="3492941" y="4966083"/>
                  <a:ext cx="105399" cy="100651"/>
                </a:xfrm>
                <a:custGeom>
                  <a:avLst/>
                  <a:gdLst/>
                  <a:ahLst/>
                  <a:cxnLst/>
                  <a:rect l="l" t="t" r="r" b="b"/>
                  <a:pathLst>
                    <a:path w="3285" h="3137" extrusionOk="0">
                      <a:moveTo>
                        <a:pt x="1633" y="1"/>
                      </a:moveTo>
                      <a:lnTo>
                        <a:pt x="1132" y="1040"/>
                      </a:lnTo>
                      <a:lnTo>
                        <a:pt x="0" y="1207"/>
                      </a:lnTo>
                      <a:lnTo>
                        <a:pt x="817" y="2005"/>
                      </a:lnTo>
                      <a:lnTo>
                        <a:pt x="613" y="3136"/>
                      </a:lnTo>
                      <a:lnTo>
                        <a:pt x="1633" y="2598"/>
                      </a:lnTo>
                      <a:lnTo>
                        <a:pt x="2653" y="3136"/>
                      </a:lnTo>
                      <a:lnTo>
                        <a:pt x="2449" y="2005"/>
                      </a:lnTo>
                      <a:lnTo>
                        <a:pt x="3284" y="1207"/>
                      </a:lnTo>
                      <a:lnTo>
                        <a:pt x="2134" y="1040"/>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4"/>
                <p:cNvSpPr/>
                <p:nvPr/>
              </p:nvSpPr>
              <p:spPr>
                <a:xfrm>
                  <a:off x="3711408" y="4966693"/>
                  <a:ext cx="105399" cy="100041"/>
                </a:xfrm>
                <a:custGeom>
                  <a:avLst/>
                  <a:gdLst/>
                  <a:ahLst/>
                  <a:cxnLst/>
                  <a:rect l="l" t="t" r="r" b="b"/>
                  <a:pathLst>
                    <a:path w="3285" h="3118" extrusionOk="0">
                      <a:moveTo>
                        <a:pt x="1633" y="0"/>
                      </a:moveTo>
                      <a:lnTo>
                        <a:pt x="1132" y="1039"/>
                      </a:lnTo>
                      <a:lnTo>
                        <a:pt x="1" y="1188"/>
                      </a:lnTo>
                      <a:lnTo>
                        <a:pt x="817" y="2004"/>
                      </a:lnTo>
                      <a:lnTo>
                        <a:pt x="631" y="3117"/>
                      </a:lnTo>
                      <a:lnTo>
                        <a:pt x="1633" y="2598"/>
                      </a:lnTo>
                      <a:lnTo>
                        <a:pt x="2654" y="3117"/>
                      </a:lnTo>
                      <a:lnTo>
                        <a:pt x="2468" y="2004"/>
                      </a:lnTo>
                      <a:lnTo>
                        <a:pt x="3285" y="1188"/>
                      </a:lnTo>
                      <a:lnTo>
                        <a:pt x="2153" y="1039"/>
                      </a:lnTo>
                      <a:lnTo>
                        <a:pt x="16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4"/>
                <p:cNvSpPr/>
                <p:nvPr/>
              </p:nvSpPr>
              <p:spPr>
                <a:xfrm>
                  <a:off x="3939404" y="4966693"/>
                  <a:ext cx="105399" cy="100041"/>
                </a:xfrm>
                <a:custGeom>
                  <a:avLst/>
                  <a:gdLst/>
                  <a:ahLst/>
                  <a:cxnLst/>
                  <a:rect l="l" t="t" r="r" b="b"/>
                  <a:pathLst>
                    <a:path w="3285" h="3118" extrusionOk="0">
                      <a:moveTo>
                        <a:pt x="1634" y="0"/>
                      </a:moveTo>
                      <a:lnTo>
                        <a:pt x="1133" y="1039"/>
                      </a:lnTo>
                      <a:lnTo>
                        <a:pt x="1" y="1188"/>
                      </a:lnTo>
                      <a:lnTo>
                        <a:pt x="817" y="2004"/>
                      </a:lnTo>
                      <a:lnTo>
                        <a:pt x="632" y="3117"/>
                      </a:lnTo>
                      <a:lnTo>
                        <a:pt x="1634" y="2598"/>
                      </a:lnTo>
                      <a:lnTo>
                        <a:pt x="2654" y="3117"/>
                      </a:lnTo>
                      <a:lnTo>
                        <a:pt x="2468" y="2004"/>
                      </a:lnTo>
                      <a:lnTo>
                        <a:pt x="3285" y="1188"/>
                      </a:lnTo>
                      <a:lnTo>
                        <a:pt x="2153" y="1039"/>
                      </a:lnTo>
                      <a:lnTo>
                        <a:pt x="16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4"/>
                <p:cNvSpPr/>
                <p:nvPr/>
              </p:nvSpPr>
              <p:spPr>
                <a:xfrm>
                  <a:off x="4167400" y="4966693"/>
                  <a:ext cx="105399" cy="100041"/>
                </a:xfrm>
                <a:custGeom>
                  <a:avLst/>
                  <a:gdLst/>
                  <a:ahLst/>
                  <a:cxnLst/>
                  <a:rect l="l" t="t" r="r" b="b"/>
                  <a:pathLst>
                    <a:path w="3285" h="3118" extrusionOk="0">
                      <a:moveTo>
                        <a:pt x="1634" y="0"/>
                      </a:moveTo>
                      <a:lnTo>
                        <a:pt x="1133" y="1039"/>
                      </a:lnTo>
                      <a:lnTo>
                        <a:pt x="1" y="1188"/>
                      </a:lnTo>
                      <a:lnTo>
                        <a:pt x="817" y="2004"/>
                      </a:lnTo>
                      <a:lnTo>
                        <a:pt x="613" y="3117"/>
                      </a:lnTo>
                      <a:lnTo>
                        <a:pt x="613" y="3117"/>
                      </a:lnTo>
                      <a:lnTo>
                        <a:pt x="1634" y="2598"/>
                      </a:lnTo>
                      <a:lnTo>
                        <a:pt x="2654" y="3117"/>
                      </a:lnTo>
                      <a:lnTo>
                        <a:pt x="2450" y="2004"/>
                      </a:lnTo>
                      <a:lnTo>
                        <a:pt x="3285" y="1188"/>
                      </a:lnTo>
                      <a:lnTo>
                        <a:pt x="2153" y="1039"/>
                      </a:lnTo>
                      <a:lnTo>
                        <a:pt x="16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4"/>
                <p:cNvSpPr/>
                <p:nvPr/>
              </p:nvSpPr>
              <p:spPr>
                <a:xfrm>
                  <a:off x="4395428" y="4966693"/>
                  <a:ext cx="105399" cy="100041"/>
                </a:xfrm>
                <a:custGeom>
                  <a:avLst/>
                  <a:gdLst/>
                  <a:ahLst/>
                  <a:cxnLst/>
                  <a:rect l="l" t="t" r="r" b="b"/>
                  <a:pathLst>
                    <a:path w="3285" h="3118" extrusionOk="0">
                      <a:moveTo>
                        <a:pt x="1633" y="0"/>
                      </a:moveTo>
                      <a:lnTo>
                        <a:pt x="1132" y="1039"/>
                      </a:lnTo>
                      <a:lnTo>
                        <a:pt x="0" y="1188"/>
                      </a:lnTo>
                      <a:lnTo>
                        <a:pt x="816" y="2004"/>
                      </a:lnTo>
                      <a:lnTo>
                        <a:pt x="612" y="3117"/>
                      </a:lnTo>
                      <a:lnTo>
                        <a:pt x="1633" y="2598"/>
                      </a:lnTo>
                      <a:lnTo>
                        <a:pt x="2653" y="3117"/>
                      </a:lnTo>
                      <a:lnTo>
                        <a:pt x="2449" y="2004"/>
                      </a:lnTo>
                      <a:lnTo>
                        <a:pt x="3284" y="1188"/>
                      </a:lnTo>
                      <a:lnTo>
                        <a:pt x="2134" y="1039"/>
                      </a:lnTo>
                      <a:lnTo>
                        <a:pt x="16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4"/>
                <p:cNvSpPr/>
                <p:nvPr/>
              </p:nvSpPr>
              <p:spPr>
                <a:xfrm>
                  <a:off x="4622815" y="4966693"/>
                  <a:ext cx="105399" cy="100041"/>
                </a:xfrm>
                <a:custGeom>
                  <a:avLst/>
                  <a:gdLst/>
                  <a:ahLst/>
                  <a:cxnLst/>
                  <a:rect l="l" t="t" r="r" b="b"/>
                  <a:pathLst>
                    <a:path w="3285" h="3118" extrusionOk="0">
                      <a:moveTo>
                        <a:pt x="1652" y="0"/>
                      </a:moveTo>
                      <a:lnTo>
                        <a:pt x="1151" y="1039"/>
                      </a:lnTo>
                      <a:lnTo>
                        <a:pt x="1" y="1188"/>
                      </a:lnTo>
                      <a:lnTo>
                        <a:pt x="836" y="2004"/>
                      </a:lnTo>
                      <a:lnTo>
                        <a:pt x="632" y="3117"/>
                      </a:lnTo>
                      <a:lnTo>
                        <a:pt x="1652" y="2598"/>
                      </a:lnTo>
                      <a:lnTo>
                        <a:pt x="2673" y="3117"/>
                      </a:lnTo>
                      <a:lnTo>
                        <a:pt x="2468" y="2004"/>
                      </a:lnTo>
                      <a:lnTo>
                        <a:pt x="3285" y="1188"/>
                      </a:lnTo>
                      <a:lnTo>
                        <a:pt x="2153" y="1039"/>
                      </a:lnTo>
                      <a:lnTo>
                        <a:pt x="16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
                <p:cNvSpPr/>
                <p:nvPr/>
              </p:nvSpPr>
              <p:spPr>
                <a:xfrm>
                  <a:off x="4850811" y="4966693"/>
                  <a:ext cx="105399" cy="100041"/>
                </a:xfrm>
                <a:custGeom>
                  <a:avLst/>
                  <a:gdLst/>
                  <a:ahLst/>
                  <a:cxnLst/>
                  <a:rect l="l" t="t" r="r" b="b"/>
                  <a:pathLst>
                    <a:path w="3285" h="3118" extrusionOk="0">
                      <a:moveTo>
                        <a:pt x="1652" y="0"/>
                      </a:moveTo>
                      <a:lnTo>
                        <a:pt x="1133" y="1039"/>
                      </a:lnTo>
                      <a:lnTo>
                        <a:pt x="1" y="1188"/>
                      </a:lnTo>
                      <a:lnTo>
                        <a:pt x="817" y="2004"/>
                      </a:lnTo>
                      <a:lnTo>
                        <a:pt x="632" y="3117"/>
                      </a:lnTo>
                      <a:lnTo>
                        <a:pt x="1652" y="2598"/>
                      </a:lnTo>
                      <a:lnTo>
                        <a:pt x="2654" y="3117"/>
                      </a:lnTo>
                      <a:lnTo>
                        <a:pt x="2469" y="2004"/>
                      </a:lnTo>
                      <a:lnTo>
                        <a:pt x="3285" y="1188"/>
                      </a:lnTo>
                      <a:lnTo>
                        <a:pt x="2153" y="1039"/>
                      </a:lnTo>
                      <a:lnTo>
                        <a:pt x="16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
                <p:cNvSpPr/>
                <p:nvPr/>
              </p:nvSpPr>
              <p:spPr>
                <a:xfrm>
                  <a:off x="5078839" y="4966693"/>
                  <a:ext cx="105399" cy="100041"/>
                </a:xfrm>
                <a:custGeom>
                  <a:avLst/>
                  <a:gdLst/>
                  <a:ahLst/>
                  <a:cxnLst/>
                  <a:rect l="l" t="t" r="r" b="b"/>
                  <a:pathLst>
                    <a:path w="3285" h="3118" extrusionOk="0">
                      <a:moveTo>
                        <a:pt x="1651" y="0"/>
                      </a:moveTo>
                      <a:lnTo>
                        <a:pt x="1132" y="1039"/>
                      </a:lnTo>
                      <a:lnTo>
                        <a:pt x="0" y="1188"/>
                      </a:lnTo>
                      <a:lnTo>
                        <a:pt x="816" y="2004"/>
                      </a:lnTo>
                      <a:lnTo>
                        <a:pt x="631" y="3117"/>
                      </a:lnTo>
                      <a:lnTo>
                        <a:pt x="1651" y="2598"/>
                      </a:lnTo>
                      <a:lnTo>
                        <a:pt x="2653" y="3117"/>
                      </a:lnTo>
                      <a:lnTo>
                        <a:pt x="2468" y="2004"/>
                      </a:lnTo>
                      <a:lnTo>
                        <a:pt x="3284" y="1188"/>
                      </a:lnTo>
                      <a:lnTo>
                        <a:pt x="2152" y="1039"/>
                      </a:lnTo>
                      <a:lnTo>
                        <a:pt x="16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4"/>
                <p:cNvSpPr/>
                <p:nvPr/>
              </p:nvSpPr>
              <p:spPr>
                <a:xfrm>
                  <a:off x="5306835" y="4966083"/>
                  <a:ext cx="104790" cy="100041"/>
                </a:xfrm>
                <a:custGeom>
                  <a:avLst/>
                  <a:gdLst/>
                  <a:ahLst/>
                  <a:cxnLst/>
                  <a:rect l="l" t="t" r="r" b="b"/>
                  <a:pathLst>
                    <a:path w="3266" h="3118" extrusionOk="0">
                      <a:moveTo>
                        <a:pt x="1633" y="1"/>
                      </a:moveTo>
                      <a:lnTo>
                        <a:pt x="1132" y="1021"/>
                      </a:lnTo>
                      <a:lnTo>
                        <a:pt x="0" y="1188"/>
                      </a:lnTo>
                      <a:lnTo>
                        <a:pt x="817" y="1986"/>
                      </a:lnTo>
                      <a:lnTo>
                        <a:pt x="613" y="3118"/>
                      </a:lnTo>
                      <a:lnTo>
                        <a:pt x="1633" y="2598"/>
                      </a:lnTo>
                      <a:lnTo>
                        <a:pt x="2653" y="3118"/>
                      </a:lnTo>
                      <a:lnTo>
                        <a:pt x="2449" y="1986"/>
                      </a:lnTo>
                      <a:lnTo>
                        <a:pt x="3266" y="1188"/>
                      </a:lnTo>
                      <a:lnTo>
                        <a:pt x="2134"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4"/>
                <p:cNvSpPr/>
                <p:nvPr/>
              </p:nvSpPr>
              <p:spPr>
                <a:xfrm>
                  <a:off x="5525911" y="4966083"/>
                  <a:ext cx="105399" cy="100041"/>
                </a:xfrm>
                <a:custGeom>
                  <a:avLst/>
                  <a:gdLst/>
                  <a:ahLst/>
                  <a:cxnLst/>
                  <a:rect l="l" t="t" r="r" b="b"/>
                  <a:pathLst>
                    <a:path w="3285" h="3118" extrusionOk="0">
                      <a:moveTo>
                        <a:pt x="1651" y="1"/>
                      </a:moveTo>
                      <a:lnTo>
                        <a:pt x="1132" y="1021"/>
                      </a:lnTo>
                      <a:lnTo>
                        <a:pt x="0" y="1188"/>
                      </a:lnTo>
                      <a:lnTo>
                        <a:pt x="817" y="1986"/>
                      </a:lnTo>
                      <a:lnTo>
                        <a:pt x="631" y="3118"/>
                      </a:lnTo>
                      <a:lnTo>
                        <a:pt x="1651" y="2598"/>
                      </a:lnTo>
                      <a:lnTo>
                        <a:pt x="2653" y="3118"/>
                      </a:lnTo>
                      <a:lnTo>
                        <a:pt x="2468" y="1986"/>
                      </a:lnTo>
                      <a:lnTo>
                        <a:pt x="3284" y="1188"/>
                      </a:lnTo>
                      <a:lnTo>
                        <a:pt x="2152" y="1021"/>
                      </a:lnTo>
                      <a:lnTo>
                        <a:pt x="165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
                <p:cNvSpPr/>
                <p:nvPr/>
              </p:nvSpPr>
              <p:spPr>
                <a:xfrm>
                  <a:off x="5753907" y="4966083"/>
                  <a:ext cx="105399" cy="100041"/>
                </a:xfrm>
                <a:custGeom>
                  <a:avLst/>
                  <a:gdLst/>
                  <a:ahLst/>
                  <a:cxnLst/>
                  <a:rect l="l" t="t" r="r" b="b"/>
                  <a:pathLst>
                    <a:path w="3285" h="3118" extrusionOk="0">
                      <a:moveTo>
                        <a:pt x="1652" y="1"/>
                      </a:moveTo>
                      <a:lnTo>
                        <a:pt x="1132" y="1021"/>
                      </a:lnTo>
                      <a:lnTo>
                        <a:pt x="0" y="1188"/>
                      </a:lnTo>
                      <a:lnTo>
                        <a:pt x="817" y="1986"/>
                      </a:lnTo>
                      <a:lnTo>
                        <a:pt x="631" y="3118"/>
                      </a:lnTo>
                      <a:lnTo>
                        <a:pt x="1652" y="2598"/>
                      </a:lnTo>
                      <a:lnTo>
                        <a:pt x="2654" y="3118"/>
                      </a:lnTo>
                      <a:lnTo>
                        <a:pt x="2468" y="1986"/>
                      </a:lnTo>
                      <a:lnTo>
                        <a:pt x="3284" y="1188"/>
                      </a:lnTo>
                      <a:lnTo>
                        <a:pt x="2153" y="1021"/>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
                <p:cNvSpPr/>
                <p:nvPr/>
              </p:nvSpPr>
              <p:spPr>
                <a:xfrm>
                  <a:off x="5981903" y="4966083"/>
                  <a:ext cx="105399" cy="100041"/>
                </a:xfrm>
                <a:custGeom>
                  <a:avLst/>
                  <a:gdLst/>
                  <a:ahLst/>
                  <a:cxnLst/>
                  <a:rect l="l" t="t" r="r" b="b"/>
                  <a:pathLst>
                    <a:path w="3285" h="3118" extrusionOk="0">
                      <a:moveTo>
                        <a:pt x="1633" y="1"/>
                      </a:moveTo>
                      <a:lnTo>
                        <a:pt x="1132" y="1021"/>
                      </a:lnTo>
                      <a:lnTo>
                        <a:pt x="0" y="1188"/>
                      </a:lnTo>
                      <a:lnTo>
                        <a:pt x="817" y="1986"/>
                      </a:lnTo>
                      <a:lnTo>
                        <a:pt x="631" y="3118"/>
                      </a:lnTo>
                      <a:lnTo>
                        <a:pt x="1633" y="2598"/>
                      </a:lnTo>
                      <a:lnTo>
                        <a:pt x="2654" y="3118"/>
                      </a:lnTo>
                      <a:lnTo>
                        <a:pt x="2468" y="1986"/>
                      </a:lnTo>
                      <a:lnTo>
                        <a:pt x="3285" y="1188"/>
                      </a:lnTo>
                      <a:lnTo>
                        <a:pt x="2153"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
                <p:cNvSpPr/>
                <p:nvPr/>
              </p:nvSpPr>
              <p:spPr>
                <a:xfrm>
                  <a:off x="6209899" y="4966083"/>
                  <a:ext cx="105399" cy="100041"/>
                </a:xfrm>
                <a:custGeom>
                  <a:avLst/>
                  <a:gdLst/>
                  <a:ahLst/>
                  <a:cxnLst/>
                  <a:rect l="l" t="t" r="r" b="b"/>
                  <a:pathLst>
                    <a:path w="3285" h="3118" extrusionOk="0">
                      <a:moveTo>
                        <a:pt x="1633" y="1"/>
                      </a:moveTo>
                      <a:lnTo>
                        <a:pt x="1132" y="1021"/>
                      </a:lnTo>
                      <a:lnTo>
                        <a:pt x="1" y="1188"/>
                      </a:lnTo>
                      <a:lnTo>
                        <a:pt x="817" y="1986"/>
                      </a:lnTo>
                      <a:lnTo>
                        <a:pt x="632" y="3118"/>
                      </a:lnTo>
                      <a:lnTo>
                        <a:pt x="1633" y="2598"/>
                      </a:lnTo>
                      <a:lnTo>
                        <a:pt x="2654" y="3118"/>
                      </a:lnTo>
                      <a:lnTo>
                        <a:pt x="2450" y="1986"/>
                      </a:lnTo>
                      <a:lnTo>
                        <a:pt x="3285" y="1188"/>
                      </a:lnTo>
                      <a:lnTo>
                        <a:pt x="2153"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4"/>
                <p:cNvSpPr/>
                <p:nvPr/>
              </p:nvSpPr>
              <p:spPr>
                <a:xfrm>
                  <a:off x="6437895" y="4966083"/>
                  <a:ext cx="104822" cy="100041"/>
                </a:xfrm>
                <a:custGeom>
                  <a:avLst/>
                  <a:gdLst/>
                  <a:ahLst/>
                  <a:cxnLst/>
                  <a:rect l="l" t="t" r="r" b="b"/>
                  <a:pathLst>
                    <a:path w="3267" h="3118" extrusionOk="0">
                      <a:moveTo>
                        <a:pt x="1634" y="1"/>
                      </a:moveTo>
                      <a:lnTo>
                        <a:pt x="1133" y="1021"/>
                      </a:lnTo>
                      <a:lnTo>
                        <a:pt x="1" y="1188"/>
                      </a:lnTo>
                      <a:lnTo>
                        <a:pt x="817" y="1986"/>
                      </a:lnTo>
                      <a:lnTo>
                        <a:pt x="613" y="3118"/>
                      </a:lnTo>
                      <a:lnTo>
                        <a:pt x="613" y="3118"/>
                      </a:lnTo>
                      <a:lnTo>
                        <a:pt x="1634" y="2598"/>
                      </a:lnTo>
                      <a:lnTo>
                        <a:pt x="2654" y="3118"/>
                      </a:lnTo>
                      <a:lnTo>
                        <a:pt x="2654" y="3118"/>
                      </a:lnTo>
                      <a:lnTo>
                        <a:pt x="2450" y="1986"/>
                      </a:lnTo>
                      <a:lnTo>
                        <a:pt x="3266" y="1188"/>
                      </a:lnTo>
                      <a:lnTo>
                        <a:pt x="2135" y="1021"/>
                      </a:lnTo>
                      <a:lnTo>
                        <a:pt x="16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
                <p:cNvSpPr/>
                <p:nvPr/>
              </p:nvSpPr>
              <p:spPr>
                <a:xfrm>
                  <a:off x="6665314" y="4966083"/>
                  <a:ext cx="105399" cy="100041"/>
                </a:xfrm>
                <a:custGeom>
                  <a:avLst/>
                  <a:gdLst/>
                  <a:ahLst/>
                  <a:cxnLst/>
                  <a:rect l="l" t="t" r="r" b="b"/>
                  <a:pathLst>
                    <a:path w="3285" h="3118" extrusionOk="0">
                      <a:moveTo>
                        <a:pt x="1652" y="1"/>
                      </a:moveTo>
                      <a:lnTo>
                        <a:pt x="1151" y="1021"/>
                      </a:lnTo>
                      <a:lnTo>
                        <a:pt x="0" y="1188"/>
                      </a:lnTo>
                      <a:lnTo>
                        <a:pt x="835" y="1986"/>
                      </a:lnTo>
                      <a:lnTo>
                        <a:pt x="631" y="3118"/>
                      </a:lnTo>
                      <a:lnTo>
                        <a:pt x="1652" y="2598"/>
                      </a:lnTo>
                      <a:lnTo>
                        <a:pt x="2654" y="3118"/>
                      </a:lnTo>
                      <a:lnTo>
                        <a:pt x="2468" y="1986"/>
                      </a:lnTo>
                      <a:lnTo>
                        <a:pt x="3285" y="1188"/>
                      </a:lnTo>
                      <a:lnTo>
                        <a:pt x="2153" y="1021"/>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4"/>
                <p:cNvSpPr/>
                <p:nvPr/>
              </p:nvSpPr>
              <p:spPr>
                <a:xfrm>
                  <a:off x="6893310" y="4966083"/>
                  <a:ext cx="105399" cy="100041"/>
                </a:xfrm>
                <a:custGeom>
                  <a:avLst/>
                  <a:gdLst/>
                  <a:ahLst/>
                  <a:cxnLst/>
                  <a:rect l="l" t="t" r="r" b="b"/>
                  <a:pathLst>
                    <a:path w="3285" h="3118" extrusionOk="0">
                      <a:moveTo>
                        <a:pt x="1652" y="1"/>
                      </a:moveTo>
                      <a:lnTo>
                        <a:pt x="1132" y="1021"/>
                      </a:lnTo>
                      <a:lnTo>
                        <a:pt x="1" y="1188"/>
                      </a:lnTo>
                      <a:lnTo>
                        <a:pt x="817" y="1986"/>
                      </a:lnTo>
                      <a:lnTo>
                        <a:pt x="631" y="3118"/>
                      </a:lnTo>
                      <a:lnTo>
                        <a:pt x="1652" y="2598"/>
                      </a:lnTo>
                      <a:lnTo>
                        <a:pt x="2654" y="3118"/>
                      </a:lnTo>
                      <a:lnTo>
                        <a:pt x="2468" y="1986"/>
                      </a:lnTo>
                      <a:lnTo>
                        <a:pt x="3285" y="1188"/>
                      </a:lnTo>
                      <a:lnTo>
                        <a:pt x="2153" y="1021"/>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4"/>
                <p:cNvSpPr/>
                <p:nvPr/>
              </p:nvSpPr>
              <p:spPr>
                <a:xfrm>
                  <a:off x="7121306" y="4966083"/>
                  <a:ext cx="105399" cy="100041"/>
                </a:xfrm>
                <a:custGeom>
                  <a:avLst/>
                  <a:gdLst/>
                  <a:ahLst/>
                  <a:cxnLst/>
                  <a:rect l="l" t="t" r="r" b="b"/>
                  <a:pathLst>
                    <a:path w="3285" h="3118" extrusionOk="0">
                      <a:moveTo>
                        <a:pt x="1652" y="1"/>
                      </a:moveTo>
                      <a:lnTo>
                        <a:pt x="1133" y="1021"/>
                      </a:lnTo>
                      <a:lnTo>
                        <a:pt x="1" y="1188"/>
                      </a:lnTo>
                      <a:lnTo>
                        <a:pt x="817" y="1986"/>
                      </a:lnTo>
                      <a:lnTo>
                        <a:pt x="632" y="3118"/>
                      </a:lnTo>
                      <a:lnTo>
                        <a:pt x="1652" y="2598"/>
                      </a:lnTo>
                      <a:lnTo>
                        <a:pt x="2654" y="3118"/>
                      </a:lnTo>
                      <a:lnTo>
                        <a:pt x="2469" y="1986"/>
                      </a:lnTo>
                      <a:lnTo>
                        <a:pt x="3285" y="1188"/>
                      </a:lnTo>
                      <a:lnTo>
                        <a:pt x="2153" y="1021"/>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4"/>
                <p:cNvSpPr/>
                <p:nvPr/>
              </p:nvSpPr>
              <p:spPr>
                <a:xfrm>
                  <a:off x="7349334" y="4966083"/>
                  <a:ext cx="105399" cy="100041"/>
                </a:xfrm>
                <a:custGeom>
                  <a:avLst/>
                  <a:gdLst/>
                  <a:ahLst/>
                  <a:cxnLst/>
                  <a:rect l="l" t="t" r="r" b="b"/>
                  <a:pathLst>
                    <a:path w="3285" h="3118" extrusionOk="0">
                      <a:moveTo>
                        <a:pt x="1633" y="1"/>
                      </a:moveTo>
                      <a:lnTo>
                        <a:pt x="1132" y="1021"/>
                      </a:lnTo>
                      <a:lnTo>
                        <a:pt x="0" y="1188"/>
                      </a:lnTo>
                      <a:lnTo>
                        <a:pt x="816" y="1986"/>
                      </a:lnTo>
                      <a:lnTo>
                        <a:pt x="631" y="3118"/>
                      </a:lnTo>
                      <a:lnTo>
                        <a:pt x="1633" y="2598"/>
                      </a:lnTo>
                      <a:lnTo>
                        <a:pt x="2653" y="3118"/>
                      </a:lnTo>
                      <a:lnTo>
                        <a:pt x="2468" y="1986"/>
                      </a:lnTo>
                      <a:lnTo>
                        <a:pt x="3284" y="1188"/>
                      </a:lnTo>
                      <a:lnTo>
                        <a:pt x="2152"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4"/>
                <p:cNvSpPr/>
                <p:nvPr/>
              </p:nvSpPr>
              <p:spPr>
                <a:xfrm>
                  <a:off x="7577330" y="4966083"/>
                  <a:ext cx="105399" cy="100041"/>
                </a:xfrm>
                <a:custGeom>
                  <a:avLst/>
                  <a:gdLst/>
                  <a:ahLst/>
                  <a:cxnLst/>
                  <a:rect l="l" t="t" r="r" b="b"/>
                  <a:pathLst>
                    <a:path w="3285" h="3118" extrusionOk="0">
                      <a:moveTo>
                        <a:pt x="1633" y="1"/>
                      </a:moveTo>
                      <a:lnTo>
                        <a:pt x="1132" y="1021"/>
                      </a:lnTo>
                      <a:lnTo>
                        <a:pt x="0" y="1188"/>
                      </a:lnTo>
                      <a:lnTo>
                        <a:pt x="817" y="1986"/>
                      </a:lnTo>
                      <a:lnTo>
                        <a:pt x="631" y="3118"/>
                      </a:lnTo>
                      <a:lnTo>
                        <a:pt x="631" y="3118"/>
                      </a:lnTo>
                      <a:lnTo>
                        <a:pt x="1633" y="2598"/>
                      </a:lnTo>
                      <a:lnTo>
                        <a:pt x="2653" y="3118"/>
                      </a:lnTo>
                      <a:lnTo>
                        <a:pt x="2653" y="3118"/>
                      </a:lnTo>
                      <a:lnTo>
                        <a:pt x="2449" y="1986"/>
                      </a:lnTo>
                      <a:lnTo>
                        <a:pt x="3284" y="1188"/>
                      </a:lnTo>
                      <a:lnTo>
                        <a:pt x="2152"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4"/>
                <p:cNvSpPr/>
                <p:nvPr/>
              </p:nvSpPr>
              <p:spPr>
                <a:xfrm>
                  <a:off x="7805326" y="4966083"/>
                  <a:ext cx="104790" cy="100041"/>
                </a:xfrm>
                <a:custGeom>
                  <a:avLst/>
                  <a:gdLst/>
                  <a:ahLst/>
                  <a:cxnLst/>
                  <a:rect l="l" t="t" r="r" b="b"/>
                  <a:pathLst>
                    <a:path w="3266" h="3118" extrusionOk="0">
                      <a:moveTo>
                        <a:pt x="1633" y="1"/>
                      </a:moveTo>
                      <a:lnTo>
                        <a:pt x="1132" y="1021"/>
                      </a:lnTo>
                      <a:lnTo>
                        <a:pt x="0" y="1188"/>
                      </a:lnTo>
                      <a:lnTo>
                        <a:pt x="817" y="1986"/>
                      </a:lnTo>
                      <a:lnTo>
                        <a:pt x="613" y="3118"/>
                      </a:lnTo>
                      <a:lnTo>
                        <a:pt x="1633" y="2598"/>
                      </a:lnTo>
                      <a:lnTo>
                        <a:pt x="2654" y="3118"/>
                      </a:lnTo>
                      <a:lnTo>
                        <a:pt x="2449" y="1986"/>
                      </a:lnTo>
                      <a:lnTo>
                        <a:pt x="3266" y="1188"/>
                      </a:lnTo>
                      <a:lnTo>
                        <a:pt x="2134"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4"/>
                <p:cNvSpPr/>
                <p:nvPr/>
              </p:nvSpPr>
              <p:spPr>
                <a:xfrm>
                  <a:off x="8032712" y="4966083"/>
                  <a:ext cx="105431" cy="100041"/>
                </a:xfrm>
                <a:custGeom>
                  <a:avLst/>
                  <a:gdLst/>
                  <a:ahLst/>
                  <a:cxnLst/>
                  <a:rect l="l" t="t" r="r" b="b"/>
                  <a:pathLst>
                    <a:path w="3286" h="3118" extrusionOk="0">
                      <a:moveTo>
                        <a:pt x="1652" y="1"/>
                      </a:moveTo>
                      <a:lnTo>
                        <a:pt x="1151" y="1021"/>
                      </a:lnTo>
                      <a:lnTo>
                        <a:pt x="1" y="1188"/>
                      </a:lnTo>
                      <a:lnTo>
                        <a:pt x="836" y="1986"/>
                      </a:lnTo>
                      <a:lnTo>
                        <a:pt x="632" y="3118"/>
                      </a:lnTo>
                      <a:lnTo>
                        <a:pt x="1652" y="2598"/>
                      </a:lnTo>
                      <a:lnTo>
                        <a:pt x="2673" y="3118"/>
                      </a:lnTo>
                      <a:lnTo>
                        <a:pt x="2673" y="3118"/>
                      </a:lnTo>
                      <a:lnTo>
                        <a:pt x="2469" y="1986"/>
                      </a:lnTo>
                      <a:lnTo>
                        <a:pt x="3285" y="1188"/>
                      </a:lnTo>
                      <a:lnTo>
                        <a:pt x="2153" y="1021"/>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4"/>
                <p:cNvSpPr/>
                <p:nvPr/>
              </p:nvSpPr>
              <p:spPr>
                <a:xfrm>
                  <a:off x="8260740" y="4966083"/>
                  <a:ext cx="105399" cy="100041"/>
                </a:xfrm>
                <a:custGeom>
                  <a:avLst/>
                  <a:gdLst/>
                  <a:ahLst/>
                  <a:cxnLst/>
                  <a:rect l="l" t="t" r="r" b="b"/>
                  <a:pathLst>
                    <a:path w="3285" h="3118" extrusionOk="0">
                      <a:moveTo>
                        <a:pt x="1651" y="1"/>
                      </a:moveTo>
                      <a:lnTo>
                        <a:pt x="1132" y="1021"/>
                      </a:lnTo>
                      <a:lnTo>
                        <a:pt x="0" y="1188"/>
                      </a:lnTo>
                      <a:lnTo>
                        <a:pt x="817" y="1986"/>
                      </a:lnTo>
                      <a:lnTo>
                        <a:pt x="631" y="3118"/>
                      </a:lnTo>
                      <a:lnTo>
                        <a:pt x="1651" y="2598"/>
                      </a:lnTo>
                      <a:lnTo>
                        <a:pt x="2653" y="3118"/>
                      </a:lnTo>
                      <a:lnTo>
                        <a:pt x="2468" y="1986"/>
                      </a:lnTo>
                      <a:lnTo>
                        <a:pt x="3284" y="1188"/>
                      </a:lnTo>
                      <a:lnTo>
                        <a:pt x="2152" y="1021"/>
                      </a:lnTo>
                      <a:lnTo>
                        <a:pt x="165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4"/>
                <p:cNvSpPr/>
                <p:nvPr/>
              </p:nvSpPr>
              <p:spPr>
                <a:xfrm>
                  <a:off x="8488736" y="4966083"/>
                  <a:ext cx="105399" cy="100041"/>
                </a:xfrm>
                <a:custGeom>
                  <a:avLst/>
                  <a:gdLst/>
                  <a:ahLst/>
                  <a:cxnLst/>
                  <a:rect l="l" t="t" r="r" b="b"/>
                  <a:pathLst>
                    <a:path w="3285" h="3118" extrusionOk="0">
                      <a:moveTo>
                        <a:pt x="1652" y="1"/>
                      </a:moveTo>
                      <a:lnTo>
                        <a:pt x="1132" y="1021"/>
                      </a:lnTo>
                      <a:lnTo>
                        <a:pt x="0" y="1188"/>
                      </a:lnTo>
                      <a:lnTo>
                        <a:pt x="817" y="1986"/>
                      </a:lnTo>
                      <a:lnTo>
                        <a:pt x="631" y="3118"/>
                      </a:lnTo>
                      <a:lnTo>
                        <a:pt x="1652" y="2598"/>
                      </a:lnTo>
                      <a:lnTo>
                        <a:pt x="2654" y="3118"/>
                      </a:lnTo>
                      <a:lnTo>
                        <a:pt x="2468" y="1986"/>
                      </a:lnTo>
                      <a:lnTo>
                        <a:pt x="3284" y="1188"/>
                      </a:lnTo>
                      <a:lnTo>
                        <a:pt x="2153" y="1021"/>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4"/>
                <p:cNvSpPr/>
                <p:nvPr/>
              </p:nvSpPr>
              <p:spPr>
                <a:xfrm>
                  <a:off x="8716732" y="4966083"/>
                  <a:ext cx="105399" cy="100041"/>
                </a:xfrm>
                <a:custGeom>
                  <a:avLst/>
                  <a:gdLst/>
                  <a:ahLst/>
                  <a:cxnLst/>
                  <a:rect l="l" t="t" r="r" b="b"/>
                  <a:pathLst>
                    <a:path w="3285" h="3118" extrusionOk="0">
                      <a:moveTo>
                        <a:pt x="1633" y="1"/>
                      </a:moveTo>
                      <a:lnTo>
                        <a:pt x="1132" y="1021"/>
                      </a:lnTo>
                      <a:lnTo>
                        <a:pt x="1" y="1188"/>
                      </a:lnTo>
                      <a:lnTo>
                        <a:pt x="817" y="1986"/>
                      </a:lnTo>
                      <a:lnTo>
                        <a:pt x="631" y="3118"/>
                      </a:lnTo>
                      <a:lnTo>
                        <a:pt x="631" y="3118"/>
                      </a:lnTo>
                      <a:lnTo>
                        <a:pt x="1633" y="2598"/>
                      </a:lnTo>
                      <a:lnTo>
                        <a:pt x="2654" y="3118"/>
                      </a:lnTo>
                      <a:lnTo>
                        <a:pt x="2468" y="1986"/>
                      </a:lnTo>
                      <a:lnTo>
                        <a:pt x="3285" y="1188"/>
                      </a:lnTo>
                      <a:lnTo>
                        <a:pt x="2153"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4"/>
                <p:cNvSpPr/>
                <p:nvPr/>
              </p:nvSpPr>
              <p:spPr>
                <a:xfrm>
                  <a:off x="8935199" y="4966693"/>
                  <a:ext cx="105399" cy="100041"/>
                </a:xfrm>
                <a:custGeom>
                  <a:avLst/>
                  <a:gdLst/>
                  <a:ahLst/>
                  <a:cxnLst/>
                  <a:rect l="l" t="t" r="r" b="b"/>
                  <a:pathLst>
                    <a:path w="3285" h="3118" extrusionOk="0">
                      <a:moveTo>
                        <a:pt x="1652" y="0"/>
                      </a:moveTo>
                      <a:lnTo>
                        <a:pt x="1133" y="1021"/>
                      </a:lnTo>
                      <a:lnTo>
                        <a:pt x="1" y="1188"/>
                      </a:lnTo>
                      <a:lnTo>
                        <a:pt x="836" y="1986"/>
                      </a:lnTo>
                      <a:lnTo>
                        <a:pt x="632" y="3117"/>
                      </a:lnTo>
                      <a:lnTo>
                        <a:pt x="1652" y="2579"/>
                      </a:lnTo>
                      <a:lnTo>
                        <a:pt x="2654" y="3117"/>
                      </a:lnTo>
                      <a:lnTo>
                        <a:pt x="2654" y="3117"/>
                      </a:lnTo>
                      <a:lnTo>
                        <a:pt x="2469" y="1986"/>
                      </a:lnTo>
                      <a:lnTo>
                        <a:pt x="3285" y="1188"/>
                      </a:lnTo>
                      <a:lnTo>
                        <a:pt x="2153" y="1021"/>
                      </a:lnTo>
                      <a:lnTo>
                        <a:pt x="16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29" name="Google Shape;429;p4"/>
            <p:cNvSpPr/>
            <p:nvPr/>
          </p:nvSpPr>
          <p:spPr>
            <a:xfrm>
              <a:off x="303900" y="549338"/>
              <a:ext cx="8536200" cy="4052100"/>
            </a:xfrm>
            <a:prstGeom prst="rect">
              <a:avLst/>
            </a:prstGeom>
            <a:noFill/>
            <a:ln w="19050" cap="flat" cmpd="sng">
              <a:solidFill>
                <a:schemeClr val="l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0" name="Google Shape;430;p4"/>
          <p:cNvSpPr/>
          <p:nvPr/>
        </p:nvSpPr>
        <p:spPr>
          <a:xfrm rot="10800000">
            <a:off x="9117184" y="3619214"/>
            <a:ext cx="176" cy="172"/>
          </a:xfrm>
          <a:custGeom>
            <a:avLst/>
            <a:gdLst/>
            <a:ahLst/>
            <a:cxnLst/>
            <a:rect l="l" t="t" r="r" b="b"/>
            <a:pathLst>
              <a:path w="1" h="1" extrusionOk="0">
                <a:moveTo>
                  <a:pt x="0" y="0"/>
                </a:moveTo>
                <a:lnTo>
                  <a:pt x="0" y="0"/>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
          <p:cNvSpPr/>
          <p:nvPr/>
        </p:nvSpPr>
        <p:spPr>
          <a:xfrm rot="10800000">
            <a:off x="9117184" y="2708091"/>
            <a:ext cx="176" cy="172"/>
          </a:xfrm>
          <a:custGeom>
            <a:avLst/>
            <a:gdLst/>
            <a:ahLst/>
            <a:cxnLst/>
            <a:rect l="l" t="t" r="r" b="b"/>
            <a:pathLst>
              <a:path w="1" h="1" extrusionOk="0">
                <a:moveTo>
                  <a:pt x="0" y="0"/>
                </a:move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4"/>
          <p:cNvSpPr/>
          <p:nvPr/>
        </p:nvSpPr>
        <p:spPr>
          <a:xfrm rot="10800000" flipH="1">
            <a:off x="7991305" y="5118077"/>
            <a:ext cx="176" cy="172"/>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
          <p:cNvSpPr/>
          <p:nvPr/>
        </p:nvSpPr>
        <p:spPr>
          <a:xfrm rot="10800000" flipH="1">
            <a:off x="7991305" y="5118077"/>
            <a:ext cx="176" cy="172"/>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
          <p:cNvSpPr txBox="1">
            <a:spLocks noGrp="1"/>
          </p:cNvSpPr>
          <p:nvPr>
            <p:ph type="title"/>
          </p:nvPr>
        </p:nvSpPr>
        <p:spPr>
          <a:xfrm>
            <a:off x="720000" y="676361"/>
            <a:ext cx="7704000" cy="320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35" name="Google Shape;435;p4"/>
          <p:cNvSpPr txBox="1">
            <a:spLocks noGrp="1"/>
          </p:cNvSpPr>
          <p:nvPr>
            <p:ph type="body" idx="1"/>
          </p:nvPr>
        </p:nvSpPr>
        <p:spPr>
          <a:xfrm>
            <a:off x="720000" y="1184651"/>
            <a:ext cx="7704000" cy="572700"/>
          </a:xfrm>
          <a:prstGeom prst="rect">
            <a:avLst/>
          </a:prstGeom>
        </p:spPr>
        <p:txBody>
          <a:bodyPr spcFirstLastPara="1" wrap="square" lIns="91425" tIns="91425" rIns="91425" bIns="91425" anchor="ctr" anchorCtr="0">
            <a:noAutofit/>
          </a:bodyPr>
          <a:lstStyle>
            <a:lvl1pPr marL="457200" lvl="0" indent="-304800" algn="ctr" rtl="0">
              <a:spcBef>
                <a:spcPts val="0"/>
              </a:spcBef>
              <a:spcAft>
                <a:spcPts val="0"/>
              </a:spcAft>
              <a:buClr>
                <a:srgbClr val="434343"/>
              </a:buClr>
              <a:buSzPts val="1200"/>
              <a:buAutoNum type="arabicPeriod"/>
              <a:defRPr/>
            </a:lvl1pPr>
            <a:lvl2pPr marL="914400" lvl="1"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2pPr>
            <a:lvl3pPr marL="1371600" lvl="2" indent="-304800" rtl="0">
              <a:lnSpc>
                <a:spcPct val="115000"/>
              </a:lnSpc>
              <a:spcBef>
                <a:spcPts val="1600"/>
              </a:spcBef>
              <a:spcAft>
                <a:spcPts val="0"/>
              </a:spcAft>
              <a:buClr>
                <a:srgbClr val="434343"/>
              </a:buClr>
              <a:buSzPts val="1200"/>
              <a:buFont typeface="Roboto Condensed Light"/>
              <a:buAutoNum type="romanLcPeriod"/>
              <a:defRPr>
                <a:solidFill>
                  <a:srgbClr val="434343"/>
                </a:solidFill>
              </a:defRPr>
            </a:lvl3pPr>
            <a:lvl4pPr marL="1828800" lvl="3" indent="-304800" rtl="0">
              <a:lnSpc>
                <a:spcPct val="115000"/>
              </a:lnSpc>
              <a:spcBef>
                <a:spcPts val="1600"/>
              </a:spcBef>
              <a:spcAft>
                <a:spcPts val="0"/>
              </a:spcAft>
              <a:buClr>
                <a:srgbClr val="434343"/>
              </a:buClr>
              <a:buSzPts val="1200"/>
              <a:buFont typeface="Roboto Condensed Light"/>
              <a:buAutoNum type="arabicPeriod"/>
              <a:defRPr>
                <a:solidFill>
                  <a:srgbClr val="434343"/>
                </a:solidFill>
              </a:defRPr>
            </a:lvl4pPr>
            <a:lvl5pPr marL="2286000" lvl="4"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5pPr>
            <a:lvl6pPr marL="2743200" lvl="5" indent="-304800" rtl="0">
              <a:lnSpc>
                <a:spcPct val="115000"/>
              </a:lnSpc>
              <a:spcBef>
                <a:spcPts val="1600"/>
              </a:spcBef>
              <a:spcAft>
                <a:spcPts val="0"/>
              </a:spcAft>
              <a:buClr>
                <a:srgbClr val="434343"/>
              </a:buClr>
              <a:buSzPts val="1200"/>
              <a:buFont typeface="Roboto Condensed Light"/>
              <a:buAutoNum type="romanLcPeriod"/>
              <a:defRPr>
                <a:solidFill>
                  <a:srgbClr val="434343"/>
                </a:solidFill>
              </a:defRPr>
            </a:lvl6pPr>
            <a:lvl7pPr marL="3200400" lvl="6" indent="-304800" rtl="0">
              <a:lnSpc>
                <a:spcPct val="115000"/>
              </a:lnSpc>
              <a:spcBef>
                <a:spcPts val="1600"/>
              </a:spcBef>
              <a:spcAft>
                <a:spcPts val="0"/>
              </a:spcAft>
              <a:buClr>
                <a:srgbClr val="434343"/>
              </a:buClr>
              <a:buSzPts val="1200"/>
              <a:buFont typeface="Roboto Condensed Light"/>
              <a:buAutoNum type="arabicPeriod"/>
              <a:defRPr>
                <a:solidFill>
                  <a:srgbClr val="434343"/>
                </a:solidFill>
              </a:defRPr>
            </a:lvl7pPr>
            <a:lvl8pPr marL="3657600" lvl="7"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8pPr>
            <a:lvl9pPr marL="4114800" lvl="8" indent="-304800" rtl="0">
              <a:lnSpc>
                <a:spcPct val="115000"/>
              </a:lnSpc>
              <a:spcBef>
                <a:spcPts val="1600"/>
              </a:spcBef>
              <a:spcAft>
                <a:spcPts val="1600"/>
              </a:spcAft>
              <a:buClr>
                <a:srgbClr val="434343"/>
              </a:buClr>
              <a:buSzPts val="1200"/>
              <a:buFont typeface="Roboto Condensed Light"/>
              <a:buAutoNum type="romanLcPeriod"/>
              <a:defRPr>
                <a:solidFill>
                  <a:srgbClr val="43434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1208"/>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684"/>
        <p:cNvGrpSpPr/>
        <p:nvPr/>
      </p:nvGrpSpPr>
      <p:grpSpPr>
        <a:xfrm>
          <a:off x="0" y="0"/>
          <a:ext cx="0" cy="0"/>
          <a:chOff x="0" y="0"/>
          <a:chExt cx="0" cy="0"/>
        </a:xfrm>
      </p:grpSpPr>
      <p:grpSp>
        <p:nvGrpSpPr>
          <p:cNvPr id="1685" name="Google Shape;1685;p18"/>
          <p:cNvGrpSpPr/>
          <p:nvPr/>
        </p:nvGrpSpPr>
        <p:grpSpPr>
          <a:xfrm>
            <a:off x="297" y="15560"/>
            <a:ext cx="9143904" cy="5119643"/>
            <a:chOff x="297" y="15560"/>
            <a:chExt cx="9143904" cy="5119643"/>
          </a:xfrm>
        </p:grpSpPr>
        <p:grpSp>
          <p:nvGrpSpPr>
            <p:cNvPr id="1686" name="Google Shape;1686;p18"/>
            <p:cNvGrpSpPr/>
            <p:nvPr/>
          </p:nvGrpSpPr>
          <p:grpSpPr>
            <a:xfrm>
              <a:off x="297" y="15560"/>
              <a:ext cx="9143904" cy="5119643"/>
              <a:chOff x="297" y="15560"/>
              <a:chExt cx="9143904" cy="5119643"/>
            </a:xfrm>
          </p:grpSpPr>
          <p:sp>
            <p:nvSpPr>
              <p:cNvPr id="1687" name="Google Shape;1687;p18"/>
              <p:cNvSpPr/>
              <p:nvPr/>
            </p:nvSpPr>
            <p:spPr>
              <a:xfrm>
                <a:off x="158636" y="377479"/>
                <a:ext cx="8844455" cy="4395773"/>
              </a:xfrm>
              <a:custGeom>
                <a:avLst/>
                <a:gdLst/>
                <a:ahLst/>
                <a:cxnLst/>
                <a:rect l="l" t="t" r="r" b="b"/>
                <a:pathLst>
                  <a:path w="275657" h="137004" extrusionOk="0">
                    <a:moveTo>
                      <a:pt x="0" y="1"/>
                    </a:moveTo>
                    <a:lnTo>
                      <a:pt x="0" y="57741"/>
                    </a:lnTo>
                    <a:cubicBezTo>
                      <a:pt x="5789" y="57926"/>
                      <a:pt x="10409" y="62676"/>
                      <a:pt x="10409" y="68502"/>
                    </a:cubicBezTo>
                    <a:cubicBezTo>
                      <a:pt x="10409" y="74328"/>
                      <a:pt x="5789" y="79078"/>
                      <a:pt x="0" y="79263"/>
                    </a:cubicBezTo>
                    <a:lnTo>
                      <a:pt x="0" y="137003"/>
                    </a:lnTo>
                    <a:lnTo>
                      <a:pt x="275657" y="137003"/>
                    </a:lnTo>
                    <a:lnTo>
                      <a:pt x="275657" y="79263"/>
                    </a:lnTo>
                    <a:cubicBezTo>
                      <a:pt x="269720" y="79263"/>
                      <a:pt x="264896" y="74458"/>
                      <a:pt x="264896" y="68502"/>
                    </a:cubicBezTo>
                    <a:cubicBezTo>
                      <a:pt x="264896" y="62565"/>
                      <a:pt x="269720" y="57741"/>
                      <a:pt x="275657" y="57741"/>
                    </a:cubicBezTo>
                    <a:lnTo>
                      <a:pt x="275657" y="1"/>
                    </a:lnTo>
                    <a:close/>
                  </a:path>
                </a:pathLst>
              </a:custGeom>
              <a:solidFill>
                <a:srgbClr val="FFE8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18"/>
              <p:cNvSpPr/>
              <p:nvPr/>
            </p:nvSpPr>
            <p:spPr>
              <a:xfrm>
                <a:off x="297" y="15560"/>
                <a:ext cx="9143904" cy="237557"/>
              </a:xfrm>
              <a:custGeom>
                <a:avLst/>
                <a:gdLst/>
                <a:ahLst/>
                <a:cxnLst/>
                <a:rect l="l" t="t" r="r" b="b"/>
                <a:pathLst>
                  <a:path w="284990" h="7404" extrusionOk="0">
                    <a:moveTo>
                      <a:pt x="0" y="0"/>
                    </a:moveTo>
                    <a:lnTo>
                      <a:pt x="0" y="7403"/>
                    </a:lnTo>
                    <a:lnTo>
                      <a:pt x="284989" y="7403"/>
                    </a:lnTo>
                    <a:lnTo>
                      <a:pt x="2849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9" name="Google Shape;1689;p18"/>
              <p:cNvGrpSpPr/>
              <p:nvPr/>
            </p:nvGrpSpPr>
            <p:grpSpPr>
              <a:xfrm>
                <a:off x="74092" y="83998"/>
                <a:ext cx="8958196" cy="100651"/>
                <a:chOff x="74092" y="83998"/>
                <a:chExt cx="8958196" cy="100651"/>
              </a:xfrm>
            </p:grpSpPr>
            <p:sp>
              <p:nvSpPr>
                <p:cNvPr id="1690" name="Google Shape;1690;p18"/>
                <p:cNvSpPr/>
                <p:nvPr/>
              </p:nvSpPr>
              <p:spPr>
                <a:xfrm>
                  <a:off x="74092" y="83998"/>
                  <a:ext cx="105399" cy="100041"/>
                </a:xfrm>
                <a:custGeom>
                  <a:avLst/>
                  <a:gdLst/>
                  <a:ahLst/>
                  <a:cxnLst/>
                  <a:rect l="l" t="t" r="r" b="b"/>
                  <a:pathLst>
                    <a:path w="3285" h="3118" extrusionOk="0">
                      <a:moveTo>
                        <a:pt x="1633" y="1"/>
                      </a:moveTo>
                      <a:lnTo>
                        <a:pt x="1132" y="1021"/>
                      </a:lnTo>
                      <a:lnTo>
                        <a:pt x="1" y="1188"/>
                      </a:lnTo>
                      <a:lnTo>
                        <a:pt x="817" y="1986"/>
                      </a:lnTo>
                      <a:lnTo>
                        <a:pt x="632" y="3118"/>
                      </a:lnTo>
                      <a:lnTo>
                        <a:pt x="1633" y="2598"/>
                      </a:lnTo>
                      <a:lnTo>
                        <a:pt x="2654" y="3118"/>
                      </a:lnTo>
                      <a:lnTo>
                        <a:pt x="2654" y="3118"/>
                      </a:lnTo>
                      <a:lnTo>
                        <a:pt x="2468" y="1986"/>
                      </a:lnTo>
                      <a:lnTo>
                        <a:pt x="3285" y="1188"/>
                      </a:lnTo>
                      <a:lnTo>
                        <a:pt x="2153"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18"/>
                <p:cNvSpPr/>
                <p:nvPr/>
              </p:nvSpPr>
              <p:spPr>
                <a:xfrm>
                  <a:off x="293778" y="83998"/>
                  <a:ext cx="104790" cy="100041"/>
                </a:xfrm>
                <a:custGeom>
                  <a:avLst/>
                  <a:gdLst/>
                  <a:ahLst/>
                  <a:cxnLst/>
                  <a:rect l="l" t="t" r="r" b="b"/>
                  <a:pathLst>
                    <a:path w="3266" h="3118" extrusionOk="0">
                      <a:moveTo>
                        <a:pt x="1633" y="1"/>
                      </a:moveTo>
                      <a:lnTo>
                        <a:pt x="1132" y="1021"/>
                      </a:lnTo>
                      <a:lnTo>
                        <a:pt x="0" y="1188"/>
                      </a:lnTo>
                      <a:lnTo>
                        <a:pt x="816" y="1986"/>
                      </a:lnTo>
                      <a:lnTo>
                        <a:pt x="612" y="3118"/>
                      </a:lnTo>
                      <a:lnTo>
                        <a:pt x="1633" y="2598"/>
                      </a:lnTo>
                      <a:lnTo>
                        <a:pt x="2653" y="3118"/>
                      </a:lnTo>
                      <a:lnTo>
                        <a:pt x="2449" y="1986"/>
                      </a:lnTo>
                      <a:lnTo>
                        <a:pt x="3266" y="1188"/>
                      </a:lnTo>
                      <a:lnTo>
                        <a:pt x="2134"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18"/>
                <p:cNvSpPr/>
                <p:nvPr/>
              </p:nvSpPr>
              <p:spPr>
                <a:xfrm>
                  <a:off x="521165" y="83998"/>
                  <a:ext cx="105399" cy="100041"/>
                </a:xfrm>
                <a:custGeom>
                  <a:avLst/>
                  <a:gdLst/>
                  <a:ahLst/>
                  <a:cxnLst/>
                  <a:rect l="l" t="t" r="r" b="b"/>
                  <a:pathLst>
                    <a:path w="3285" h="3118" extrusionOk="0">
                      <a:moveTo>
                        <a:pt x="1652" y="1"/>
                      </a:moveTo>
                      <a:lnTo>
                        <a:pt x="1151" y="1021"/>
                      </a:lnTo>
                      <a:lnTo>
                        <a:pt x="1" y="1188"/>
                      </a:lnTo>
                      <a:lnTo>
                        <a:pt x="836" y="1986"/>
                      </a:lnTo>
                      <a:lnTo>
                        <a:pt x="632" y="3118"/>
                      </a:lnTo>
                      <a:lnTo>
                        <a:pt x="1652" y="2598"/>
                      </a:lnTo>
                      <a:lnTo>
                        <a:pt x="2654" y="3118"/>
                      </a:lnTo>
                      <a:lnTo>
                        <a:pt x="2468" y="1986"/>
                      </a:lnTo>
                      <a:lnTo>
                        <a:pt x="3285" y="1188"/>
                      </a:lnTo>
                      <a:lnTo>
                        <a:pt x="2153" y="1021"/>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18"/>
                <p:cNvSpPr/>
                <p:nvPr/>
              </p:nvSpPr>
              <p:spPr>
                <a:xfrm>
                  <a:off x="749161" y="83998"/>
                  <a:ext cx="105399" cy="100041"/>
                </a:xfrm>
                <a:custGeom>
                  <a:avLst/>
                  <a:gdLst/>
                  <a:ahLst/>
                  <a:cxnLst/>
                  <a:rect l="l" t="t" r="r" b="b"/>
                  <a:pathLst>
                    <a:path w="3285" h="3118" extrusionOk="0">
                      <a:moveTo>
                        <a:pt x="1652" y="1"/>
                      </a:moveTo>
                      <a:lnTo>
                        <a:pt x="1133" y="1021"/>
                      </a:lnTo>
                      <a:lnTo>
                        <a:pt x="1" y="1188"/>
                      </a:lnTo>
                      <a:lnTo>
                        <a:pt x="817" y="1986"/>
                      </a:lnTo>
                      <a:lnTo>
                        <a:pt x="632" y="3118"/>
                      </a:lnTo>
                      <a:lnTo>
                        <a:pt x="1652" y="2598"/>
                      </a:lnTo>
                      <a:lnTo>
                        <a:pt x="2654" y="3118"/>
                      </a:lnTo>
                      <a:lnTo>
                        <a:pt x="2654" y="3118"/>
                      </a:lnTo>
                      <a:lnTo>
                        <a:pt x="2469" y="1986"/>
                      </a:lnTo>
                      <a:lnTo>
                        <a:pt x="3285" y="1188"/>
                      </a:lnTo>
                      <a:lnTo>
                        <a:pt x="2153" y="1021"/>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18"/>
                <p:cNvSpPr/>
                <p:nvPr/>
              </p:nvSpPr>
              <p:spPr>
                <a:xfrm>
                  <a:off x="977189" y="83998"/>
                  <a:ext cx="105399" cy="100041"/>
                </a:xfrm>
                <a:custGeom>
                  <a:avLst/>
                  <a:gdLst/>
                  <a:ahLst/>
                  <a:cxnLst/>
                  <a:rect l="l" t="t" r="r" b="b"/>
                  <a:pathLst>
                    <a:path w="3285" h="3118" extrusionOk="0">
                      <a:moveTo>
                        <a:pt x="1651" y="1"/>
                      </a:moveTo>
                      <a:lnTo>
                        <a:pt x="1132" y="1021"/>
                      </a:lnTo>
                      <a:lnTo>
                        <a:pt x="0" y="1188"/>
                      </a:lnTo>
                      <a:lnTo>
                        <a:pt x="816" y="1986"/>
                      </a:lnTo>
                      <a:lnTo>
                        <a:pt x="631" y="3118"/>
                      </a:lnTo>
                      <a:lnTo>
                        <a:pt x="631" y="3118"/>
                      </a:lnTo>
                      <a:lnTo>
                        <a:pt x="1651" y="2598"/>
                      </a:lnTo>
                      <a:lnTo>
                        <a:pt x="2653" y="3118"/>
                      </a:lnTo>
                      <a:lnTo>
                        <a:pt x="2468" y="1986"/>
                      </a:lnTo>
                      <a:lnTo>
                        <a:pt x="3284" y="1188"/>
                      </a:lnTo>
                      <a:lnTo>
                        <a:pt x="2152" y="1021"/>
                      </a:lnTo>
                      <a:lnTo>
                        <a:pt x="165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18"/>
                <p:cNvSpPr/>
                <p:nvPr/>
              </p:nvSpPr>
              <p:spPr>
                <a:xfrm>
                  <a:off x="1205185" y="83998"/>
                  <a:ext cx="105399" cy="100041"/>
                </a:xfrm>
                <a:custGeom>
                  <a:avLst/>
                  <a:gdLst/>
                  <a:ahLst/>
                  <a:cxnLst/>
                  <a:rect l="l" t="t" r="r" b="b"/>
                  <a:pathLst>
                    <a:path w="3285" h="3118" extrusionOk="0">
                      <a:moveTo>
                        <a:pt x="1633" y="1"/>
                      </a:moveTo>
                      <a:lnTo>
                        <a:pt x="1132" y="1021"/>
                      </a:lnTo>
                      <a:lnTo>
                        <a:pt x="0" y="1188"/>
                      </a:lnTo>
                      <a:lnTo>
                        <a:pt x="817" y="1986"/>
                      </a:lnTo>
                      <a:lnTo>
                        <a:pt x="631" y="3118"/>
                      </a:lnTo>
                      <a:lnTo>
                        <a:pt x="631" y="3118"/>
                      </a:lnTo>
                      <a:lnTo>
                        <a:pt x="1633" y="2598"/>
                      </a:lnTo>
                      <a:lnTo>
                        <a:pt x="2653" y="3118"/>
                      </a:lnTo>
                      <a:lnTo>
                        <a:pt x="2468" y="1986"/>
                      </a:lnTo>
                      <a:lnTo>
                        <a:pt x="3284" y="1188"/>
                      </a:lnTo>
                      <a:lnTo>
                        <a:pt x="2153"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18"/>
                <p:cNvSpPr/>
                <p:nvPr/>
              </p:nvSpPr>
              <p:spPr>
                <a:xfrm>
                  <a:off x="1433181" y="83998"/>
                  <a:ext cx="105399" cy="100041"/>
                </a:xfrm>
                <a:custGeom>
                  <a:avLst/>
                  <a:gdLst/>
                  <a:ahLst/>
                  <a:cxnLst/>
                  <a:rect l="l" t="t" r="r" b="b"/>
                  <a:pathLst>
                    <a:path w="3285" h="3118" extrusionOk="0">
                      <a:moveTo>
                        <a:pt x="1633" y="1"/>
                      </a:moveTo>
                      <a:lnTo>
                        <a:pt x="1132" y="1021"/>
                      </a:lnTo>
                      <a:lnTo>
                        <a:pt x="0" y="1188"/>
                      </a:lnTo>
                      <a:lnTo>
                        <a:pt x="817" y="1986"/>
                      </a:lnTo>
                      <a:lnTo>
                        <a:pt x="631" y="3118"/>
                      </a:lnTo>
                      <a:lnTo>
                        <a:pt x="631" y="3118"/>
                      </a:lnTo>
                      <a:lnTo>
                        <a:pt x="1633" y="2598"/>
                      </a:lnTo>
                      <a:lnTo>
                        <a:pt x="2654" y="3118"/>
                      </a:lnTo>
                      <a:lnTo>
                        <a:pt x="2450" y="1986"/>
                      </a:lnTo>
                      <a:lnTo>
                        <a:pt x="3285" y="1188"/>
                      </a:lnTo>
                      <a:lnTo>
                        <a:pt x="2134"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18"/>
                <p:cNvSpPr/>
                <p:nvPr/>
              </p:nvSpPr>
              <p:spPr>
                <a:xfrm>
                  <a:off x="1661177" y="83998"/>
                  <a:ext cx="104822" cy="100041"/>
                </a:xfrm>
                <a:custGeom>
                  <a:avLst/>
                  <a:gdLst/>
                  <a:ahLst/>
                  <a:cxnLst/>
                  <a:rect l="l" t="t" r="r" b="b"/>
                  <a:pathLst>
                    <a:path w="3267" h="3118" extrusionOk="0">
                      <a:moveTo>
                        <a:pt x="1633" y="1"/>
                      </a:moveTo>
                      <a:lnTo>
                        <a:pt x="1132" y="1021"/>
                      </a:lnTo>
                      <a:lnTo>
                        <a:pt x="1" y="1188"/>
                      </a:lnTo>
                      <a:lnTo>
                        <a:pt x="817" y="1986"/>
                      </a:lnTo>
                      <a:lnTo>
                        <a:pt x="613" y="3118"/>
                      </a:lnTo>
                      <a:lnTo>
                        <a:pt x="1633" y="2598"/>
                      </a:lnTo>
                      <a:lnTo>
                        <a:pt x="2654" y="3118"/>
                      </a:lnTo>
                      <a:lnTo>
                        <a:pt x="2450" y="1986"/>
                      </a:lnTo>
                      <a:lnTo>
                        <a:pt x="3266" y="1188"/>
                      </a:lnTo>
                      <a:lnTo>
                        <a:pt x="2134"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18"/>
                <p:cNvSpPr/>
                <p:nvPr/>
              </p:nvSpPr>
              <p:spPr>
                <a:xfrm>
                  <a:off x="1888595" y="83998"/>
                  <a:ext cx="105399" cy="100041"/>
                </a:xfrm>
                <a:custGeom>
                  <a:avLst/>
                  <a:gdLst/>
                  <a:ahLst/>
                  <a:cxnLst/>
                  <a:rect l="l" t="t" r="r" b="b"/>
                  <a:pathLst>
                    <a:path w="3285" h="3118" extrusionOk="0">
                      <a:moveTo>
                        <a:pt x="1652" y="1"/>
                      </a:moveTo>
                      <a:lnTo>
                        <a:pt x="1132" y="1021"/>
                      </a:lnTo>
                      <a:lnTo>
                        <a:pt x="0" y="1188"/>
                      </a:lnTo>
                      <a:lnTo>
                        <a:pt x="835" y="1986"/>
                      </a:lnTo>
                      <a:lnTo>
                        <a:pt x="631" y="3118"/>
                      </a:lnTo>
                      <a:lnTo>
                        <a:pt x="1652" y="2598"/>
                      </a:lnTo>
                      <a:lnTo>
                        <a:pt x="2653" y="3118"/>
                      </a:lnTo>
                      <a:lnTo>
                        <a:pt x="2653" y="3118"/>
                      </a:lnTo>
                      <a:lnTo>
                        <a:pt x="2468" y="1986"/>
                      </a:lnTo>
                      <a:lnTo>
                        <a:pt x="3284" y="1188"/>
                      </a:lnTo>
                      <a:lnTo>
                        <a:pt x="2153" y="1021"/>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18"/>
                <p:cNvSpPr/>
                <p:nvPr/>
              </p:nvSpPr>
              <p:spPr>
                <a:xfrm>
                  <a:off x="2116591" y="83998"/>
                  <a:ext cx="105399" cy="100041"/>
                </a:xfrm>
                <a:custGeom>
                  <a:avLst/>
                  <a:gdLst/>
                  <a:ahLst/>
                  <a:cxnLst/>
                  <a:rect l="l" t="t" r="r" b="b"/>
                  <a:pathLst>
                    <a:path w="3285" h="3118" extrusionOk="0">
                      <a:moveTo>
                        <a:pt x="1652" y="1"/>
                      </a:moveTo>
                      <a:lnTo>
                        <a:pt x="1132" y="1021"/>
                      </a:lnTo>
                      <a:lnTo>
                        <a:pt x="0" y="1188"/>
                      </a:lnTo>
                      <a:lnTo>
                        <a:pt x="817" y="1986"/>
                      </a:lnTo>
                      <a:lnTo>
                        <a:pt x="631" y="3118"/>
                      </a:lnTo>
                      <a:lnTo>
                        <a:pt x="1652" y="2598"/>
                      </a:lnTo>
                      <a:lnTo>
                        <a:pt x="2654" y="3118"/>
                      </a:lnTo>
                      <a:lnTo>
                        <a:pt x="2468" y="1986"/>
                      </a:lnTo>
                      <a:lnTo>
                        <a:pt x="3284" y="1188"/>
                      </a:lnTo>
                      <a:lnTo>
                        <a:pt x="2153" y="1021"/>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18"/>
                <p:cNvSpPr/>
                <p:nvPr/>
              </p:nvSpPr>
              <p:spPr>
                <a:xfrm>
                  <a:off x="2344587" y="83998"/>
                  <a:ext cx="105399" cy="100041"/>
                </a:xfrm>
                <a:custGeom>
                  <a:avLst/>
                  <a:gdLst/>
                  <a:ahLst/>
                  <a:cxnLst/>
                  <a:rect l="l" t="t" r="r" b="b"/>
                  <a:pathLst>
                    <a:path w="3285" h="3118" extrusionOk="0">
                      <a:moveTo>
                        <a:pt x="1633" y="1"/>
                      </a:moveTo>
                      <a:lnTo>
                        <a:pt x="1132" y="1021"/>
                      </a:lnTo>
                      <a:lnTo>
                        <a:pt x="1" y="1188"/>
                      </a:lnTo>
                      <a:lnTo>
                        <a:pt x="817" y="1986"/>
                      </a:lnTo>
                      <a:lnTo>
                        <a:pt x="631" y="3118"/>
                      </a:lnTo>
                      <a:lnTo>
                        <a:pt x="631" y="3118"/>
                      </a:lnTo>
                      <a:lnTo>
                        <a:pt x="1633" y="2598"/>
                      </a:lnTo>
                      <a:lnTo>
                        <a:pt x="2654" y="3118"/>
                      </a:lnTo>
                      <a:lnTo>
                        <a:pt x="2468" y="1986"/>
                      </a:lnTo>
                      <a:lnTo>
                        <a:pt x="3285" y="1188"/>
                      </a:lnTo>
                      <a:lnTo>
                        <a:pt x="2153"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18"/>
                <p:cNvSpPr/>
                <p:nvPr/>
              </p:nvSpPr>
              <p:spPr>
                <a:xfrm>
                  <a:off x="2572583" y="83998"/>
                  <a:ext cx="105399" cy="100041"/>
                </a:xfrm>
                <a:custGeom>
                  <a:avLst/>
                  <a:gdLst/>
                  <a:ahLst/>
                  <a:cxnLst/>
                  <a:rect l="l" t="t" r="r" b="b"/>
                  <a:pathLst>
                    <a:path w="3285" h="3118" extrusionOk="0">
                      <a:moveTo>
                        <a:pt x="1634" y="1"/>
                      </a:moveTo>
                      <a:lnTo>
                        <a:pt x="1133" y="1021"/>
                      </a:lnTo>
                      <a:lnTo>
                        <a:pt x="1" y="1188"/>
                      </a:lnTo>
                      <a:lnTo>
                        <a:pt x="817" y="1986"/>
                      </a:lnTo>
                      <a:lnTo>
                        <a:pt x="632" y="3118"/>
                      </a:lnTo>
                      <a:lnTo>
                        <a:pt x="632" y="3118"/>
                      </a:lnTo>
                      <a:lnTo>
                        <a:pt x="1634" y="2598"/>
                      </a:lnTo>
                      <a:lnTo>
                        <a:pt x="2654" y="3118"/>
                      </a:lnTo>
                      <a:lnTo>
                        <a:pt x="2468" y="1986"/>
                      </a:lnTo>
                      <a:lnTo>
                        <a:pt x="3285" y="1188"/>
                      </a:lnTo>
                      <a:lnTo>
                        <a:pt x="2153" y="1021"/>
                      </a:lnTo>
                      <a:lnTo>
                        <a:pt x="16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18"/>
                <p:cNvSpPr/>
                <p:nvPr/>
              </p:nvSpPr>
              <p:spPr>
                <a:xfrm>
                  <a:off x="2800579" y="83998"/>
                  <a:ext cx="105431" cy="100041"/>
                </a:xfrm>
                <a:custGeom>
                  <a:avLst/>
                  <a:gdLst/>
                  <a:ahLst/>
                  <a:cxnLst/>
                  <a:rect l="l" t="t" r="r" b="b"/>
                  <a:pathLst>
                    <a:path w="3286" h="3118" extrusionOk="0">
                      <a:moveTo>
                        <a:pt x="1634" y="1"/>
                      </a:moveTo>
                      <a:lnTo>
                        <a:pt x="1133" y="1021"/>
                      </a:lnTo>
                      <a:lnTo>
                        <a:pt x="1" y="1188"/>
                      </a:lnTo>
                      <a:lnTo>
                        <a:pt x="817" y="1986"/>
                      </a:lnTo>
                      <a:lnTo>
                        <a:pt x="632" y="3118"/>
                      </a:lnTo>
                      <a:lnTo>
                        <a:pt x="632" y="3118"/>
                      </a:lnTo>
                      <a:lnTo>
                        <a:pt x="1634" y="2598"/>
                      </a:lnTo>
                      <a:lnTo>
                        <a:pt x="2654" y="3118"/>
                      </a:lnTo>
                      <a:lnTo>
                        <a:pt x="2450" y="1986"/>
                      </a:lnTo>
                      <a:lnTo>
                        <a:pt x="3285" y="1188"/>
                      </a:lnTo>
                      <a:lnTo>
                        <a:pt x="2135" y="1021"/>
                      </a:lnTo>
                      <a:lnTo>
                        <a:pt x="16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18"/>
                <p:cNvSpPr/>
                <p:nvPr/>
              </p:nvSpPr>
              <p:spPr>
                <a:xfrm>
                  <a:off x="3028607" y="83998"/>
                  <a:ext cx="104790" cy="100041"/>
                </a:xfrm>
                <a:custGeom>
                  <a:avLst/>
                  <a:gdLst/>
                  <a:ahLst/>
                  <a:cxnLst/>
                  <a:rect l="l" t="t" r="r" b="b"/>
                  <a:pathLst>
                    <a:path w="3266" h="3118" extrusionOk="0">
                      <a:moveTo>
                        <a:pt x="1633" y="1"/>
                      </a:moveTo>
                      <a:lnTo>
                        <a:pt x="1132" y="1021"/>
                      </a:lnTo>
                      <a:lnTo>
                        <a:pt x="0" y="1188"/>
                      </a:lnTo>
                      <a:lnTo>
                        <a:pt x="817" y="1986"/>
                      </a:lnTo>
                      <a:lnTo>
                        <a:pt x="612" y="3118"/>
                      </a:lnTo>
                      <a:lnTo>
                        <a:pt x="1633" y="2598"/>
                      </a:lnTo>
                      <a:lnTo>
                        <a:pt x="2653" y="3118"/>
                      </a:lnTo>
                      <a:lnTo>
                        <a:pt x="2449" y="1986"/>
                      </a:lnTo>
                      <a:lnTo>
                        <a:pt x="3266" y="1188"/>
                      </a:lnTo>
                      <a:lnTo>
                        <a:pt x="2134"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18"/>
                <p:cNvSpPr/>
                <p:nvPr/>
              </p:nvSpPr>
              <p:spPr>
                <a:xfrm>
                  <a:off x="3255994" y="83998"/>
                  <a:ext cx="105399" cy="100041"/>
                </a:xfrm>
                <a:custGeom>
                  <a:avLst/>
                  <a:gdLst/>
                  <a:ahLst/>
                  <a:cxnLst/>
                  <a:rect l="l" t="t" r="r" b="b"/>
                  <a:pathLst>
                    <a:path w="3285" h="3118" extrusionOk="0">
                      <a:moveTo>
                        <a:pt x="1652" y="1"/>
                      </a:moveTo>
                      <a:lnTo>
                        <a:pt x="1133" y="1021"/>
                      </a:lnTo>
                      <a:lnTo>
                        <a:pt x="1" y="1188"/>
                      </a:lnTo>
                      <a:lnTo>
                        <a:pt x="836" y="1986"/>
                      </a:lnTo>
                      <a:lnTo>
                        <a:pt x="632" y="3118"/>
                      </a:lnTo>
                      <a:lnTo>
                        <a:pt x="632" y="3118"/>
                      </a:lnTo>
                      <a:lnTo>
                        <a:pt x="1652" y="2598"/>
                      </a:lnTo>
                      <a:lnTo>
                        <a:pt x="2654" y="3118"/>
                      </a:lnTo>
                      <a:lnTo>
                        <a:pt x="2468" y="1986"/>
                      </a:lnTo>
                      <a:lnTo>
                        <a:pt x="3285" y="1188"/>
                      </a:lnTo>
                      <a:lnTo>
                        <a:pt x="2153" y="1021"/>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18"/>
                <p:cNvSpPr/>
                <p:nvPr/>
              </p:nvSpPr>
              <p:spPr>
                <a:xfrm>
                  <a:off x="3483990" y="83998"/>
                  <a:ext cx="105431" cy="100041"/>
                </a:xfrm>
                <a:custGeom>
                  <a:avLst/>
                  <a:gdLst/>
                  <a:ahLst/>
                  <a:cxnLst/>
                  <a:rect l="l" t="t" r="r" b="b"/>
                  <a:pathLst>
                    <a:path w="3286" h="3118" extrusionOk="0">
                      <a:moveTo>
                        <a:pt x="1652" y="1"/>
                      </a:moveTo>
                      <a:lnTo>
                        <a:pt x="1133" y="1021"/>
                      </a:lnTo>
                      <a:lnTo>
                        <a:pt x="1" y="1188"/>
                      </a:lnTo>
                      <a:lnTo>
                        <a:pt x="817" y="1986"/>
                      </a:lnTo>
                      <a:lnTo>
                        <a:pt x="632" y="3118"/>
                      </a:lnTo>
                      <a:lnTo>
                        <a:pt x="1652" y="2598"/>
                      </a:lnTo>
                      <a:lnTo>
                        <a:pt x="2654" y="3118"/>
                      </a:lnTo>
                      <a:lnTo>
                        <a:pt x="2654" y="3118"/>
                      </a:lnTo>
                      <a:lnTo>
                        <a:pt x="2469" y="1986"/>
                      </a:lnTo>
                      <a:lnTo>
                        <a:pt x="3285" y="1188"/>
                      </a:lnTo>
                      <a:lnTo>
                        <a:pt x="2153" y="1021"/>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18"/>
                <p:cNvSpPr/>
                <p:nvPr/>
              </p:nvSpPr>
              <p:spPr>
                <a:xfrm>
                  <a:off x="3703066" y="84607"/>
                  <a:ext cx="105399" cy="100041"/>
                </a:xfrm>
                <a:custGeom>
                  <a:avLst/>
                  <a:gdLst/>
                  <a:ahLst/>
                  <a:cxnLst/>
                  <a:rect l="l" t="t" r="r" b="b"/>
                  <a:pathLst>
                    <a:path w="3285" h="3118" extrusionOk="0">
                      <a:moveTo>
                        <a:pt x="1634" y="0"/>
                      </a:moveTo>
                      <a:lnTo>
                        <a:pt x="1133" y="1021"/>
                      </a:lnTo>
                      <a:lnTo>
                        <a:pt x="1" y="1188"/>
                      </a:lnTo>
                      <a:lnTo>
                        <a:pt x="817" y="1986"/>
                      </a:lnTo>
                      <a:lnTo>
                        <a:pt x="613" y="3117"/>
                      </a:lnTo>
                      <a:lnTo>
                        <a:pt x="1634" y="2579"/>
                      </a:lnTo>
                      <a:lnTo>
                        <a:pt x="2654" y="3117"/>
                      </a:lnTo>
                      <a:lnTo>
                        <a:pt x="2450" y="1986"/>
                      </a:lnTo>
                      <a:lnTo>
                        <a:pt x="3285" y="1188"/>
                      </a:lnTo>
                      <a:lnTo>
                        <a:pt x="2135" y="1021"/>
                      </a:lnTo>
                      <a:lnTo>
                        <a:pt x="16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18"/>
                <p:cNvSpPr/>
                <p:nvPr/>
              </p:nvSpPr>
              <p:spPr>
                <a:xfrm>
                  <a:off x="3930485" y="84607"/>
                  <a:ext cx="105399" cy="100041"/>
                </a:xfrm>
                <a:custGeom>
                  <a:avLst/>
                  <a:gdLst/>
                  <a:ahLst/>
                  <a:cxnLst/>
                  <a:rect l="l" t="t" r="r" b="b"/>
                  <a:pathLst>
                    <a:path w="3285" h="3118" extrusionOk="0">
                      <a:moveTo>
                        <a:pt x="1652" y="0"/>
                      </a:moveTo>
                      <a:lnTo>
                        <a:pt x="1151" y="1021"/>
                      </a:lnTo>
                      <a:lnTo>
                        <a:pt x="0" y="1188"/>
                      </a:lnTo>
                      <a:lnTo>
                        <a:pt x="835" y="1986"/>
                      </a:lnTo>
                      <a:lnTo>
                        <a:pt x="631" y="3117"/>
                      </a:lnTo>
                      <a:lnTo>
                        <a:pt x="1652" y="2579"/>
                      </a:lnTo>
                      <a:lnTo>
                        <a:pt x="2672" y="3117"/>
                      </a:lnTo>
                      <a:lnTo>
                        <a:pt x="2468" y="1986"/>
                      </a:lnTo>
                      <a:lnTo>
                        <a:pt x="3285" y="1188"/>
                      </a:lnTo>
                      <a:lnTo>
                        <a:pt x="2153" y="1021"/>
                      </a:lnTo>
                      <a:lnTo>
                        <a:pt x="1652" y="0"/>
                      </a:lnTo>
                      <a:close/>
                      <a:moveTo>
                        <a:pt x="2672" y="3117"/>
                      </a:moveTo>
                      <a:lnTo>
                        <a:pt x="2672" y="3117"/>
                      </a:lnTo>
                      <a:lnTo>
                        <a:pt x="2672" y="3117"/>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18"/>
                <p:cNvSpPr/>
                <p:nvPr/>
              </p:nvSpPr>
              <p:spPr>
                <a:xfrm>
                  <a:off x="4158481" y="84607"/>
                  <a:ext cx="105399" cy="100041"/>
                </a:xfrm>
                <a:custGeom>
                  <a:avLst/>
                  <a:gdLst/>
                  <a:ahLst/>
                  <a:cxnLst/>
                  <a:rect l="l" t="t" r="r" b="b"/>
                  <a:pathLst>
                    <a:path w="3285" h="3118" extrusionOk="0">
                      <a:moveTo>
                        <a:pt x="1652" y="0"/>
                      </a:moveTo>
                      <a:lnTo>
                        <a:pt x="1132" y="1021"/>
                      </a:lnTo>
                      <a:lnTo>
                        <a:pt x="1" y="1188"/>
                      </a:lnTo>
                      <a:lnTo>
                        <a:pt x="817" y="1986"/>
                      </a:lnTo>
                      <a:lnTo>
                        <a:pt x="631" y="3117"/>
                      </a:lnTo>
                      <a:lnTo>
                        <a:pt x="631" y="3117"/>
                      </a:lnTo>
                      <a:lnTo>
                        <a:pt x="1652" y="2579"/>
                      </a:lnTo>
                      <a:lnTo>
                        <a:pt x="2654" y="3117"/>
                      </a:lnTo>
                      <a:lnTo>
                        <a:pt x="2468" y="1986"/>
                      </a:lnTo>
                      <a:lnTo>
                        <a:pt x="3285" y="1188"/>
                      </a:lnTo>
                      <a:lnTo>
                        <a:pt x="2153" y="1021"/>
                      </a:lnTo>
                      <a:lnTo>
                        <a:pt x="16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18"/>
                <p:cNvSpPr/>
                <p:nvPr/>
              </p:nvSpPr>
              <p:spPr>
                <a:xfrm>
                  <a:off x="4386477" y="84607"/>
                  <a:ext cx="105399" cy="100041"/>
                </a:xfrm>
                <a:custGeom>
                  <a:avLst/>
                  <a:gdLst/>
                  <a:ahLst/>
                  <a:cxnLst/>
                  <a:rect l="l" t="t" r="r" b="b"/>
                  <a:pathLst>
                    <a:path w="3285" h="3118" extrusionOk="0">
                      <a:moveTo>
                        <a:pt x="1652" y="0"/>
                      </a:moveTo>
                      <a:lnTo>
                        <a:pt x="1133" y="1021"/>
                      </a:lnTo>
                      <a:lnTo>
                        <a:pt x="1" y="1188"/>
                      </a:lnTo>
                      <a:lnTo>
                        <a:pt x="817" y="1986"/>
                      </a:lnTo>
                      <a:lnTo>
                        <a:pt x="632" y="3117"/>
                      </a:lnTo>
                      <a:lnTo>
                        <a:pt x="1652" y="2579"/>
                      </a:lnTo>
                      <a:lnTo>
                        <a:pt x="2654" y="3117"/>
                      </a:lnTo>
                      <a:lnTo>
                        <a:pt x="2468" y="1986"/>
                      </a:lnTo>
                      <a:lnTo>
                        <a:pt x="3285" y="1188"/>
                      </a:lnTo>
                      <a:lnTo>
                        <a:pt x="2153" y="1021"/>
                      </a:lnTo>
                      <a:lnTo>
                        <a:pt x="1652" y="0"/>
                      </a:lnTo>
                      <a:close/>
                      <a:moveTo>
                        <a:pt x="632" y="3117"/>
                      </a:moveTo>
                      <a:lnTo>
                        <a:pt x="632" y="3117"/>
                      </a:lnTo>
                      <a:lnTo>
                        <a:pt x="632" y="3117"/>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18"/>
                <p:cNvSpPr/>
                <p:nvPr/>
              </p:nvSpPr>
              <p:spPr>
                <a:xfrm>
                  <a:off x="4614473" y="84607"/>
                  <a:ext cx="105431" cy="100041"/>
                </a:xfrm>
                <a:custGeom>
                  <a:avLst/>
                  <a:gdLst/>
                  <a:ahLst/>
                  <a:cxnLst/>
                  <a:rect l="l" t="t" r="r" b="b"/>
                  <a:pathLst>
                    <a:path w="3286" h="3118" extrusionOk="0">
                      <a:moveTo>
                        <a:pt x="1634" y="0"/>
                      </a:moveTo>
                      <a:lnTo>
                        <a:pt x="1133" y="1021"/>
                      </a:lnTo>
                      <a:lnTo>
                        <a:pt x="1" y="1188"/>
                      </a:lnTo>
                      <a:lnTo>
                        <a:pt x="817" y="1986"/>
                      </a:lnTo>
                      <a:lnTo>
                        <a:pt x="632" y="3117"/>
                      </a:lnTo>
                      <a:lnTo>
                        <a:pt x="1634" y="2579"/>
                      </a:lnTo>
                      <a:lnTo>
                        <a:pt x="2654" y="3117"/>
                      </a:lnTo>
                      <a:lnTo>
                        <a:pt x="2469" y="1986"/>
                      </a:lnTo>
                      <a:lnTo>
                        <a:pt x="3285" y="1188"/>
                      </a:lnTo>
                      <a:lnTo>
                        <a:pt x="2153" y="1021"/>
                      </a:lnTo>
                      <a:lnTo>
                        <a:pt x="1634" y="0"/>
                      </a:lnTo>
                      <a:close/>
                      <a:moveTo>
                        <a:pt x="2654" y="3117"/>
                      </a:moveTo>
                      <a:lnTo>
                        <a:pt x="2654" y="3117"/>
                      </a:lnTo>
                      <a:lnTo>
                        <a:pt x="2654" y="3117"/>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18"/>
                <p:cNvSpPr/>
                <p:nvPr/>
              </p:nvSpPr>
              <p:spPr>
                <a:xfrm>
                  <a:off x="4842501" y="84607"/>
                  <a:ext cx="105399" cy="100041"/>
                </a:xfrm>
                <a:custGeom>
                  <a:avLst/>
                  <a:gdLst/>
                  <a:ahLst/>
                  <a:cxnLst/>
                  <a:rect l="l" t="t" r="r" b="b"/>
                  <a:pathLst>
                    <a:path w="3285" h="3118" extrusionOk="0">
                      <a:moveTo>
                        <a:pt x="1633" y="0"/>
                      </a:moveTo>
                      <a:lnTo>
                        <a:pt x="1132" y="1021"/>
                      </a:lnTo>
                      <a:lnTo>
                        <a:pt x="0" y="1188"/>
                      </a:lnTo>
                      <a:lnTo>
                        <a:pt x="817" y="1986"/>
                      </a:lnTo>
                      <a:lnTo>
                        <a:pt x="631" y="3117"/>
                      </a:lnTo>
                      <a:lnTo>
                        <a:pt x="1633" y="2579"/>
                      </a:lnTo>
                      <a:lnTo>
                        <a:pt x="2653" y="3117"/>
                      </a:lnTo>
                      <a:lnTo>
                        <a:pt x="2449" y="1986"/>
                      </a:lnTo>
                      <a:lnTo>
                        <a:pt x="3284" y="1188"/>
                      </a:lnTo>
                      <a:lnTo>
                        <a:pt x="2152" y="1021"/>
                      </a:lnTo>
                      <a:lnTo>
                        <a:pt x="1633" y="0"/>
                      </a:lnTo>
                      <a:close/>
                      <a:moveTo>
                        <a:pt x="2653" y="3117"/>
                      </a:moveTo>
                      <a:lnTo>
                        <a:pt x="2653" y="3117"/>
                      </a:lnTo>
                      <a:lnTo>
                        <a:pt x="2653" y="3117"/>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18"/>
                <p:cNvSpPr/>
                <p:nvPr/>
              </p:nvSpPr>
              <p:spPr>
                <a:xfrm>
                  <a:off x="5070497" y="84607"/>
                  <a:ext cx="105399" cy="100041"/>
                </a:xfrm>
                <a:custGeom>
                  <a:avLst/>
                  <a:gdLst/>
                  <a:ahLst/>
                  <a:cxnLst/>
                  <a:rect l="l" t="t" r="r" b="b"/>
                  <a:pathLst>
                    <a:path w="3285" h="3118" extrusionOk="0">
                      <a:moveTo>
                        <a:pt x="1633" y="0"/>
                      </a:moveTo>
                      <a:lnTo>
                        <a:pt x="1132" y="1021"/>
                      </a:lnTo>
                      <a:lnTo>
                        <a:pt x="0" y="1188"/>
                      </a:lnTo>
                      <a:lnTo>
                        <a:pt x="817" y="1986"/>
                      </a:lnTo>
                      <a:lnTo>
                        <a:pt x="631" y="3117"/>
                      </a:lnTo>
                      <a:lnTo>
                        <a:pt x="1633" y="2579"/>
                      </a:lnTo>
                      <a:lnTo>
                        <a:pt x="2654" y="3117"/>
                      </a:lnTo>
                      <a:lnTo>
                        <a:pt x="2449" y="1986"/>
                      </a:lnTo>
                      <a:lnTo>
                        <a:pt x="3284" y="1188"/>
                      </a:lnTo>
                      <a:lnTo>
                        <a:pt x="2134" y="1021"/>
                      </a:lnTo>
                      <a:lnTo>
                        <a:pt x="1633" y="0"/>
                      </a:lnTo>
                      <a:close/>
                      <a:moveTo>
                        <a:pt x="2654" y="3117"/>
                      </a:moveTo>
                      <a:lnTo>
                        <a:pt x="2654" y="3117"/>
                      </a:lnTo>
                      <a:lnTo>
                        <a:pt x="2654" y="3117"/>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18"/>
                <p:cNvSpPr/>
                <p:nvPr/>
              </p:nvSpPr>
              <p:spPr>
                <a:xfrm>
                  <a:off x="5297883" y="83998"/>
                  <a:ext cx="105431" cy="100041"/>
                </a:xfrm>
                <a:custGeom>
                  <a:avLst/>
                  <a:gdLst/>
                  <a:ahLst/>
                  <a:cxnLst/>
                  <a:rect l="l" t="t" r="r" b="b"/>
                  <a:pathLst>
                    <a:path w="3286" h="3118" extrusionOk="0">
                      <a:moveTo>
                        <a:pt x="1652" y="1"/>
                      </a:moveTo>
                      <a:lnTo>
                        <a:pt x="1133" y="1021"/>
                      </a:lnTo>
                      <a:lnTo>
                        <a:pt x="1" y="1188"/>
                      </a:lnTo>
                      <a:lnTo>
                        <a:pt x="817" y="1986"/>
                      </a:lnTo>
                      <a:lnTo>
                        <a:pt x="632" y="3118"/>
                      </a:lnTo>
                      <a:lnTo>
                        <a:pt x="1652" y="2580"/>
                      </a:lnTo>
                      <a:lnTo>
                        <a:pt x="2654" y="3118"/>
                      </a:lnTo>
                      <a:lnTo>
                        <a:pt x="2469" y="1986"/>
                      </a:lnTo>
                      <a:lnTo>
                        <a:pt x="3285" y="1188"/>
                      </a:lnTo>
                      <a:lnTo>
                        <a:pt x="2153" y="1021"/>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18"/>
                <p:cNvSpPr/>
                <p:nvPr/>
              </p:nvSpPr>
              <p:spPr>
                <a:xfrm>
                  <a:off x="5517569" y="83998"/>
                  <a:ext cx="105399" cy="100041"/>
                </a:xfrm>
                <a:custGeom>
                  <a:avLst/>
                  <a:gdLst/>
                  <a:ahLst/>
                  <a:cxnLst/>
                  <a:rect l="l" t="t" r="r" b="b"/>
                  <a:pathLst>
                    <a:path w="3285" h="3118" extrusionOk="0">
                      <a:moveTo>
                        <a:pt x="1633" y="1"/>
                      </a:moveTo>
                      <a:lnTo>
                        <a:pt x="1132" y="1021"/>
                      </a:lnTo>
                      <a:lnTo>
                        <a:pt x="0" y="1188"/>
                      </a:lnTo>
                      <a:lnTo>
                        <a:pt x="817" y="1986"/>
                      </a:lnTo>
                      <a:lnTo>
                        <a:pt x="631" y="3118"/>
                      </a:lnTo>
                      <a:lnTo>
                        <a:pt x="1633" y="2580"/>
                      </a:lnTo>
                      <a:lnTo>
                        <a:pt x="2654" y="3118"/>
                      </a:lnTo>
                      <a:lnTo>
                        <a:pt x="2450" y="1986"/>
                      </a:lnTo>
                      <a:lnTo>
                        <a:pt x="3284" y="1188"/>
                      </a:lnTo>
                      <a:lnTo>
                        <a:pt x="2153"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18"/>
                <p:cNvSpPr/>
                <p:nvPr/>
              </p:nvSpPr>
              <p:spPr>
                <a:xfrm>
                  <a:off x="5745565" y="83998"/>
                  <a:ext cx="105399" cy="100041"/>
                </a:xfrm>
                <a:custGeom>
                  <a:avLst/>
                  <a:gdLst/>
                  <a:ahLst/>
                  <a:cxnLst/>
                  <a:rect l="l" t="t" r="r" b="b"/>
                  <a:pathLst>
                    <a:path w="3285" h="3118" extrusionOk="0">
                      <a:moveTo>
                        <a:pt x="1633" y="1"/>
                      </a:moveTo>
                      <a:lnTo>
                        <a:pt x="1132" y="1021"/>
                      </a:lnTo>
                      <a:lnTo>
                        <a:pt x="1" y="1188"/>
                      </a:lnTo>
                      <a:lnTo>
                        <a:pt x="817" y="1986"/>
                      </a:lnTo>
                      <a:lnTo>
                        <a:pt x="613" y="3118"/>
                      </a:lnTo>
                      <a:lnTo>
                        <a:pt x="1633" y="2580"/>
                      </a:lnTo>
                      <a:lnTo>
                        <a:pt x="2654" y="3118"/>
                      </a:lnTo>
                      <a:lnTo>
                        <a:pt x="2450" y="1986"/>
                      </a:lnTo>
                      <a:lnTo>
                        <a:pt x="3285" y="1188"/>
                      </a:lnTo>
                      <a:lnTo>
                        <a:pt x="2134"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18"/>
                <p:cNvSpPr/>
                <p:nvPr/>
              </p:nvSpPr>
              <p:spPr>
                <a:xfrm>
                  <a:off x="5972984" y="83998"/>
                  <a:ext cx="105399" cy="100041"/>
                </a:xfrm>
                <a:custGeom>
                  <a:avLst/>
                  <a:gdLst/>
                  <a:ahLst/>
                  <a:cxnLst/>
                  <a:rect l="l" t="t" r="r" b="b"/>
                  <a:pathLst>
                    <a:path w="3285" h="3118" extrusionOk="0">
                      <a:moveTo>
                        <a:pt x="1651" y="1"/>
                      </a:moveTo>
                      <a:lnTo>
                        <a:pt x="1151" y="1021"/>
                      </a:lnTo>
                      <a:lnTo>
                        <a:pt x="0" y="1188"/>
                      </a:lnTo>
                      <a:lnTo>
                        <a:pt x="835" y="1986"/>
                      </a:lnTo>
                      <a:lnTo>
                        <a:pt x="631" y="3118"/>
                      </a:lnTo>
                      <a:lnTo>
                        <a:pt x="1651" y="2580"/>
                      </a:lnTo>
                      <a:lnTo>
                        <a:pt x="2672" y="3118"/>
                      </a:lnTo>
                      <a:lnTo>
                        <a:pt x="2468" y="1986"/>
                      </a:lnTo>
                      <a:lnTo>
                        <a:pt x="3284" y="1188"/>
                      </a:lnTo>
                      <a:lnTo>
                        <a:pt x="2152" y="1021"/>
                      </a:lnTo>
                      <a:lnTo>
                        <a:pt x="165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18"/>
                <p:cNvSpPr/>
                <p:nvPr/>
              </p:nvSpPr>
              <p:spPr>
                <a:xfrm>
                  <a:off x="6200980" y="83998"/>
                  <a:ext cx="105399" cy="100041"/>
                </a:xfrm>
                <a:custGeom>
                  <a:avLst/>
                  <a:gdLst/>
                  <a:ahLst/>
                  <a:cxnLst/>
                  <a:rect l="l" t="t" r="r" b="b"/>
                  <a:pathLst>
                    <a:path w="3285" h="3118" extrusionOk="0">
                      <a:moveTo>
                        <a:pt x="1652" y="1"/>
                      </a:moveTo>
                      <a:lnTo>
                        <a:pt x="1132" y="1021"/>
                      </a:lnTo>
                      <a:lnTo>
                        <a:pt x="0" y="1188"/>
                      </a:lnTo>
                      <a:lnTo>
                        <a:pt x="835" y="1986"/>
                      </a:lnTo>
                      <a:lnTo>
                        <a:pt x="631" y="3118"/>
                      </a:lnTo>
                      <a:lnTo>
                        <a:pt x="1652" y="2580"/>
                      </a:lnTo>
                      <a:lnTo>
                        <a:pt x="2654" y="3118"/>
                      </a:lnTo>
                      <a:lnTo>
                        <a:pt x="2468" y="1986"/>
                      </a:lnTo>
                      <a:lnTo>
                        <a:pt x="3284" y="1188"/>
                      </a:lnTo>
                      <a:lnTo>
                        <a:pt x="2153" y="1021"/>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18"/>
                <p:cNvSpPr/>
                <p:nvPr/>
              </p:nvSpPr>
              <p:spPr>
                <a:xfrm>
                  <a:off x="6428976" y="83998"/>
                  <a:ext cx="105399" cy="100041"/>
                </a:xfrm>
                <a:custGeom>
                  <a:avLst/>
                  <a:gdLst/>
                  <a:ahLst/>
                  <a:cxnLst/>
                  <a:rect l="l" t="t" r="r" b="b"/>
                  <a:pathLst>
                    <a:path w="3285" h="3118" extrusionOk="0">
                      <a:moveTo>
                        <a:pt x="1652" y="1"/>
                      </a:moveTo>
                      <a:lnTo>
                        <a:pt x="1132" y="1021"/>
                      </a:lnTo>
                      <a:lnTo>
                        <a:pt x="1" y="1188"/>
                      </a:lnTo>
                      <a:lnTo>
                        <a:pt x="817" y="1986"/>
                      </a:lnTo>
                      <a:lnTo>
                        <a:pt x="631" y="3118"/>
                      </a:lnTo>
                      <a:lnTo>
                        <a:pt x="1652" y="2580"/>
                      </a:lnTo>
                      <a:lnTo>
                        <a:pt x="2654" y="3118"/>
                      </a:lnTo>
                      <a:lnTo>
                        <a:pt x="2468" y="1986"/>
                      </a:lnTo>
                      <a:lnTo>
                        <a:pt x="3285" y="1188"/>
                      </a:lnTo>
                      <a:lnTo>
                        <a:pt x="2153" y="1021"/>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18"/>
                <p:cNvSpPr/>
                <p:nvPr/>
              </p:nvSpPr>
              <p:spPr>
                <a:xfrm>
                  <a:off x="6656972" y="83998"/>
                  <a:ext cx="105399" cy="100041"/>
                </a:xfrm>
                <a:custGeom>
                  <a:avLst/>
                  <a:gdLst/>
                  <a:ahLst/>
                  <a:cxnLst/>
                  <a:rect l="l" t="t" r="r" b="b"/>
                  <a:pathLst>
                    <a:path w="3285" h="3118" extrusionOk="0">
                      <a:moveTo>
                        <a:pt x="1633" y="1"/>
                      </a:moveTo>
                      <a:lnTo>
                        <a:pt x="1133" y="1021"/>
                      </a:lnTo>
                      <a:lnTo>
                        <a:pt x="1" y="1188"/>
                      </a:lnTo>
                      <a:lnTo>
                        <a:pt x="817" y="1986"/>
                      </a:lnTo>
                      <a:lnTo>
                        <a:pt x="632" y="3118"/>
                      </a:lnTo>
                      <a:lnTo>
                        <a:pt x="1633" y="2580"/>
                      </a:lnTo>
                      <a:lnTo>
                        <a:pt x="2654" y="3118"/>
                      </a:lnTo>
                      <a:lnTo>
                        <a:pt x="2468" y="1986"/>
                      </a:lnTo>
                      <a:lnTo>
                        <a:pt x="3285" y="1188"/>
                      </a:lnTo>
                      <a:lnTo>
                        <a:pt x="2153"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18"/>
                <p:cNvSpPr/>
                <p:nvPr/>
              </p:nvSpPr>
              <p:spPr>
                <a:xfrm>
                  <a:off x="6884968" y="83998"/>
                  <a:ext cx="105399" cy="100041"/>
                </a:xfrm>
                <a:custGeom>
                  <a:avLst/>
                  <a:gdLst/>
                  <a:ahLst/>
                  <a:cxnLst/>
                  <a:rect l="l" t="t" r="r" b="b"/>
                  <a:pathLst>
                    <a:path w="3285" h="3118" extrusionOk="0">
                      <a:moveTo>
                        <a:pt x="1634" y="1"/>
                      </a:moveTo>
                      <a:lnTo>
                        <a:pt x="1133" y="1021"/>
                      </a:lnTo>
                      <a:lnTo>
                        <a:pt x="1" y="1188"/>
                      </a:lnTo>
                      <a:lnTo>
                        <a:pt x="817" y="1986"/>
                      </a:lnTo>
                      <a:lnTo>
                        <a:pt x="632" y="3118"/>
                      </a:lnTo>
                      <a:lnTo>
                        <a:pt x="1634" y="2580"/>
                      </a:lnTo>
                      <a:lnTo>
                        <a:pt x="2654" y="3118"/>
                      </a:lnTo>
                      <a:lnTo>
                        <a:pt x="2450" y="1986"/>
                      </a:lnTo>
                      <a:lnTo>
                        <a:pt x="3285" y="1188"/>
                      </a:lnTo>
                      <a:lnTo>
                        <a:pt x="2153" y="1021"/>
                      </a:lnTo>
                      <a:lnTo>
                        <a:pt x="16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18"/>
                <p:cNvSpPr/>
                <p:nvPr/>
              </p:nvSpPr>
              <p:spPr>
                <a:xfrm>
                  <a:off x="7112996" y="83998"/>
                  <a:ext cx="105399" cy="100041"/>
                </a:xfrm>
                <a:custGeom>
                  <a:avLst/>
                  <a:gdLst/>
                  <a:ahLst/>
                  <a:cxnLst/>
                  <a:rect l="l" t="t" r="r" b="b"/>
                  <a:pathLst>
                    <a:path w="3285" h="3118" extrusionOk="0">
                      <a:moveTo>
                        <a:pt x="1633" y="1"/>
                      </a:moveTo>
                      <a:lnTo>
                        <a:pt x="1132" y="1021"/>
                      </a:lnTo>
                      <a:lnTo>
                        <a:pt x="0" y="1188"/>
                      </a:lnTo>
                      <a:lnTo>
                        <a:pt x="816" y="1986"/>
                      </a:lnTo>
                      <a:lnTo>
                        <a:pt x="612" y="3118"/>
                      </a:lnTo>
                      <a:lnTo>
                        <a:pt x="1633" y="2580"/>
                      </a:lnTo>
                      <a:lnTo>
                        <a:pt x="2653" y="3118"/>
                      </a:lnTo>
                      <a:lnTo>
                        <a:pt x="2449" y="1986"/>
                      </a:lnTo>
                      <a:lnTo>
                        <a:pt x="3284" y="1188"/>
                      </a:lnTo>
                      <a:lnTo>
                        <a:pt x="2134"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18"/>
                <p:cNvSpPr/>
                <p:nvPr/>
              </p:nvSpPr>
              <p:spPr>
                <a:xfrm>
                  <a:off x="7340382" y="83998"/>
                  <a:ext cx="105399" cy="100041"/>
                </a:xfrm>
                <a:custGeom>
                  <a:avLst/>
                  <a:gdLst/>
                  <a:ahLst/>
                  <a:cxnLst/>
                  <a:rect l="l" t="t" r="r" b="b"/>
                  <a:pathLst>
                    <a:path w="3285" h="3118" extrusionOk="0">
                      <a:moveTo>
                        <a:pt x="1652" y="1"/>
                      </a:moveTo>
                      <a:lnTo>
                        <a:pt x="1151" y="1021"/>
                      </a:lnTo>
                      <a:lnTo>
                        <a:pt x="1" y="1188"/>
                      </a:lnTo>
                      <a:lnTo>
                        <a:pt x="836" y="1986"/>
                      </a:lnTo>
                      <a:lnTo>
                        <a:pt x="632" y="3118"/>
                      </a:lnTo>
                      <a:lnTo>
                        <a:pt x="1652" y="2580"/>
                      </a:lnTo>
                      <a:lnTo>
                        <a:pt x="2672" y="3118"/>
                      </a:lnTo>
                      <a:lnTo>
                        <a:pt x="2468" y="1986"/>
                      </a:lnTo>
                      <a:lnTo>
                        <a:pt x="3285" y="1188"/>
                      </a:lnTo>
                      <a:lnTo>
                        <a:pt x="2153" y="1021"/>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18"/>
                <p:cNvSpPr/>
                <p:nvPr/>
              </p:nvSpPr>
              <p:spPr>
                <a:xfrm>
                  <a:off x="7568378" y="83998"/>
                  <a:ext cx="105399" cy="100041"/>
                </a:xfrm>
                <a:custGeom>
                  <a:avLst/>
                  <a:gdLst/>
                  <a:ahLst/>
                  <a:cxnLst/>
                  <a:rect l="l" t="t" r="r" b="b"/>
                  <a:pathLst>
                    <a:path w="3285" h="3118" extrusionOk="0">
                      <a:moveTo>
                        <a:pt x="1652" y="1"/>
                      </a:moveTo>
                      <a:lnTo>
                        <a:pt x="1133" y="1021"/>
                      </a:lnTo>
                      <a:lnTo>
                        <a:pt x="1" y="1188"/>
                      </a:lnTo>
                      <a:lnTo>
                        <a:pt x="836" y="1986"/>
                      </a:lnTo>
                      <a:lnTo>
                        <a:pt x="632" y="3118"/>
                      </a:lnTo>
                      <a:lnTo>
                        <a:pt x="1652" y="2580"/>
                      </a:lnTo>
                      <a:lnTo>
                        <a:pt x="2654" y="3118"/>
                      </a:lnTo>
                      <a:lnTo>
                        <a:pt x="2469" y="1986"/>
                      </a:lnTo>
                      <a:lnTo>
                        <a:pt x="3285" y="1188"/>
                      </a:lnTo>
                      <a:lnTo>
                        <a:pt x="2153" y="1021"/>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18"/>
                <p:cNvSpPr/>
                <p:nvPr/>
              </p:nvSpPr>
              <p:spPr>
                <a:xfrm>
                  <a:off x="7796406" y="83998"/>
                  <a:ext cx="105399" cy="100041"/>
                </a:xfrm>
                <a:custGeom>
                  <a:avLst/>
                  <a:gdLst/>
                  <a:ahLst/>
                  <a:cxnLst/>
                  <a:rect l="l" t="t" r="r" b="b"/>
                  <a:pathLst>
                    <a:path w="3285" h="3118" extrusionOk="0">
                      <a:moveTo>
                        <a:pt x="1651" y="1"/>
                      </a:moveTo>
                      <a:lnTo>
                        <a:pt x="1132" y="1021"/>
                      </a:lnTo>
                      <a:lnTo>
                        <a:pt x="0" y="1188"/>
                      </a:lnTo>
                      <a:lnTo>
                        <a:pt x="816" y="1986"/>
                      </a:lnTo>
                      <a:lnTo>
                        <a:pt x="631" y="3118"/>
                      </a:lnTo>
                      <a:lnTo>
                        <a:pt x="1651" y="2580"/>
                      </a:lnTo>
                      <a:lnTo>
                        <a:pt x="2653" y="3118"/>
                      </a:lnTo>
                      <a:lnTo>
                        <a:pt x="2468" y="1986"/>
                      </a:lnTo>
                      <a:lnTo>
                        <a:pt x="3284" y="1188"/>
                      </a:lnTo>
                      <a:lnTo>
                        <a:pt x="2152" y="1021"/>
                      </a:lnTo>
                      <a:lnTo>
                        <a:pt x="165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18"/>
                <p:cNvSpPr/>
                <p:nvPr/>
              </p:nvSpPr>
              <p:spPr>
                <a:xfrm>
                  <a:off x="8024402" y="83998"/>
                  <a:ext cx="105399" cy="100041"/>
                </a:xfrm>
                <a:custGeom>
                  <a:avLst/>
                  <a:gdLst/>
                  <a:ahLst/>
                  <a:cxnLst/>
                  <a:rect l="l" t="t" r="r" b="b"/>
                  <a:pathLst>
                    <a:path w="3285" h="3118" extrusionOk="0">
                      <a:moveTo>
                        <a:pt x="1633" y="1"/>
                      </a:moveTo>
                      <a:lnTo>
                        <a:pt x="1132" y="1021"/>
                      </a:lnTo>
                      <a:lnTo>
                        <a:pt x="0" y="1188"/>
                      </a:lnTo>
                      <a:lnTo>
                        <a:pt x="817" y="1986"/>
                      </a:lnTo>
                      <a:lnTo>
                        <a:pt x="631" y="3118"/>
                      </a:lnTo>
                      <a:lnTo>
                        <a:pt x="1633" y="2580"/>
                      </a:lnTo>
                      <a:lnTo>
                        <a:pt x="2653" y="3118"/>
                      </a:lnTo>
                      <a:lnTo>
                        <a:pt x="2468" y="1986"/>
                      </a:lnTo>
                      <a:lnTo>
                        <a:pt x="3284" y="1188"/>
                      </a:lnTo>
                      <a:lnTo>
                        <a:pt x="2153"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18"/>
                <p:cNvSpPr/>
                <p:nvPr/>
              </p:nvSpPr>
              <p:spPr>
                <a:xfrm>
                  <a:off x="8252398" y="83998"/>
                  <a:ext cx="105399" cy="100041"/>
                </a:xfrm>
                <a:custGeom>
                  <a:avLst/>
                  <a:gdLst/>
                  <a:ahLst/>
                  <a:cxnLst/>
                  <a:rect l="l" t="t" r="r" b="b"/>
                  <a:pathLst>
                    <a:path w="3285" h="3118" extrusionOk="0">
                      <a:moveTo>
                        <a:pt x="1633" y="1"/>
                      </a:moveTo>
                      <a:lnTo>
                        <a:pt x="1132" y="1021"/>
                      </a:lnTo>
                      <a:lnTo>
                        <a:pt x="0" y="1188"/>
                      </a:lnTo>
                      <a:lnTo>
                        <a:pt x="817" y="1986"/>
                      </a:lnTo>
                      <a:lnTo>
                        <a:pt x="631" y="3118"/>
                      </a:lnTo>
                      <a:lnTo>
                        <a:pt x="1633" y="2580"/>
                      </a:lnTo>
                      <a:lnTo>
                        <a:pt x="2654" y="3118"/>
                      </a:lnTo>
                      <a:lnTo>
                        <a:pt x="2450" y="1986"/>
                      </a:lnTo>
                      <a:lnTo>
                        <a:pt x="3284" y="1188"/>
                      </a:lnTo>
                      <a:lnTo>
                        <a:pt x="2153"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18"/>
                <p:cNvSpPr/>
                <p:nvPr/>
              </p:nvSpPr>
              <p:spPr>
                <a:xfrm>
                  <a:off x="8480394" y="83998"/>
                  <a:ext cx="105399" cy="100041"/>
                </a:xfrm>
                <a:custGeom>
                  <a:avLst/>
                  <a:gdLst/>
                  <a:ahLst/>
                  <a:cxnLst/>
                  <a:rect l="l" t="t" r="r" b="b"/>
                  <a:pathLst>
                    <a:path w="3285" h="3118" extrusionOk="0">
                      <a:moveTo>
                        <a:pt x="1633" y="1"/>
                      </a:moveTo>
                      <a:lnTo>
                        <a:pt x="1132" y="1021"/>
                      </a:lnTo>
                      <a:lnTo>
                        <a:pt x="1" y="1188"/>
                      </a:lnTo>
                      <a:lnTo>
                        <a:pt x="817" y="1986"/>
                      </a:lnTo>
                      <a:lnTo>
                        <a:pt x="613" y="3118"/>
                      </a:lnTo>
                      <a:lnTo>
                        <a:pt x="1633" y="2580"/>
                      </a:lnTo>
                      <a:lnTo>
                        <a:pt x="2654" y="3118"/>
                      </a:lnTo>
                      <a:lnTo>
                        <a:pt x="2450" y="1986"/>
                      </a:lnTo>
                      <a:lnTo>
                        <a:pt x="3285" y="1188"/>
                      </a:lnTo>
                      <a:lnTo>
                        <a:pt x="2134"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18"/>
                <p:cNvSpPr/>
                <p:nvPr/>
              </p:nvSpPr>
              <p:spPr>
                <a:xfrm>
                  <a:off x="8707813" y="83998"/>
                  <a:ext cx="105399" cy="100041"/>
                </a:xfrm>
                <a:custGeom>
                  <a:avLst/>
                  <a:gdLst/>
                  <a:ahLst/>
                  <a:cxnLst/>
                  <a:rect l="l" t="t" r="r" b="b"/>
                  <a:pathLst>
                    <a:path w="3285" h="3118" extrusionOk="0">
                      <a:moveTo>
                        <a:pt x="1652" y="1"/>
                      </a:moveTo>
                      <a:lnTo>
                        <a:pt x="1151" y="1021"/>
                      </a:lnTo>
                      <a:lnTo>
                        <a:pt x="0" y="1188"/>
                      </a:lnTo>
                      <a:lnTo>
                        <a:pt x="835" y="1986"/>
                      </a:lnTo>
                      <a:lnTo>
                        <a:pt x="631" y="3118"/>
                      </a:lnTo>
                      <a:lnTo>
                        <a:pt x="1652" y="2580"/>
                      </a:lnTo>
                      <a:lnTo>
                        <a:pt x="2672" y="3118"/>
                      </a:lnTo>
                      <a:lnTo>
                        <a:pt x="2468" y="1986"/>
                      </a:lnTo>
                      <a:lnTo>
                        <a:pt x="3284" y="1188"/>
                      </a:lnTo>
                      <a:lnTo>
                        <a:pt x="2152" y="1021"/>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18"/>
                <p:cNvSpPr/>
                <p:nvPr/>
              </p:nvSpPr>
              <p:spPr>
                <a:xfrm>
                  <a:off x="8926889" y="83998"/>
                  <a:ext cx="105399" cy="100651"/>
                </a:xfrm>
                <a:custGeom>
                  <a:avLst/>
                  <a:gdLst/>
                  <a:ahLst/>
                  <a:cxnLst/>
                  <a:rect l="l" t="t" r="r" b="b"/>
                  <a:pathLst>
                    <a:path w="3285" h="3137" extrusionOk="0">
                      <a:moveTo>
                        <a:pt x="1633" y="1"/>
                      </a:moveTo>
                      <a:lnTo>
                        <a:pt x="1132" y="1040"/>
                      </a:lnTo>
                      <a:lnTo>
                        <a:pt x="0" y="1207"/>
                      </a:lnTo>
                      <a:lnTo>
                        <a:pt x="816" y="2005"/>
                      </a:lnTo>
                      <a:lnTo>
                        <a:pt x="631" y="3136"/>
                      </a:lnTo>
                      <a:lnTo>
                        <a:pt x="1633" y="2598"/>
                      </a:lnTo>
                      <a:lnTo>
                        <a:pt x="2653" y="3136"/>
                      </a:lnTo>
                      <a:lnTo>
                        <a:pt x="2468" y="2005"/>
                      </a:lnTo>
                      <a:lnTo>
                        <a:pt x="3284" y="1207"/>
                      </a:lnTo>
                      <a:lnTo>
                        <a:pt x="2152" y="1040"/>
                      </a:lnTo>
                      <a:lnTo>
                        <a:pt x="1633" y="1"/>
                      </a:lnTo>
                      <a:close/>
                      <a:moveTo>
                        <a:pt x="2653" y="3136"/>
                      </a:moveTo>
                      <a:lnTo>
                        <a:pt x="2653" y="3136"/>
                      </a:lnTo>
                      <a:lnTo>
                        <a:pt x="2653" y="3136"/>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30" name="Google Shape;1730;p18"/>
              <p:cNvSpPr/>
              <p:nvPr/>
            </p:nvSpPr>
            <p:spPr>
              <a:xfrm>
                <a:off x="8607" y="4897646"/>
                <a:ext cx="9135594" cy="237557"/>
              </a:xfrm>
              <a:custGeom>
                <a:avLst/>
                <a:gdLst/>
                <a:ahLst/>
                <a:cxnLst/>
                <a:rect l="l" t="t" r="r" b="b"/>
                <a:pathLst>
                  <a:path w="284731" h="7404" extrusionOk="0">
                    <a:moveTo>
                      <a:pt x="1" y="0"/>
                    </a:moveTo>
                    <a:lnTo>
                      <a:pt x="1" y="7403"/>
                    </a:lnTo>
                    <a:lnTo>
                      <a:pt x="284730" y="7403"/>
                    </a:lnTo>
                    <a:lnTo>
                      <a:pt x="2847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1" name="Google Shape;1731;p18"/>
              <p:cNvGrpSpPr/>
              <p:nvPr/>
            </p:nvGrpSpPr>
            <p:grpSpPr>
              <a:xfrm>
                <a:off x="82434" y="4966083"/>
                <a:ext cx="8958164" cy="100651"/>
                <a:chOff x="82434" y="4966083"/>
                <a:chExt cx="8958164" cy="100651"/>
              </a:xfrm>
            </p:grpSpPr>
            <p:sp>
              <p:nvSpPr>
                <p:cNvPr id="1732" name="Google Shape;1732;p18"/>
                <p:cNvSpPr/>
                <p:nvPr/>
              </p:nvSpPr>
              <p:spPr>
                <a:xfrm>
                  <a:off x="82434" y="4966083"/>
                  <a:ext cx="105399" cy="100651"/>
                </a:xfrm>
                <a:custGeom>
                  <a:avLst/>
                  <a:gdLst/>
                  <a:ahLst/>
                  <a:cxnLst/>
                  <a:rect l="l" t="t" r="r" b="b"/>
                  <a:pathLst>
                    <a:path w="3285" h="3137" extrusionOk="0">
                      <a:moveTo>
                        <a:pt x="1652" y="1"/>
                      </a:moveTo>
                      <a:lnTo>
                        <a:pt x="1132" y="1040"/>
                      </a:lnTo>
                      <a:lnTo>
                        <a:pt x="0" y="1207"/>
                      </a:lnTo>
                      <a:lnTo>
                        <a:pt x="835" y="2005"/>
                      </a:lnTo>
                      <a:lnTo>
                        <a:pt x="631" y="3136"/>
                      </a:lnTo>
                      <a:lnTo>
                        <a:pt x="1652" y="2598"/>
                      </a:lnTo>
                      <a:lnTo>
                        <a:pt x="2654" y="3136"/>
                      </a:lnTo>
                      <a:lnTo>
                        <a:pt x="2468" y="2005"/>
                      </a:lnTo>
                      <a:lnTo>
                        <a:pt x="3285" y="1207"/>
                      </a:lnTo>
                      <a:lnTo>
                        <a:pt x="2153" y="1040"/>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18"/>
                <p:cNvSpPr/>
                <p:nvPr/>
              </p:nvSpPr>
              <p:spPr>
                <a:xfrm>
                  <a:off x="302088" y="4966083"/>
                  <a:ext cx="105399" cy="100651"/>
                </a:xfrm>
                <a:custGeom>
                  <a:avLst/>
                  <a:gdLst/>
                  <a:ahLst/>
                  <a:cxnLst/>
                  <a:rect l="l" t="t" r="r" b="b"/>
                  <a:pathLst>
                    <a:path w="3285" h="3137" extrusionOk="0">
                      <a:moveTo>
                        <a:pt x="1634" y="1"/>
                      </a:moveTo>
                      <a:lnTo>
                        <a:pt x="1133" y="1040"/>
                      </a:lnTo>
                      <a:lnTo>
                        <a:pt x="1" y="1207"/>
                      </a:lnTo>
                      <a:lnTo>
                        <a:pt x="817" y="2005"/>
                      </a:lnTo>
                      <a:lnTo>
                        <a:pt x="632" y="3136"/>
                      </a:lnTo>
                      <a:lnTo>
                        <a:pt x="1634" y="2598"/>
                      </a:lnTo>
                      <a:lnTo>
                        <a:pt x="2654" y="3136"/>
                      </a:lnTo>
                      <a:lnTo>
                        <a:pt x="2469" y="2005"/>
                      </a:lnTo>
                      <a:lnTo>
                        <a:pt x="3285" y="1207"/>
                      </a:lnTo>
                      <a:lnTo>
                        <a:pt x="2153" y="1040"/>
                      </a:lnTo>
                      <a:lnTo>
                        <a:pt x="16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18"/>
                <p:cNvSpPr/>
                <p:nvPr/>
              </p:nvSpPr>
              <p:spPr>
                <a:xfrm>
                  <a:off x="530116" y="4966083"/>
                  <a:ext cx="105399" cy="100651"/>
                </a:xfrm>
                <a:custGeom>
                  <a:avLst/>
                  <a:gdLst/>
                  <a:ahLst/>
                  <a:cxnLst/>
                  <a:rect l="l" t="t" r="r" b="b"/>
                  <a:pathLst>
                    <a:path w="3285" h="3137" extrusionOk="0">
                      <a:moveTo>
                        <a:pt x="1633" y="1"/>
                      </a:moveTo>
                      <a:lnTo>
                        <a:pt x="1132" y="1040"/>
                      </a:lnTo>
                      <a:lnTo>
                        <a:pt x="0" y="1207"/>
                      </a:lnTo>
                      <a:lnTo>
                        <a:pt x="816" y="2005"/>
                      </a:lnTo>
                      <a:lnTo>
                        <a:pt x="631" y="3136"/>
                      </a:lnTo>
                      <a:lnTo>
                        <a:pt x="1633" y="2598"/>
                      </a:lnTo>
                      <a:lnTo>
                        <a:pt x="2653" y="3136"/>
                      </a:lnTo>
                      <a:lnTo>
                        <a:pt x="2449" y="2005"/>
                      </a:lnTo>
                      <a:lnTo>
                        <a:pt x="3284" y="1207"/>
                      </a:lnTo>
                      <a:lnTo>
                        <a:pt x="2152" y="1040"/>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18"/>
                <p:cNvSpPr/>
                <p:nvPr/>
              </p:nvSpPr>
              <p:spPr>
                <a:xfrm>
                  <a:off x="758112" y="4966083"/>
                  <a:ext cx="105399" cy="100651"/>
                </a:xfrm>
                <a:custGeom>
                  <a:avLst/>
                  <a:gdLst/>
                  <a:ahLst/>
                  <a:cxnLst/>
                  <a:rect l="l" t="t" r="r" b="b"/>
                  <a:pathLst>
                    <a:path w="3285" h="3137" extrusionOk="0">
                      <a:moveTo>
                        <a:pt x="1633" y="1"/>
                      </a:moveTo>
                      <a:lnTo>
                        <a:pt x="1132" y="1040"/>
                      </a:lnTo>
                      <a:lnTo>
                        <a:pt x="0" y="1207"/>
                      </a:lnTo>
                      <a:lnTo>
                        <a:pt x="817" y="2005"/>
                      </a:lnTo>
                      <a:lnTo>
                        <a:pt x="613" y="3136"/>
                      </a:lnTo>
                      <a:lnTo>
                        <a:pt x="1633" y="2598"/>
                      </a:lnTo>
                      <a:lnTo>
                        <a:pt x="2653" y="3136"/>
                      </a:lnTo>
                      <a:lnTo>
                        <a:pt x="2449" y="2005"/>
                      </a:lnTo>
                      <a:lnTo>
                        <a:pt x="3284" y="1207"/>
                      </a:lnTo>
                      <a:lnTo>
                        <a:pt x="2134" y="1040"/>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18"/>
                <p:cNvSpPr/>
                <p:nvPr/>
              </p:nvSpPr>
              <p:spPr>
                <a:xfrm>
                  <a:off x="985499" y="4966083"/>
                  <a:ext cx="105399" cy="100651"/>
                </a:xfrm>
                <a:custGeom>
                  <a:avLst/>
                  <a:gdLst/>
                  <a:ahLst/>
                  <a:cxnLst/>
                  <a:rect l="l" t="t" r="r" b="b"/>
                  <a:pathLst>
                    <a:path w="3285" h="3137" extrusionOk="0">
                      <a:moveTo>
                        <a:pt x="1652" y="1"/>
                      </a:moveTo>
                      <a:lnTo>
                        <a:pt x="1151" y="1040"/>
                      </a:lnTo>
                      <a:lnTo>
                        <a:pt x="1" y="1207"/>
                      </a:lnTo>
                      <a:lnTo>
                        <a:pt x="836" y="2005"/>
                      </a:lnTo>
                      <a:lnTo>
                        <a:pt x="632" y="3136"/>
                      </a:lnTo>
                      <a:lnTo>
                        <a:pt x="632" y="3136"/>
                      </a:lnTo>
                      <a:lnTo>
                        <a:pt x="1652" y="2598"/>
                      </a:lnTo>
                      <a:lnTo>
                        <a:pt x="2673" y="3136"/>
                      </a:lnTo>
                      <a:lnTo>
                        <a:pt x="2469" y="2005"/>
                      </a:lnTo>
                      <a:lnTo>
                        <a:pt x="3285" y="1207"/>
                      </a:lnTo>
                      <a:lnTo>
                        <a:pt x="2153" y="1040"/>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18"/>
                <p:cNvSpPr/>
                <p:nvPr/>
              </p:nvSpPr>
              <p:spPr>
                <a:xfrm>
                  <a:off x="1213527" y="4966083"/>
                  <a:ext cx="105399" cy="100651"/>
                </a:xfrm>
                <a:custGeom>
                  <a:avLst/>
                  <a:gdLst/>
                  <a:ahLst/>
                  <a:cxnLst/>
                  <a:rect l="l" t="t" r="r" b="b"/>
                  <a:pathLst>
                    <a:path w="3285" h="3137" extrusionOk="0">
                      <a:moveTo>
                        <a:pt x="1651" y="1"/>
                      </a:moveTo>
                      <a:lnTo>
                        <a:pt x="1132" y="1040"/>
                      </a:lnTo>
                      <a:lnTo>
                        <a:pt x="0" y="1207"/>
                      </a:lnTo>
                      <a:lnTo>
                        <a:pt x="835" y="2005"/>
                      </a:lnTo>
                      <a:lnTo>
                        <a:pt x="631" y="3136"/>
                      </a:lnTo>
                      <a:lnTo>
                        <a:pt x="631" y="3136"/>
                      </a:lnTo>
                      <a:lnTo>
                        <a:pt x="1651" y="2598"/>
                      </a:lnTo>
                      <a:lnTo>
                        <a:pt x="2653" y="3136"/>
                      </a:lnTo>
                      <a:lnTo>
                        <a:pt x="2468" y="2005"/>
                      </a:lnTo>
                      <a:lnTo>
                        <a:pt x="3284" y="1207"/>
                      </a:lnTo>
                      <a:lnTo>
                        <a:pt x="2152" y="1040"/>
                      </a:lnTo>
                      <a:lnTo>
                        <a:pt x="165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18"/>
                <p:cNvSpPr/>
                <p:nvPr/>
              </p:nvSpPr>
              <p:spPr>
                <a:xfrm>
                  <a:off x="1441523" y="4966083"/>
                  <a:ext cx="105399" cy="100651"/>
                </a:xfrm>
                <a:custGeom>
                  <a:avLst/>
                  <a:gdLst/>
                  <a:ahLst/>
                  <a:cxnLst/>
                  <a:rect l="l" t="t" r="r" b="b"/>
                  <a:pathLst>
                    <a:path w="3285" h="3137" extrusionOk="0">
                      <a:moveTo>
                        <a:pt x="1652" y="1"/>
                      </a:moveTo>
                      <a:lnTo>
                        <a:pt x="1132" y="1040"/>
                      </a:lnTo>
                      <a:lnTo>
                        <a:pt x="0" y="1207"/>
                      </a:lnTo>
                      <a:lnTo>
                        <a:pt x="817" y="2005"/>
                      </a:lnTo>
                      <a:lnTo>
                        <a:pt x="631" y="3136"/>
                      </a:lnTo>
                      <a:lnTo>
                        <a:pt x="631" y="3136"/>
                      </a:lnTo>
                      <a:lnTo>
                        <a:pt x="1652" y="2598"/>
                      </a:lnTo>
                      <a:lnTo>
                        <a:pt x="2653" y="3136"/>
                      </a:lnTo>
                      <a:lnTo>
                        <a:pt x="2468" y="2005"/>
                      </a:lnTo>
                      <a:lnTo>
                        <a:pt x="3284" y="1207"/>
                      </a:lnTo>
                      <a:lnTo>
                        <a:pt x="2152" y="1040"/>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18"/>
                <p:cNvSpPr/>
                <p:nvPr/>
              </p:nvSpPr>
              <p:spPr>
                <a:xfrm>
                  <a:off x="1669519" y="4966083"/>
                  <a:ext cx="105399" cy="100651"/>
                </a:xfrm>
                <a:custGeom>
                  <a:avLst/>
                  <a:gdLst/>
                  <a:ahLst/>
                  <a:cxnLst/>
                  <a:rect l="l" t="t" r="r" b="b"/>
                  <a:pathLst>
                    <a:path w="3285" h="3137" extrusionOk="0">
                      <a:moveTo>
                        <a:pt x="1633" y="1"/>
                      </a:moveTo>
                      <a:lnTo>
                        <a:pt x="1132" y="1040"/>
                      </a:lnTo>
                      <a:lnTo>
                        <a:pt x="0" y="1207"/>
                      </a:lnTo>
                      <a:lnTo>
                        <a:pt x="817" y="2005"/>
                      </a:lnTo>
                      <a:lnTo>
                        <a:pt x="631" y="3136"/>
                      </a:lnTo>
                      <a:lnTo>
                        <a:pt x="1633" y="2598"/>
                      </a:lnTo>
                      <a:lnTo>
                        <a:pt x="2654" y="3136"/>
                      </a:lnTo>
                      <a:lnTo>
                        <a:pt x="2468" y="2005"/>
                      </a:lnTo>
                      <a:lnTo>
                        <a:pt x="3284" y="1207"/>
                      </a:lnTo>
                      <a:lnTo>
                        <a:pt x="2153" y="1040"/>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18"/>
                <p:cNvSpPr/>
                <p:nvPr/>
              </p:nvSpPr>
              <p:spPr>
                <a:xfrm>
                  <a:off x="1897515" y="4966083"/>
                  <a:ext cx="105399" cy="100651"/>
                </a:xfrm>
                <a:custGeom>
                  <a:avLst/>
                  <a:gdLst/>
                  <a:ahLst/>
                  <a:cxnLst/>
                  <a:rect l="l" t="t" r="r" b="b"/>
                  <a:pathLst>
                    <a:path w="3285" h="3137" extrusionOk="0">
                      <a:moveTo>
                        <a:pt x="1633" y="1"/>
                      </a:moveTo>
                      <a:lnTo>
                        <a:pt x="1132" y="1040"/>
                      </a:lnTo>
                      <a:lnTo>
                        <a:pt x="1" y="1207"/>
                      </a:lnTo>
                      <a:lnTo>
                        <a:pt x="817" y="2005"/>
                      </a:lnTo>
                      <a:lnTo>
                        <a:pt x="631" y="3136"/>
                      </a:lnTo>
                      <a:lnTo>
                        <a:pt x="1633" y="2598"/>
                      </a:lnTo>
                      <a:lnTo>
                        <a:pt x="2654" y="3136"/>
                      </a:lnTo>
                      <a:lnTo>
                        <a:pt x="2450" y="2005"/>
                      </a:lnTo>
                      <a:lnTo>
                        <a:pt x="3285" y="1207"/>
                      </a:lnTo>
                      <a:lnTo>
                        <a:pt x="2153" y="1040"/>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18"/>
                <p:cNvSpPr/>
                <p:nvPr/>
              </p:nvSpPr>
              <p:spPr>
                <a:xfrm>
                  <a:off x="2125511" y="4966083"/>
                  <a:ext cx="105399" cy="100651"/>
                </a:xfrm>
                <a:custGeom>
                  <a:avLst/>
                  <a:gdLst/>
                  <a:ahLst/>
                  <a:cxnLst/>
                  <a:rect l="l" t="t" r="r" b="b"/>
                  <a:pathLst>
                    <a:path w="3285" h="3137" extrusionOk="0">
                      <a:moveTo>
                        <a:pt x="1633" y="1"/>
                      </a:moveTo>
                      <a:lnTo>
                        <a:pt x="1133" y="1040"/>
                      </a:lnTo>
                      <a:lnTo>
                        <a:pt x="1" y="1207"/>
                      </a:lnTo>
                      <a:lnTo>
                        <a:pt x="817" y="2005"/>
                      </a:lnTo>
                      <a:lnTo>
                        <a:pt x="613" y="3136"/>
                      </a:lnTo>
                      <a:lnTo>
                        <a:pt x="613" y="3136"/>
                      </a:lnTo>
                      <a:lnTo>
                        <a:pt x="1633" y="2598"/>
                      </a:lnTo>
                      <a:lnTo>
                        <a:pt x="2654" y="3136"/>
                      </a:lnTo>
                      <a:lnTo>
                        <a:pt x="2450" y="2005"/>
                      </a:lnTo>
                      <a:lnTo>
                        <a:pt x="3285" y="1207"/>
                      </a:lnTo>
                      <a:lnTo>
                        <a:pt x="2134" y="1040"/>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18"/>
                <p:cNvSpPr/>
                <p:nvPr/>
              </p:nvSpPr>
              <p:spPr>
                <a:xfrm>
                  <a:off x="2352929" y="4966083"/>
                  <a:ext cx="105399" cy="100651"/>
                </a:xfrm>
                <a:custGeom>
                  <a:avLst/>
                  <a:gdLst/>
                  <a:ahLst/>
                  <a:cxnLst/>
                  <a:rect l="l" t="t" r="r" b="b"/>
                  <a:pathLst>
                    <a:path w="3285" h="3137" extrusionOk="0">
                      <a:moveTo>
                        <a:pt x="1652" y="1"/>
                      </a:moveTo>
                      <a:lnTo>
                        <a:pt x="1151" y="1040"/>
                      </a:lnTo>
                      <a:lnTo>
                        <a:pt x="0" y="1207"/>
                      </a:lnTo>
                      <a:lnTo>
                        <a:pt x="835" y="2005"/>
                      </a:lnTo>
                      <a:lnTo>
                        <a:pt x="631" y="3136"/>
                      </a:lnTo>
                      <a:lnTo>
                        <a:pt x="1652" y="2598"/>
                      </a:lnTo>
                      <a:lnTo>
                        <a:pt x="2672" y="3136"/>
                      </a:lnTo>
                      <a:lnTo>
                        <a:pt x="2468" y="2005"/>
                      </a:lnTo>
                      <a:lnTo>
                        <a:pt x="3284" y="1207"/>
                      </a:lnTo>
                      <a:lnTo>
                        <a:pt x="2153" y="1040"/>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18"/>
                <p:cNvSpPr/>
                <p:nvPr/>
              </p:nvSpPr>
              <p:spPr>
                <a:xfrm>
                  <a:off x="2580925" y="4966083"/>
                  <a:ext cx="105399" cy="100651"/>
                </a:xfrm>
                <a:custGeom>
                  <a:avLst/>
                  <a:gdLst/>
                  <a:ahLst/>
                  <a:cxnLst/>
                  <a:rect l="l" t="t" r="r" b="b"/>
                  <a:pathLst>
                    <a:path w="3285" h="3137" extrusionOk="0">
                      <a:moveTo>
                        <a:pt x="1652" y="1"/>
                      </a:moveTo>
                      <a:lnTo>
                        <a:pt x="1132" y="1040"/>
                      </a:lnTo>
                      <a:lnTo>
                        <a:pt x="1" y="1207"/>
                      </a:lnTo>
                      <a:lnTo>
                        <a:pt x="835" y="2005"/>
                      </a:lnTo>
                      <a:lnTo>
                        <a:pt x="631" y="3136"/>
                      </a:lnTo>
                      <a:lnTo>
                        <a:pt x="631" y="3136"/>
                      </a:lnTo>
                      <a:lnTo>
                        <a:pt x="1652" y="2598"/>
                      </a:lnTo>
                      <a:lnTo>
                        <a:pt x="2654" y="3136"/>
                      </a:lnTo>
                      <a:lnTo>
                        <a:pt x="2468" y="2005"/>
                      </a:lnTo>
                      <a:lnTo>
                        <a:pt x="3285" y="1207"/>
                      </a:lnTo>
                      <a:lnTo>
                        <a:pt x="2153" y="1040"/>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18"/>
                <p:cNvSpPr/>
                <p:nvPr/>
              </p:nvSpPr>
              <p:spPr>
                <a:xfrm>
                  <a:off x="2808921" y="4966083"/>
                  <a:ext cx="105399" cy="100651"/>
                </a:xfrm>
                <a:custGeom>
                  <a:avLst/>
                  <a:gdLst/>
                  <a:ahLst/>
                  <a:cxnLst/>
                  <a:rect l="l" t="t" r="r" b="b"/>
                  <a:pathLst>
                    <a:path w="3285" h="3137" extrusionOk="0">
                      <a:moveTo>
                        <a:pt x="1652" y="1"/>
                      </a:moveTo>
                      <a:lnTo>
                        <a:pt x="1133" y="1040"/>
                      </a:lnTo>
                      <a:lnTo>
                        <a:pt x="1" y="1207"/>
                      </a:lnTo>
                      <a:lnTo>
                        <a:pt x="817" y="2005"/>
                      </a:lnTo>
                      <a:lnTo>
                        <a:pt x="632" y="3136"/>
                      </a:lnTo>
                      <a:lnTo>
                        <a:pt x="1652" y="2598"/>
                      </a:lnTo>
                      <a:lnTo>
                        <a:pt x="2654" y="3136"/>
                      </a:lnTo>
                      <a:lnTo>
                        <a:pt x="2468" y="2005"/>
                      </a:lnTo>
                      <a:lnTo>
                        <a:pt x="3285" y="1207"/>
                      </a:lnTo>
                      <a:lnTo>
                        <a:pt x="2153" y="1040"/>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18"/>
                <p:cNvSpPr/>
                <p:nvPr/>
              </p:nvSpPr>
              <p:spPr>
                <a:xfrm>
                  <a:off x="3036917" y="4966083"/>
                  <a:ext cx="105399" cy="100651"/>
                </a:xfrm>
                <a:custGeom>
                  <a:avLst/>
                  <a:gdLst/>
                  <a:ahLst/>
                  <a:cxnLst/>
                  <a:rect l="l" t="t" r="r" b="b"/>
                  <a:pathLst>
                    <a:path w="3285" h="3137" extrusionOk="0">
                      <a:moveTo>
                        <a:pt x="1634" y="1"/>
                      </a:moveTo>
                      <a:lnTo>
                        <a:pt x="1133" y="1040"/>
                      </a:lnTo>
                      <a:lnTo>
                        <a:pt x="1" y="1207"/>
                      </a:lnTo>
                      <a:lnTo>
                        <a:pt x="817" y="2005"/>
                      </a:lnTo>
                      <a:lnTo>
                        <a:pt x="632" y="3136"/>
                      </a:lnTo>
                      <a:lnTo>
                        <a:pt x="1634" y="2598"/>
                      </a:lnTo>
                      <a:lnTo>
                        <a:pt x="2654" y="3136"/>
                      </a:lnTo>
                      <a:lnTo>
                        <a:pt x="2469" y="2005"/>
                      </a:lnTo>
                      <a:lnTo>
                        <a:pt x="3285" y="1207"/>
                      </a:lnTo>
                      <a:lnTo>
                        <a:pt x="2153" y="1040"/>
                      </a:lnTo>
                      <a:lnTo>
                        <a:pt x="16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18"/>
                <p:cNvSpPr/>
                <p:nvPr/>
              </p:nvSpPr>
              <p:spPr>
                <a:xfrm>
                  <a:off x="3264945" y="4966083"/>
                  <a:ext cx="105399" cy="100651"/>
                </a:xfrm>
                <a:custGeom>
                  <a:avLst/>
                  <a:gdLst/>
                  <a:ahLst/>
                  <a:cxnLst/>
                  <a:rect l="l" t="t" r="r" b="b"/>
                  <a:pathLst>
                    <a:path w="3285" h="3137" extrusionOk="0">
                      <a:moveTo>
                        <a:pt x="1633" y="1"/>
                      </a:moveTo>
                      <a:lnTo>
                        <a:pt x="1132" y="1040"/>
                      </a:lnTo>
                      <a:lnTo>
                        <a:pt x="0" y="1207"/>
                      </a:lnTo>
                      <a:lnTo>
                        <a:pt x="816" y="2005"/>
                      </a:lnTo>
                      <a:lnTo>
                        <a:pt x="631" y="3136"/>
                      </a:lnTo>
                      <a:lnTo>
                        <a:pt x="631" y="3136"/>
                      </a:lnTo>
                      <a:lnTo>
                        <a:pt x="1633" y="2598"/>
                      </a:lnTo>
                      <a:lnTo>
                        <a:pt x="2653" y="3136"/>
                      </a:lnTo>
                      <a:lnTo>
                        <a:pt x="2449" y="2005"/>
                      </a:lnTo>
                      <a:lnTo>
                        <a:pt x="3284" y="1207"/>
                      </a:lnTo>
                      <a:lnTo>
                        <a:pt x="2152" y="1040"/>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18"/>
                <p:cNvSpPr/>
                <p:nvPr/>
              </p:nvSpPr>
              <p:spPr>
                <a:xfrm>
                  <a:off x="3492941" y="4966083"/>
                  <a:ext cx="105399" cy="100651"/>
                </a:xfrm>
                <a:custGeom>
                  <a:avLst/>
                  <a:gdLst/>
                  <a:ahLst/>
                  <a:cxnLst/>
                  <a:rect l="l" t="t" r="r" b="b"/>
                  <a:pathLst>
                    <a:path w="3285" h="3137" extrusionOk="0">
                      <a:moveTo>
                        <a:pt x="1633" y="1"/>
                      </a:moveTo>
                      <a:lnTo>
                        <a:pt x="1132" y="1040"/>
                      </a:lnTo>
                      <a:lnTo>
                        <a:pt x="0" y="1207"/>
                      </a:lnTo>
                      <a:lnTo>
                        <a:pt x="817" y="2005"/>
                      </a:lnTo>
                      <a:lnTo>
                        <a:pt x="613" y="3136"/>
                      </a:lnTo>
                      <a:lnTo>
                        <a:pt x="1633" y="2598"/>
                      </a:lnTo>
                      <a:lnTo>
                        <a:pt x="2653" y="3136"/>
                      </a:lnTo>
                      <a:lnTo>
                        <a:pt x="2449" y="2005"/>
                      </a:lnTo>
                      <a:lnTo>
                        <a:pt x="3284" y="1207"/>
                      </a:lnTo>
                      <a:lnTo>
                        <a:pt x="2134" y="1040"/>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18"/>
                <p:cNvSpPr/>
                <p:nvPr/>
              </p:nvSpPr>
              <p:spPr>
                <a:xfrm>
                  <a:off x="3711408" y="4966693"/>
                  <a:ext cx="105399" cy="100041"/>
                </a:xfrm>
                <a:custGeom>
                  <a:avLst/>
                  <a:gdLst/>
                  <a:ahLst/>
                  <a:cxnLst/>
                  <a:rect l="l" t="t" r="r" b="b"/>
                  <a:pathLst>
                    <a:path w="3285" h="3118" extrusionOk="0">
                      <a:moveTo>
                        <a:pt x="1633" y="0"/>
                      </a:moveTo>
                      <a:lnTo>
                        <a:pt x="1132" y="1039"/>
                      </a:lnTo>
                      <a:lnTo>
                        <a:pt x="1" y="1188"/>
                      </a:lnTo>
                      <a:lnTo>
                        <a:pt x="817" y="2004"/>
                      </a:lnTo>
                      <a:lnTo>
                        <a:pt x="631" y="3117"/>
                      </a:lnTo>
                      <a:lnTo>
                        <a:pt x="1633" y="2598"/>
                      </a:lnTo>
                      <a:lnTo>
                        <a:pt x="2654" y="3117"/>
                      </a:lnTo>
                      <a:lnTo>
                        <a:pt x="2468" y="2004"/>
                      </a:lnTo>
                      <a:lnTo>
                        <a:pt x="3285" y="1188"/>
                      </a:lnTo>
                      <a:lnTo>
                        <a:pt x="2153" y="1039"/>
                      </a:lnTo>
                      <a:lnTo>
                        <a:pt x="16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18"/>
                <p:cNvSpPr/>
                <p:nvPr/>
              </p:nvSpPr>
              <p:spPr>
                <a:xfrm>
                  <a:off x="3939404" y="4966693"/>
                  <a:ext cx="105399" cy="100041"/>
                </a:xfrm>
                <a:custGeom>
                  <a:avLst/>
                  <a:gdLst/>
                  <a:ahLst/>
                  <a:cxnLst/>
                  <a:rect l="l" t="t" r="r" b="b"/>
                  <a:pathLst>
                    <a:path w="3285" h="3118" extrusionOk="0">
                      <a:moveTo>
                        <a:pt x="1634" y="0"/>
                      </a:moveTo>
                      <a:lnTo>
                        <a:pt x="1133" y="1039"/>
                      </a:lnTo>
                      <a:lnTo>
                        <a:pt x="1" y="1188"/>
                      </a:lnTo>
                      <a:lnTo>
                        <a:pt x="817" y="2004"/>
                      </a:lnTo>
                      <a:lnTo>
                        <a:pt x="632" y="3117"/>
                      </a:lnTo>
                      <a:lnTo>
                        <a:pt x="1634" y="2598"/>
                      </a:lnTo>
                      <a:lnTo>
                        <a:pt x="2654" y="3117"/>
                      </a:lnTo>
                      <a:lnTo>
                        <a:pt x="2468" y="2004"/>
                      </a:lnTo>
                      <a:lnTo>
                        <a:pt x="3285" y="1188"/>
                      </a:lnTo>
                      <a:lnTo>
                        <a:pt x="2153" y="1039"/>
                      </a:lnTo>
                      <a:lnTo>
                        <a:pt x="16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18"/>
                <p:cNvSpPr/>
                <p:nvPr/>
              </p:nvSpPr>
              <p:spPr>
                <a:xfrm>
                  <a:off x="4167400" y="4966693"/>
                  <a:ext cx="105399" cy="100041"/>
                </a:xfrm>
                <a:custGeom>
                  <a:avLst/>
                  <a:gdLst/>
                  <a:ahLst/>
                  <a:cxnLst/>
                  <a:rect l="l" t="t" r="r" b="b"/>
                  <a:pathLst>
                    <a:path w="3285" h="3118" extrusionOk="0">
                      <a:moveTo>
                        <a:pt x="1634" y="0"/>
                      </a:moveTo>
                      <a:lnTo>
                        <a:pt x="1133" y="1039"/>
                      </a:lnTo>
                      <a:lnTo>
                        <a:pt x="1" y="1188"/>
                      </a:lnTo>
                      <a:lnTo>
                        <a:pt x="817" y="2004"/>
                      </a:lnTo>
                      <a:lnTo>
                        <a:pt x="613" y="3117"/>
                      </a:lnTo>
                      <a:lnTo>
                        <a:pt x="613" y="3117"/>
                      </a:lnTo>
                      <a:lnTo>
                        <a:pt x="1634" y="2598"/>
                      </a:lnTo>
                      <a:lnTo>
                        <a:pt x="2654" y="3117"/>
                      </a:lnTo>
                      <a:lnTo>
                        <a:pt x="2450" y="2004"/>
                      </a:lnTo>
                      <a:lnTo>
                        <a:pt x="3285" y="1188"/>
                      </a:lnTo>
                      <a:lnTo>
                        <a:pt x="2153" y="1039"/>
                      </a:lnTo>
                      <a:lnTo>
                        <a:pt x="16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18"/>
                <p:cNvSpPr/>
                <p:nvPr/>
              </p:nvSpPr>
              <p:spPr>
                <a:xfrm>
                  <a:off x="4395428" y="4966693"/>
                  <a:ext cx="105399" cy="100041"/>
                </a:xfrm>
                <a:custGeom>
                  <a:avLst/>
                  <a:gdLst/>
                  <a:ahLst/>
                  <a:cxnLst/>
                  <a:rect l="l" t="t" r="r" b="b"/>
                  <a:pathLst>
                    <a:path w="3285" h="3118" extrusionOk="0">
                      <a:moveTo>
                        <a:pt x="1633" y="0"/>
                      </a:moveTo>
                      <a:lnTo>
                        <a:pt x="1132" y="1039"/>
                      </a:lnTo>
                      <a:lnTo>
                        <a:pt x="0" y="1188"/>
                      </a:lnTo>
                      <a:lnTo>
                        <a:pt x="816" y="2004"/>
                      </a:lnTo>
                      <a:lnTo>
                        <a:pt x="612" y="3117"/>
                      </a:lnTo>
                      <a:lnTo>
                        <a:pt x="1633" y="2598"/>
                      </a:lnTo>
                      <a:lnTo>
                        <a:pt x="2653" y="3117"/>
                      </a:lnTo>
                      <a:lnTo>
                        <a:pt x="2449" y="2004"/>
                      </a:lnTo>
                      <a:lnTo>
                        <a:pt x="3284" y="1188"/>
                      </a:lnTo>
                      <a:lnTo>
                        <a:pt x="2134" y="1039"/>
                      </a:lnTo>
                      <a:lnTo>
                        <a:pt x="16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18"/>
                <p:cNvSpPr/>
                <p:nvPr/>
              </p:nvSpPr>
              <p:spPr>
                <a:xfrm>
                  <a:off x="4622815" y="4966693"/>
                  <a:ext cx="105399" cy="100041"/>
                </a:xfrm>
                <a:custGeom>
                  <a:avLst/>
                  <a:gdLst/>
                  <a:ahLst/>
                  <a:cxnLst/>
                  <a:rect l="l" t="t" r="r" b="b"/>
                  <a:pathLst>
                    <a:path w="3285" h="3118" extrusionOk="0">
                      <a:moveTo>
                        <a:pt x="1652" y="0"/>
                      </a:moveTo>
                      <a:lnTo>
                        <a:pt x="1151" y="1039"/>
                      </a:lnTo>
                      <a:lnTo>
                        <a:pt x="1" y="1188"/>
                      </a:lnTo>
                      <a:lnTo>
                        <a:pt x="836" y="2004"/>
                      </a:lnTo>
                      <a:lnTo>
                        <a:pt x="632" y="3117"/>
                      </a:lnTo>
                      <a:lnTo>
                        <a:pt x="1652" y="2598"/>
                      </a:lnTo>
                      <a:lnTo>
                        <a:pt x="2673" y="3117"/>
                      </a:lnTo>
                      <a:lnTo>
                        <a:pt x="2468" y="2004"/>
                      </a:lnTo>
                      <a:lnTo>
                        <a:pt x="3285" y="1188"/>
                      </a:lnTo>
                      <a:lnTo>
                        <a:pt x="2153" y="1039"/>
                      </a:lnTo>
                      <a:lnTo>
                        <a:pt x="16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18"/>
                <p:cNvSpPr/>
                <p:nvPr/>
              </p:nvSpPr>
              <p:spPr>
                <a:xfrm>
                  <a:off x="4850811" y="4966693"/>
                  <a:ext cx="105399" cy="100041"/>
                </a:xfrm>
                <a:custGeom>
                  <a:avLst/>
                  <a:gdLst/>
                  <a:ahLst/>
                  <a:cxnLst/>
                  <a:rect l="l" t="t" r="r" b="b"/>
                  <a:pathLst>
                    <a:path w="3285" h="3118" extrusionOk="0">
                      <a:moveTo>
                        <a:pt x="1652" y="0"/>
                      </a:moveTo>
                      <a:lnTo>
                        <a:pt x="1133" y="1039"/>
                      </a:lnTo>
                      <a:lnTo>
                        <a:pt x="1" y="1188"/>
                      </a:lnTo>
                      <a:lnTo>
                        <a:pt x="817" y="2004"/>
                      </a:lnTo>
                      <a:lnTo>
                        <a:pt x="632" y="3117"/>
                      </a:lnTo>
                      <a:lnTo>
                        <a:pt x="1652" y="2598"/>
                      </a:lnTo>
                      <a:lnTo>
                        <a:pt x="2654" y="3117"/>
                      </a:lnTo>
                      <a:lnTo>
                        <a:pt x="2469" y="2004"/>
                      </a:lnTo>
                      <a:lnTo>
                        <a:pt x="3285" y="1188"/>
                      </a:lnTo>
                      <a:lnTo>
                        <a:pt x="2153" y="1039"/>
                      </a:lnTo>
                      <a:lnTo>
                        <a:pt x="16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18"/>
                <p:cNvSpPr/>
                <p:nvPr/>
              </p:nvSpPr>
              <p:spPr>
                <a:xfrm>
                  <a:off x="5078839" y="4966693"/>
                  <a:ext cx="105399" cy="100041"/>
                </a:xfrm>
                <a:custGeom>
                  <a:avLst/>
                  <a:gdLst/>
                  <a:ahLst/>
                  <a:cxnLst/>
                  <a:rect l="l" t="t" r="r" b="b"/>
                  <a:pathLst>
                    <a:path w="3285" h="3118" extrusionOk="0">
                      <a:moveTo>
                        <a:pt x="1651" y="0"/>
                      </a:moveTo>
                      <a:lnTo>
                        <a:pt x="1132" y="1039"/>
                      </a:lnTo>
                      <a:lnTo>
                        <a:pt x="0" y="1188"/>
                      </a:lnTo>
                      <a:lnTo>
                        <a:pt x="816" y="2004"/>
                      </a:lnTo>
                      <a:lnTo>
                        <a:pt x="631" y="3117"/>
                      </a:lnTo>
                      <a:lnTo>
                        <a:pt x="1651" y="2598"/>
                      </a:lnTo>
                      <a:lnTo>
                        <a:pt x="2653" y="3117"/>
                      </a:lnTo>
                      <a:lnTo>
                        <a:pt x="2468" y="2004"/>
                      </a:lnTo>
                      <a:lnTo>
                        <a:pt x="3284" y="1188"/>
                      </a:lnTo>
                      <a:lnTo>
                        <a:pt x="2152" y="1039"/>
                      </a:lnTo>
                      <a:lnTo>
                        <a:pt x="16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18"/>
                <p:cNvSpPr/>
                <p:nvPr/>
              </p:nvSpPr>
              <p:spPr>
                <a:xfrm>
                  <a:off x="5306835" y="4966083"/>
                  <a:ext cx="104790" cy="100041"/>
                </a:xfrm>
                <a:custGeom>
                  <a:avLst/>
                  <a:gdLst/>
                  <a:ahLst/>
                  <a:cxnLst/>
                  <a:rect l="l" t="t" r="r" b="b"/>
                  <a:pathLst>
                    <a:path w="3266" h="3118" extrusionOk="0">
                      <a:moveTo>
                        <a:pt x="1633" y="1"/>
                      </a:moveTo>
                      <a:lnTo>
                        <a:pt x="1132" y="1021"/>
                      </a:lnTo>
                      <a:lnTo>
                        <a:pt x="0" y="1188"/>
                      </a:lnTo>
                      <a:lnTo>
                        <a:pt x="817" y="1986"/>
                      </a:lnTo>
                      <a:lnTo>
                        <a:pt x="613" y="3118"/>
                      </a:lnTo>
                      <a:lnTo>
                        <a:pt x="1633" y="2598"/>
                      </a:lnTo>
                      <a:lnTo>
                        <a:pt x="2653" y="3118"/>
                      </a:lnTo>
                      <a:lnTo>
                        <a:pt x="2449" y="1986"/>
                      </a:lnTo>
                      <a:lnTo>
                        <a:pt x="3266" y="1188"/>
                      </a:lnTo>
                      <a:lnTo>
                        <a:pt x="2134"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18"/>
                <p:cNvSpPr/>
                <p:nvPr/>
              </p:nvSpPr>
              <p:spPr>
                <a:xfrm>
                  <a:off x="5525911" y="4966083"/>
                  <a:ext cx="105399" cy="100041"/>
                </a:xfrm>
                <a:custGeom>
                  <a:avLst/>
                  <a:gdLst/>
                  <a:ahLst/>
                  <a:cxnLst/>
                  <a:rect l="l" t="t" r="r" b="b"/>
                  <a:pathLst>
                    <a:path w="3285" h="3118" extrusionOk="0">
                      <a:moveTo>
                        <a:pt x="1651" y="1"/>
                      </a:moveTo>
                      <a:lnTo>
                        <a:pt x="1132" y="1021"/>
                      </a:lnTo>
                      <a:lnTo>
                        <a:pt x="0" y="1188"/>
                      </a:lnTo>
                      <a:lnTo>
                        <a:pt x="817" y="1986"/>
                      </a:lnTo>
                      <a:lnTo>
                        <a:pt x="631" y="3118"/>
                      </a:lnTo>
                      <a:lnTo>
                        <a:pt x="1651" y="2598"/>
                      </a:lnTo>
                      <a:lnTo>
                        <a:pt x="2653" y="3118"/>
                      </a:lnTo>
                      <a:lnTo>
                        <a:pt x="2468" y="1986"/>
                      </a:lnTo>
                      <a:lnTo>
                        <a:pt x="3284" y="1188"/>
                      </a:lnTo>
                      <a:lnTo>
                        <a:pt x="2152" y="1021"/>
                      </a:lnTo>
                      <a:lnTo>
                        <a:pt x="165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18"/>
                <p:cNvSpPr/>
                <p:nvPr/>
              </p:nvSpPr>
              <p:spPr>
                <a:xfrm>
                  <a:off x="5753907" y="4966083"/>
                  <a:ext cx="105399" cy="100041"/>
                </a:xfrm>
                <a:custGeom>
                  <a:avLst/>
                  <a:gdLst/>
                  <a:ahLst/>
                  <a:cxnLst/>
                  <a:rect l="l" t="t" r="r" b="b"/>
                  <a:pathLst>
                    <a:path w="3285" h="3118" extrusionOk="0">
                      <a:moveTo>
                        <a:pt x="1652" y="1"/>
                      </a:moveTo>
                      <a:lnTo>
                        <a:pt x="1132" y="1021"/>
                      </a:lnTo>
                      <a:lnTo>
                        <a:pt x="0" y="1188"/>
                      </a:lnTo>
                      <a:lnTo>
                        <a:pt x="817" y="1986"/>
                      </a:lnTo>
                      <a:lnTo>
                        <a:pt x="631" y="3118"/>
                      </a:lnTo>
                      <a:lnTo>
                        <a:pt x="1652" y="2598"/>
                      </a:lnTo>
                      <a:lnTo>
                        <a:pt x="2654" y="3118"/>
                      </a:lnTo>
                      <a:lnTo>
                        <a:pt x="2468" y="1986"/>
                      </a:lnTo>
                      <a:lnTo>
                        <a:pt x="3284" y="1188"/>
                      </a:lnTo>
                      <a:lnTo>
                        <a:pt x="2153" y="1021"/>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18"/>
                <p:cNvSpPr/>
                <p:nvPr/>
              </p:nvSpPr>
              <p:spPr>
                <a:xfrm>
                  <a:off x="5981903" y="4966083"/>
                  <a:ext cx="105399" cy="100041"/>
                </a:xfrm>
                <a:custGeom>
                  <a:avLst/>
                  <a:gdLst/>
                  <a:ahLst/>
                  <a:cxnLst/>
                  <a:rect l="l" t="t" r="r" b="b"/>
                  <a:pathLst>
                    <a:path w="3285" h="3118" extrusionOk="0">
                      <a:moveTo>
                        <a:pt x="1633" y="1"/>
                      </a:moveTo>
                      <a:lnTo>
                        <a:pt x="1132" y="1021"/>
                      </a:lnTo>
                      <a:lnTo>
                        <a:pt x="0" y="1188"/>
                      </a:lnTo>
                      <a:lnTo>
                        <a:pt x="817" y="1986"/>
                      </a:lnTo>
                      <a:lnTo>
                        <a:pt x="631" y="3118"/>
                      </a:lnTo>
                      <a:lnTo>
                        <a:pt x="1633" y="2598"/>
                      </a:lnTo>
                      <a:lnTo>
                        <a:pt x="2654" y="3118"/>
                      </a:lnTo>
                      <a:lnTo>
                        <a:pt x="2468" y="1986"/>
                      </a:lnTo>
                      <a:lnTo>
                        <a:pt x="3285" y="1188"/>
                      </a:lnTo>
                      <a:lnTo>
                        <a:pt x="2153"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18"/>
                <p:cNvSpPr/>
                <p:nvPr/>
              </p:nvSpPr>
              <p:spPr>
                <a:xfrm>
                  <a:off x="6209899" y="4966083"/>
                  <a:ext cx="105399" cy="100041"/>
                </a:xfrm>
                <a:custGeom>
                  <a:avLst/>
                  <a:gdLst/>
                  <a:ahLst/>
                  <a:cxnLst/>
                  <a:rect l="l" t="t" r="r" b="b"/>
                  <a:pathLst>
                    <a:path w="3285" h="3118" extrusionOk="0">
                      <a:moveTo>
                        <a:pt x="1633" y="1"/>
                      </a:moveTo>
                      <a:lnTo>
                        <a:pt x="1132" y="1021"/>
                      </a:lnTo>
                      <a:lnTo>
                        <a:pt x="1" y="1188"/>
                      </a:lnTo>
                      <a:lnTo>
                        <a:pt x="817" y="1986"/>
                      </a:lnTo>
                      <a:lnTo>
                        <a:pt x="632" y="3118"/>
                      </a:lnTo>
                      <a:lnTo>
                        <a:pt x="1633" y="2598"/>
                      </a:lnTo>
                      <a:lnTo>
                        <a:pt x="2654" y="3118"/>
                      </a:lnTo>
                      <a:lnTo>
                        <a:pt x="2450" y="1986"/>
                      </a:lnTo>
                      <a:lnTo>
                        <a:pt x="3285" y="1188"/>
                      </a:lnTo>
                      <a:lnTo>
                        <a:pt x="2153"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18"/>
                <p:cNvSpPr/>
                <p:nvPr/>
              </p:nvSpPr>
              <p:spPr>
                <a:xfrm>
                  <a:off x="6437895" y="4966083"/>
                  <a:ext cx="104822" cy="100041"/>
                </a:xfrm>
                <a:custGeom>
                  <a:avLst/>
                  <a:gdLst/>
                  <a:ahLst/>
                  <a:cxnLst/>
                  <a:rect l="l" t="t" r="r" b="b"/>
                  <a:pathLst>
                    <a:path w="3267" h="3118" extrusionOk="0">
                      <a:moveTo>
                        <a:pt x="1634" y="1"/>
                      </a:moveTo>
                      <a:lnTo>
                        <a:pt x="1133" y="1021"/>
                      </a:lnTo>
                      <a:lnTo>
                        <a:pt x="1" y="1188"/>
                      </a:lnTo>
                      <a:lnTo>
                        <a:pt x="817" y="1986"/>
                      </a:lnTo>
                      <a:lnTo>
                        <a:pt x="613" y="3118"/>
                      </a:lnTo>
                      <a:lnTo>
                        <a:pt x="613" y="3118"/>
                      </a:lnTo>
                      <a:lnTo>
                        <a:pt x="1634" y="2598"/>
                      </a:lnTo>
                      <a:lnTo>
                        <a:pt x="2654" y="3118"/>
                      </a:lnTo>
                      <a:lnTo>
                        <a:pt x="2654" y="3118"/>
                      </a:lnTo>
                      <a:lnTo>
                        <a:pt x="2450" y="1986"/>
                      </a:lnTo>
                      <a:lnTo>
                        <a:pt x="3266" y="1188"/>
                      </a:lnTo>
                      <a:lnTo>
                        <a:pt x="2135" y="1021"/>
                      </a:lnTo>
                      <a:lnTo>
                        <a:pt x="16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18"/>
                <p:cNvSpPr/>
                <p:nvPr/>
              </p:nvSpPr>
              <p:spPr>
                <a:xfrm>
                  <a:off x="6665314" y="4966083"/>
                  <a:ext cx="105399" cy="100041"/>
                </a:xfrm>
                <a:custGeom>
                  <a:avLst/>
                  <a:gdLst/>
                  <a:ahLst/>
                  <a:cxnLst/>
                  <a:rect l="l" t="t" r="r" b="b"/>
                  <a:pathLst>
                    <a:path w="3285" h="3118" extrusionOk="0">
                      <a:moveTo>
                        <a:pt x="1652" y="1"/>
                      </a:moveTo>
                      <a:lnTo>
                        <a:pt x="1151" y="1021"/>
                      </a:lnTo>
                      <a:lnTo>
                        <a:pt x="0" y="1188"/>
                      </a:lnTo>
                      <a:lnTo>
                        <a:pt x="835" y="1986"/>
                      </a:lnTo>
                      <a:lnTo>
                        <a:pt x="631" y="3118"/>
                      </a:lnTo>
                      <a:lnTo>
                        <a:pt x="1652" y="2598"/>
                      </a:lnTo>
                      <a:lnTo>
                        <a:pt x="2654" y="3118"/>
                      </a:lnTo>
                      <a:lnTo>
                        <a:pt x="2468" y="1986"/>
                      </a:lnTo>
                      <a:lnTo>
                        <a:pt x="3285" y="1188"/>
                      </a:lnTo>
                      <a:lnTo>
                        <a:pt x="2153" y="1021"/>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18"/>
                <p:cNvSpPr/>
                <p:nvPr/>
              </p:nvSpPr>
              <p:spPr>
                <a:xfrm>
                  <a:off x="6893310" y="4966083"/>
                  <a:ext cx="105399" cy="100041"/>
                </a:xfrm>
                <a:custGeom>
                  <a:avLst/>
                  <a:gdLst/>
                  <a:ahLst/>
                  <a:cxnLst/>
                  <a:rect l="l" t="t" r="r" b="b"/>
                  <a:pathLst>
                    <a:path w="3285" h="3118" extrusionOk="0">
                      <a:moveTo>
                        <a:pt x="1652" y="1"/>
                      </a:moveTo>
                      <a:lnTo>
                        <a:pt x="1132" y="1021"/>
                      </a:lnTo>
                      <a:lnTo>
                        <a:pt x="1" y="1188"/>
                      </a:lnTo>
                      <a:lnTo>
                        <a:pt x="817" y="1986"/>
                      </a:lnTo>
                      <a:lnTo>
                        <a:pt x="631" y="3118"/>
                      </a:lnTo>
                      <a:lnTo>
                        <a:pt x="1652" y="2598"/>
                      </a:lnTo>
                      <a:lnTo>
                        <a:pt x="2654" y="3118"/>
                      </a:lnTo>
                      <a:lnTo>
                        <a:pt x="2468" y="1986"/>
                      </a:lnTo>
                      <a:lnTo>
                        <a:pt x="3285" y="1188"/>
                      </a:lnTo>
                      <a:lnTo>
                        <a:pt x="2153" y="1021"/>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18"/>
                <p:cNvSpPr/>
                <p:nvPr/>
              </p:nvSpPr>
              <p:spPr>
                <a:xfrm>
                  <a:off x="7121306" y="4966083"/>
                  <a:ext cx="105399" cy="100041"/>
                </a:xfrm>
                <a:custGeom>
                  <a:avLst/>
                  <a:gdLst/>
                  <a:ahLst/>
                  <a:cxnLst/>
                  <a:rect l="l" t="t" r="r" b="b"/>
                  <a:pathLst>
                    <a:path w="3285" h="3118" extrusionOk="0">
                      <a:moveTo>
                        <a:pt x="1652" y="1"/>
                      </a:moveTo>
                      <a:lnTo>
                        <a:pt x="1133" y="1021"/>
                      </a:lnTo>
                      <a:lnTo>
                        <a:pt x="1" y="1188"/>
                      </a:lnTo>
                      <a:lnTo>
                        <a:pt x="817" y="1986"/>
                      </a:lnTo>
                      <a:lnTo>
                        <a:pt x="632" y="3118"/>
                      </a:lnTo>
                      <a:lnTo>
                        <a:pt x="1652" y="2598"/>
                      </a:lnTo>
                      <a:lnTo>
                        <a:pt x="2654" y="3118"/>
                      </a:lnTo>
                      <a:lnTo>
                        <a:pt x="2469" y="1986"/>
                      </a:lnTo>
                      <a:lnTo>
                        <a:pt x="3285" y="1188"/>
                      </a:lnTo>
                      <a:lnTo>
                        <a:pt x="2153" y="1021"/>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18"/>
                <p:cNvSpPr/>
                <p:nvPr/>
              </p:nvSpPr>
              <p:spPr>
                <a:xfrm>
                  <a:off x="7349334" y="4966083"/>
                  <a:ext cx="105399" cy="100041"/>
                </a:xfrm>
                <a:custGeom>
                  <a:avLst/>
                  <a:gdLst/>
                  <a:ahLst/>
                  <a:cxnLst/>
                  <a:rect l="l" t="t" r="r" b="b"/>
                  <a:pathLst>
                    <a:path w="3285" h="3118" extrusionOk="0">
                      <a:moveTo>
                        <a:pt x="1633" y="1"/>
                      </a:moveTo>
                      <a:lnTo>
                        <a:pt x="1132" y="1021"/>
                      </a:lnTo>
                      <a:lnTo>
                        <a:pt x="0" y="1188"/>
                      </a:lnTo>
                      <a:lnTo>
                        <a:pt x="816" y="1986"/>
                      </a:lnTo>
                      <a:lnTo>
                        <a:pt x="631" y="3118"/>
                      </a:lnTo>
                      <a:lnTo>
                        <a:pt x="1633" y="2598"/>
                      </a:lnTo>
                      <a:lnTo>
                        <a:pt x="2653" y="3118"/>
                      </a:lnTo>
                      <a:lnTo>
                        <a:pt x="2468" y="1986"/>
                      </a:lnTo>
                      <a:lnTo>
                        <a:pt x="3284" y="1188"/>
                      </a:lnTo>
                      <a:lnTo>
                        <a:pt x="2152"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18"/>
                <p:cNvSpPr/>
                <p:nvPr/>
              </p:nvSpPr>
              <p:spPr>
                <a:xfrm>
                  <a:off x="7577330" y="4966083"/>
                  <a:ext cx="105399" cy="100041"/>
                </a:xfrm>
                <a:custGeom>
                  <a:avLst/>
                  <a:gdLst/>
                  <a:ahLst/>
                  <a:cxnLst/>
                  <a:rect l="l" t="t" r="r" b="b"/>
                  <a:pathLst>
                    <a:path w="3285" h="3118" extrusionOk="0">
                      <a:moveTo>
                        <a:pt x="1633" y="1"/>
                      </a:moveTo>
                      <a:lnTo>
                        <a:pt x="1132" y="1021"/>
                      </a:lnTo>
                      <a:lnTo>
                        <a:pt x="0" y="1188"/>
                      </a:lnTo>
                      <a:lnTo>
                        <a:pt x="817" y="1986"/>
                      </a:lnTo>
                      <a:lnTo>
                        <a:pt x="631" y="3118"/>
                      </a:lnTo>
                      <a:lnTo>
                        <a:pt x="631" y="3118"/>
                      </a:lnTo>
                      <a:lnTo>
                        <a:pt x="1633" y="2598"/>
                      </a:lnTo>
                      <a:lnTo>
                        <a:pt x="2653" y="3118"/>
                      </a:lnTo>
                      <a:lnTo>
                        <a:pt x="2653" y="3118"/>
                      </a:lnTo>
                      <a:lnTo>
                        <a:pt x="2449" y="1986"/>
                      </a:lnTo>
                      <a:lnTo>
                        <a:pt x="3284" y="1188"/>
                      </a:lnTo>
                      <a:lnTo>
                        <a:pt x="2152"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18"/>
                <p:cNvSpPr/>
                <p:nvPr/>
              </p:nvSpPr>
              <p:spPr>
                <a:xfrm>
                  <a:off x="7805326" y="4966083"/>
                  <a:ext cx="104790" cy="100041"/>
                </a:xfrm>
                <a:custGeom>
                  <a:avLst/>
                  <a:gdLst/>
                  <a:ahLst/>
                  <a:cxnLst/>
                  <a:rect l="l" t="t" r="r" b="b"/>
                  <a:pathLst>
                    <a:path w="3266" h="3118" extrusionOk="0">
                      <a:moveTo>
                        <a:pt x="1633" y="1"/>
                      </a:moveTo>
                      <a:lnTo>
                        <a:pt x="1132" y="1021"/>
                      </a:lnTo>
                      <a:lnTo>
                        <a:pt x="0" y="1188"/>
                      </a:lnTo>
                      <a:lnTo>
                        <a:pt x="817" y="1986"/>
                      </a:lnTo>
                      <a:lnTo>
                        <a:pt x="613" y="3118"/>
                      </a:lnTo>
                      <a:lnTo>
                        <a:pt x="1633" y="2598"/>
                      </a:lnTo>
                      <a:lnTo>
                        <a:pt x="2654" y="3118"/>
                      </a:lnTo>
                      <a:lnTo>
                        <a:pt x="2449" y="1986"/>
                      </a:lnTo>
                      <a:lnTo>
                        <a:pt x="3266" y="1188"/>
                      </a:lnTo>
                      <a:lnTo>
                        <a:pt x="2134"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18"/>
                <p:cNvSpPr/>
                <p:nvPr/>
              </p:nvSpPr>
              <p:spPr>
                <a:xfrm>
                  <a:off x="8032712" y="4966083"/>
                  <a:ext cx="105431" cy="100041"/>
                </a:xfrm>
                <a:custGeom>
                  <a:avLst/>
                  <a:gdLst/>
                  <a:ahLst/>
                  <a:cxnLst/>
                  <a:rect l="l" t="t" r="r" b="b"/>
                  <a:pathLst>
                    <a:path w="3286" h="3118" extrusionOk="0">
                      <a:moveTo>
                        <a:pt x="1652" y="1"/>
                      </a:moveTo>
                      <a:lnTo>
                        <a:pt x="1151" y="1021"/>
                      </a:lnTo>
                      <a:lnTo>
                        <a:pt x="1" y="1188"/>
                      </a:lnTo>
                      <a:lnTo>
                        <a:pt x="836" y="1986"/>
                      </a:lnTo>
                      <a:lnTo>
                        <a:pt x="632" y="3118"/>
                      </a:lnTo>
                      <a:lnTo>
                        <a:pt x="1652" y="2598"/>
                      </a:lnTo>
                      <a:lnTo>
                        <a:pt x="2673" y="3118"/>
                      </a:lnTo>
                      <a:lnTo>
                        <a:pt x="2673" y="3118"/>
                      </a:lnTo>
                      <a:lnTo>
                        <a:pt x="2469" y="1986"/>
                      </a:lnTo>
                      <a:lnTo>
                        <a:pt x="3285" y="1188"/>
                      </a:lnTo>
                      <a:lnTo>
                        <a:pt x="2153" y="1021"/>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18"/>
                <p:cNvSpPr/>
                <p:nvPr/>
              </p:nvSpPr>
              <p:spPr>
                <a:xfrm>
                  <a:off x="8260740" y="4966083"/>
                  <a:ext cx="105399" cy="100041"/>
                </a:xfrm>
                <a:custGeom>
                  <a:avLst/>
                  <a:gdLst/>
                  <a:ahLst/>
                  <a:cxnLst/>
                  <a:rect l="l" t="t" r="r" b="b"/>
                  <a:pathLst>
                    <a:path w="3285" h="3118" extrusionOk="0">
                      <a:moveTo>
                        <a:pt x="1651" y="1"/>
                      </a:moveTo>
                      <a:lnTo>
                        <a:pt x="1132" y="1021"/>
                      </a:lnTo>
                      <a:lnTo>
                        <a:pt x="0" y="1188"/>
                      </a:lnTo>
                      <a:lnTo>
                        <a:pt x="817" y="1986"/>
                      </a:lnTo>
                      <a:lnTo>
                        <a:pt x="631" y="3118"/>
                      </a:lnTo>
                      <a:lnTo>
                        <a:pt x="1651" y="2598"/>
                      </a:lnTo>
                      <a:lnTo>
                        <a:pt x="2653" y="3118"/>
                      </a:lnTo>
                      <a:lnTo>
                        <a:pt x="2468" y="1986"/>
                      </a:lnTo>
                      <a:lnTo>
                        <a:pt x="3284" y="1188"/>
                      </a:lnTo>
                      <a:lnTo>
                        <a:pt x="2152" y="1021"/>
                      </a:lnTo>
                      <a:lnTo>
                        <a:pt x="165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18"/>
                <p:cNvSpPr/>
                <p:nvPr/>
              </p:nvSpPr>
              <p:spPr>
                <a:xfrm>
                  <a:off x="8488736" y="4966083"/>
                  <a:ext cx="105399" cy="100041"/>
                </a:xfrm>
                <a:custGeom>
                  <a:avLst/>
                  <a:gdLst/>
                  <a:ahLst/>
                  <a:cxnLst/>
                  <a:rect l="l" t="t" r="r" b="b"/>
                  <a:pathLst>
                    <a:path w="3285" h="3118" extrusionOk="0">
                      <a:moveTo>
                        <a:pt x="1652" y="1"/>
                      </a:moveTo>
                      <a:lnTo>
                        <a:pt x="1132" y="1021"/>
                      </a:lnTo>
                      <a:lnTo>
                        <a:pt x="0" y="1188"/>
                      </a:lnTo>
                      <a:lnTo>
                        <a:pt x="817" y="1986"/>
                      </a:lnTo>
                      <a:lnTo>
                        <a:pt x="631" y="3118"/>
                      </a:lnTo>
                      <a:lnTo>
                        <a:pt x="1652" y="2598"/>
                      </a:lnTo>
                      <a:lnTo>
                        <a:pt x="2654" y="3118"/>
                      </a:lnTo>
                      <a:lnTo>
                        <a:pt x="2468" y="1986"/>
                      </a:lnTo>
                      <a:lnTo>
                        <a:pt x="3284" y="1188"/>
                      </a:lnTo>
                      <a:lnTo>
                        <a:pt x="2153" y="1021"/>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18"/>
                <p:cNvSpPr/>
                <p:nvPr/>
              </p:nvSpPr>
              <p:spPr>
                <a:xfrm>
                  <a:off x="8716732" y="4966083"/>
                  <a:ext cx="105399" cy="100041"/>
                </a:xfrm>
                <a:custGeom>
                  <a:avLst/>
                  <a:gdLst/>
                  <a:ahLst/>
                  <a:cxnLst/>
                  <a:rect l="l" t="t" r="r" b="b"/>
                  <a:pathLst>
                    <a:path w="3285" h="3118" extrusionOk="0">
                      <a:moveTo>
                        <a:pt x="1633" y="1"/>
                      </a:moveTo>
                      <a:lnTo>
                        <a:pt x="1132" y="1021"/>
                      </a:lnTo>
                      <a:lnTo>
                        <a:pt x="1" y="1188"/>
                      </a:lnTo>
                      <a:lnTo>
                        <a:pt x="817" y="1986"/>
                      </a:lnTo>
                      <a:lnTo>
                        <a:pt x="631" y="3118"/>
                      </a:lnTo>
                      <a:lnTo>
                        <a:pt x="631" y="3118"/>
                      </a:lnTo>
                      <a:lnTo>
                        <a:pt x="1633" y="2598"/>
                      </a:lnTo>
                      <a:lnTo>
                        <a:pt x="2654" y="3118"/>
                      </a:lnTo>
                      <a:lnTo>
                        <a:pt x="2468" y="1986"/>
                      </a:lnTo>
                      <a:lnTo>
                        <a:pt x="3285" y="1188"/>
                      </a:lnTo>
                      <a:lnTo>
                        <a:pt x="2153"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18"/>
                <p:cNvSpPr/>
                <p:nvPr/>
              </p:nvSpPr>
              <p:spPr>
                <a:xfrm>
                  <a:off x="8935199" y="4966693"/>
                  <a:ext cx="105399" cy="100041"/>
                </a:xfrm>
                <a:custGeom>
                  <a:avLst/>
                  <a:gdLst/>
                  <a:ahLst/>
                  <a:cxnLst/>
                  <a:rect l="l" t="t" r="r" b="b"/>
                  <a:pathLst>
                    <a:path w="3285" h="3118" extrusionOk="0">
                      <a:moveTo>
                        <a:pt x="1652" y="0"/>
                      </a:moveTo>
                      <a:lnTo>
                        <a:pt x="1133" y="1021"/>
                      </a:lnTo>
                      <a:lnTo>
                        <a:pt x="1" y="1188"/>
                      </a:lnTo>
                      <a:lnTo>
                        <a:pt x="836" y="1986"/>
                      </a:lnTo>
                      <a:lnTo>
                        <a:pt x="632" y="3117"/>
                      </a:lnTo>
                      <a:lnTo>
                        <a:pt x="1652" y="2579"/>
                      </a:lnTo>
                      <a:lnTo>
                        <a:pt x="2654" y="3117"/>
                      </a:lnTo>
                      <a:lnTo>
                        <a:pt x="2654" y="3117"/>
                      </a:lnTo>
                      <a:lnTo>
                        <a:pt x="2469" y="1986"/>
                      </a:lnTo>
                      <a:lnTo>
                        <a:pt x="3285" y="1188"/>
                      </a:lnTo>
                      <a:lnTo>
                        <a:pt x="2153" y="1021"/>
                      </a:lnTo>
                      <a:lnTo>
                        <a:pt x="16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72" name="Google Shape;1772;p18"/>
            <p:cNvSpPr/>
            <p:nvPr/>
          </p:nvSpPr>
          <p:spPr>
            <a:xfrm>
              <a:off x="303900" y="549338"/>
              <a:ext cx="8536200" cy="4052100"/>
            </a:xfrm>
            <a:prstGeom prst="rect">
              <a:avLst/>
            </a:prstGeom>
            <a:noFill/>
            <a:ln w="19050" cap="flat" cmpd="sng">
              <a:solidFill>
                <a:schemeClr val="l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3" name="Google Shape;1773;p18"/>
          <p:cNvSpPr txBox="1">
            <a:spLocks noGrp="1"/>
          </p:cNvSpPr>
          <p:nvPr>
            <p:ph type="title"/>
          </p:nvPr>
        </p:nvSpPr>
        <p:spPr>
          <a:xfrm>
            <a:off x="720000" y="676656"/>
            <a:ext cx="7704000" cy="320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74" name="Google Shape;1774;p18"/>
          <p:cNvSpPr txBox="1">
            <a:spLocks noGrp="1"/>
          </p:cNvSpPr>
          <p:nvPr>
            <p:ph type="title" idx="2"/>
          </p:nvPr>
        </p:nvSpPr>
        <p:spPr>
          <a:xfrm>
            <a:off x="937700" y="2181386"/>
            <a:ext cx="21753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75" name="Google Shape;1775;p18"/>
          <p:cNvSpPr txBox="1">
            <a:spLocks noGrp="1"/>
          </p:cNvSpPr>
          <p:nvPr>
            <p:ph type="subTitle" idx="1"/>
          </p:nvPr>
        </p:nvSpPr>
        <p:spPr>
          <a:xfrm>
            <a:off x="937700" y="2543358"/>
            <a:ext cx="2175300" cy="777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76" name="Google Shape;1776;p18"/>
          <p:cNvSpPr txBox="1">
            <a:spLocks noGrp="1"/>
          </p:cNvSpPr>
          <p:nvPr>
            <p:ph type="title" idx="3"/>
          </p:nvPr>
        </p:nvSpPr>
        <p:spPr>
          <a:xfrm>
            <a:off x="3484350" y="2972404"/>
            <a:ext cx="21753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77" name="Google Shape;1777;p18"/>
          <p:cNvSpPr txBox="1">
            <a:spLocks noGrp="1"/>
          </p:cNvSpPr>
          <p:nvPr>
            <p:ph type="subTitle" idx="4"/>
          </p:nvPr>
        </p:nvSpPr>
        <p:spPr>
          <a:xfrm>
            <a:off x="3484350" y="3334376"/>
            <a:ext cx="2175300" cy="777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78" name="Google Shape;1778;p18"/>
          <p:cNvSpPr txBox="1">
            <a:spLocks noGrp="1"/>
          </p:cNvSpPr>
          <p:nvPr>
            <p:ph type="title" idx="5"/>
          </p:nvPr>
        </p:nvSpPr>
        <p:spPr>
          <a:xfrm>
            <a:off x="6031147" y="2181386"/>
            <a:ext cx="21753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79" name="Google Shape;1779;p18"/>
          <p:cNvSpPr txBox="1">
            <a:spLocks noGrp="1"/>
          </p:cNvSpPr>
          <p:nvPr>
            <p:ph type="subTitle" idx="6"/>
          </p:nvPr>
        </p:nvSpPr>
        <p:spPr>
          <a:xfrm>
            <a:off x="6031147" y="2543358"/>
            <a:ext cx="2175300" cy="777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840"/>
        <p:cNvGrpSpPr/>
        <p:nvPr/>
      </p:nvGrpSpPr>
      <p:grpSpPr>
        <a:xfrm>
          <a:off x="0" y="0"/>
          <a:ext cx="0" cy="0"/>
          <a:chOff x="0" y="0"/>
          <a:chExt cx="0" cy="0"/>
        </a:xfrm>
      </p:grpSpPr>
      <p:grpSp>
        <p:nvGrpSpPr>
          <p:cNvPr id="2841" name="Google Shape;2841;p29"/>
          <p:cNvGrpSpPr/>
          <p:nvPr/>
        </p:nvGrpSpPr>
        <p:grpSpPr>
          <a:xfrm>
            <a:off x="297" y="15560"/>
            <a:ext cx="9143904" cy="5119643"/>
            <a:chOff x="297" y="15560"/>
            <a:chExt cx="9143904" cy="5119643"/>
          </a:xfrm>
        </p:grpSpPr>
        <p:grpSp>
          <p:nvGrpSpPr>
            <p:cNvPr id="2842" name="Google Shape;2842;p29"/>
            <p:cNvGrpSpPr/>
            <p:nvPr/>
          </p:nvGrpSpPr>
          <p:grpSpPr>
            <a:xfrm>
              <a:off x="297" y="15560"/>
              <a:ext cx="9143904" cy="5119643"/>
              <a:chOff x="297" y="15560"/>
              <a:chExt cx="9143904" cy="5119643"/>
            </a:xfrm>
          </p:grpSpPr>
          <p:sp>
            <p:nvSpPr>
              <p:cNvPr id="2843" name="Google Shape;2843;p29"/>
              <p:cNvSpPr/>
              <p:nvPr/>
            </p:nvSpPr>
            <p:spPr>
              <a:xfrm>
                <a:off x="158636" y="377479"/>
                <a:ext cx="8844455" cy="4395773"/>
              </a:xfrm>
              <a:custGeom>
                <a:avLst/>
                <a:gdLst/>
                <a:ahLst/>
                <a:cxnLst/>
                <a:rect l="l" t="t" r="r" b="b"/>
                <a:pathLst>
                  <a:path w="275657" h="137004" extrusionOk="0">
                    <a:moveTo>
                      <a:pt x="0" y="1"/>
                    </a:moveTo>
                    <a:lnTo>
                      <a:pt x="0" y="57741"/>
                    </a:lnTo>
                    <a:cubicBezTo>
                      <a:pt x="5789" y="57926"/>
                      <a:pt x="10409" y="62676"/>
                      <a:pt x="10409" y="68502"/>
                    </a:cubicBezTo>
                    <a:cubicBezTo>
                      <a:pt x="10409" y="74328"/>
                      <a:pt x="5789" y="79078"/>
                      <a:pt x="0" y="79263"/>
                    </a:cubicBezTo>
                    <a:lnTo>
                      <a:pt x="0" y="137003"/>
                    </a:lnTo>
                    <a:lnTo>
                      <a:pt x="275657" y="137003"/>
                    </a:lnTo>
                    <a:lnTo>
                      <a:pt x="275657" y="79263"/>
                    </a:lnTo>
                    <a:cubicBezTo>
                      <a:pt x="269720" y="79263"/>
                      <a:pt x="264896" y="74458"/>
                      <a:pt x="264896" y="68502"/>
                    </a:cubicBezTo>
                    <a:cubicBezTo>
                      <a:pt x="264896" y="62565"/>
                      <a:pt x="269720" y="57741"/>
                      <a:pt x="275657" y="57741"/>
                    </a:cubicBezTo>
                    <a:lnTo>
                      <a:pt x="275657" y="1"/>
                    </a:lnTo>
                    <a:close/>
                  </a:path>
                </a:pathLst>
              </a:custGeom>
              <a:solidFill>
                <a:srgbClr val="FFE8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29"/>
              <p:cNvSpPr/>
              <p:nvPr/>
            </p:nvSpPr>
            <p:spPr>
              <a:xfrm>
                <a:off x="297" y="15560"/>
                <a:ext cx="9143904" cy="237557"/>
              </a:xfrm>
              <a:custGeom>
                <a:avLst/>
                <a:gdLst/>
                <a:ahLst/>
                <a:cxnLst/>
                <a:rect l="l" t="t" r="r" b="b"/>
                <a:pathLst>
                  <a:path w="284990" h="7404" extrusionOk="0">
                    <a:moveTo>
                      <a:pt x="0" y="0"/>
                    </a:moveTo>
                    <a:lnTo>
                      <a:pt x="0" y="7403"/>
                    </a:lnTo>
                    <a:lnTo>
                      <a:pt x="284989" y="7403"/>
                    </a:lnTo>
                    <a:lnTo>
                      <a:pt x="2849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45" name="Google Shape;2845;p29"/>
              <p:cNvGrpSpPr/>
              <p:nvPr/>
            </p:nvGrpSpPr>
            <p:grpSpPr>
              <a:xfrm>
                <a:off x="74092" y="83998"/>
                <a:ext cx="8958196" cy="100651"/>
                <a:chOff x="74092" y="83998"/>
                <a:chExt cx="8958196" cy="100651"/>
              </a:xfrm>
            </p:grpSpPr>
            <p:sp>
              <p:nvSpPr>
                <p:cNvPr id="2846" name="Google Shape;2846;p29"/>
                <p:cNvSpPr/>
                <p:nvPr/>
              </p:nvSpPr>
              <p:spPr>
                <a:xfrm>
                  <a:off x="74092" y="83998"/>
                  <a:ext cx="105399" cy="100041"/>
                </a:xfrm>
                <a:custGeom>
                  <a:avLst/>
                  <a:gdLst/>
                  <a:ahLst/>
                  <a:cxnLst/>
                  <a:rect l="l" t="t" r="r" b="b"/>
                  <a:pathLst>
                    <a:path w="3285" h="3118" extrusionOk="0">
                      <a:moveTo>
                        <a:pt x="1633" y="1"/>
                      </a:moveTo>
                      <a:lnTo>
                        <a:pt x="1132" y="1021"/>
                      </a:lnTo>
                      <a:lnTo>
                        <a:pt x="1" y="1188"/>
                      </a:lnTo>
                      <a:lnTo>
                        <a:pt x="817" y="1986"/>
                      </a:lnTo>
                      <a:lnTo>
                        <a:pt x="632" y="3118"/>
                      </a:lnTo>
                      <a:lnTo>
                        <a:pt x="1633" y="2598"/>
                      </a:lnTo>
                      <a:lnTo>
                        <a:pt x="2654" y="3118"/>
                      </a:lnTo>
                      <a:lnTo>
                        <a:pt x="2654" y="3118"/>
                      </a:lnTo>
                      <a:lnTo>
                        <a:pt x="2468" y="1986"/>
                      </a:lnTo>
                      <a:lnTo>
                        <a:pt x="3285" y="1188"/>
                      </a:lnTo>
                      <a:lnTo>
                        <a:pt x="2153"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29"/>
                <p:cNvSpPr/>
                <p:nvPr/>
              </p:nvSpPr>
              <p:spPr>
                <a:xfrm>
                  <a:off x="293778" y="83998"/>
                  <a:ext cx="104790" cy="100041"/>
                </a:xfrm>
                <a:custGeom>
                  <a:avLst/>
                  <a:gdLst/>
                  <a:ahLst/>
                  <a:cxnLst/>
                  <a:rect l="l" t="t" r="r" b="b"/>
                  <a:pathLst>
                    <a:path w="3266" h="3118" extrusionOk="0">
                      <a:moveTo>
                        <a:pt x="1633" y="1"/>
                      </a:moveTo>
                      <a:lnTo>
                        <a:pt x="1132" y="1021"/>
                      </a:lnTo>
                      <a:lnTo>
                        <a:pt x="0" y="1188"/>
                      </a:lnTo>
                      <a:lnTo>
                        <a:pt x="816" y="1986"/>
                      </a:lnTo>
                      <a:lnTo>
                        <a:pt x="612" y="3118"/>
                      </a:lnTo>
                      <a:lnTo>
                        <a:pt x="1633" y="2598"/>
                      </a:lnTo>
                      <a:lnTo>
                        <a:pt x="2653" y="3118"/>
                      </a:lnTo>
                      <a:lnTo>
                        <a:pt x="2449" y="1986"/>
                      </a:lnTo>
                      <a:lnTo>
                        <a:pt x="3266" y="1188"/>
                      </a:lnTo>
                      <a:lnTo>
                        <a:pt x="2134"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29"/>
                <p:cNvSpPr/>
                <p:nvPr/>
              </p:nvSpPr>
              <p:spPr>
                <a:xfrm>
                  <a:off x="521165" y="83998"/>
                  <a:ext cx="105399" cy="100041"/>
                </a:xfrm>
                <a:custGeom>
                  <a:avLst/>
                  <a:gdLst/>
                  <a:ahLst/>
                  <a:cxnLst/>
                  <a:rect l="l" t="t" r="r" b="b"/>
                  <a:pathLst>
                    <a:path w="3285" h="3118" extrusionOk="0">
                      <a:moveTo>
                        <a:pt x="1652" y="1"/>
                      </a:moveTo>
                      <a:lnTo>
                        <a:pt x="1151" y="1021"/>
                      </a:lnTo>
                      <a:lnTo>
                        <a:pt x="1" y="1188"/>
                      </a:lnTo>
                      <a:lnTo>
                        <a:pt x="836" y="1986"/>
                      </a:lnTo>
                      <a:lnTo>
                        <a:pt x="632" y="3118"/>
                      </a:lnTo>
                      <a:lnTo>
                        <a:pt x="1652" y="2598"/>
                      </a:lnTo>
                      <a:lnTo>
                        <a:pt x="2654" y="3118"/>
                      </a:lnTo>
                      <a:lnTo>
                        <a:pt x="2468" y="1986"/>
                      </a:lnTo>
                      <a:lnTo>
                        <a:pt x="3285" y="1188"/>
                      </a:lnTo>
                      <a:lnTo>
                        <a:pt x="2153" y="1021"/>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29"/>
                <p:cNvSpPr/>
                <p:nvPr/>
              </p:nvSpPr>
              <p:spPr>
                <a:xfrm>
                  <a:off x="749161" y="83998"/>
                  <a:ext cx="105399" cy="100041"/>
                </a:xfrm>
                <a:custGeom>
                  <a:avLst/>
                  <a:gdLst/>
                  <a:ahLst/>
                  <a:cxnLst/>
                  <a:rect l="l" t="t" r="r" b="b"/>
                  <a:pathLst>
                    <a:path w="3285" h="3118" extrusionOk="0">
                      <a:moveTo>
                        <a:pt x="1652" y="1"/>
                      </a:moveTo>
                      <a:lnTo>
                        <a:pt x="1133" y="1021"/>
                      </a:lnTo>
                      <a:lnTo>
                        <a:pt x="1" y="1188"/>
                      </a:lnTo>
                      <a:lnTo>
                        <a:pt x="817" y="1986"/>
                      </a:lnTo>
                      <a:lnTo>
                        <a:pt x="632" y="3118"/>
                      </a:lnTo>
                      <a:lnTo>
                        <a:pt x="1652" y="2598"/>
                      </a:lnTo>
                      <a:lnTo>
                        <a:pt x="2654" y="3118"/>
                      </a:lnTo>
                      <a:lnTo>
                        <a:pt x="2654" y="3118"/>
                      </a:lnTo>
                      <a:lnTo>
                        <a:pt x="2469" y="1986"/>
                      </a:lnTo>
                      <a:lnTo>
                        <a:pt x="3285" y="1188"/>
                      </a:lnTo>
                      <a:lnTo>
                        <a:pt x="2153" y="1021"/>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29"/>
                <p:cNvSpPr/>
                <p:nvPr/>
              </p:nvSpPr>
              <p:spPr>
                <a:xfrm>
                  <a:off x="977189" y="83998"/>
                  <a:ext cx="105399" cy="100041"/>
                </a:xfrm>
                <a:custGeom>
                  <a:avLst/>
                  <a:gdLst/>
                  <a:ahLst/>
                  <a:cxnLst/>
                  <a:rect l="l" t="t" r="r" b="b"/>
                  <a:pathLst>
                    <a:path w="3285" h="3118" extrusionOk="0">
                      <a:moveTo>
                        <a:pt x="1651" y="1"/>
                      </a:moveTo>
                      <a:lnTo>
                        <a:pt x="1132" y="1021"/>
                      </a:lnTo>
                      <a:lnTo>
                        <a:pt x="0" y="1188"/>
                      </a:lnTo>
                      <a:lnTo>
                        <a:pt x="816" y="1986"/>
                      </a:lnTo>
                      <a:lnTo>
                        <a:pt x="631" y="3118"/>
                      </a:lnTo>
                      <a:lnTo>
                        <a:pt x="631" y="3118"/>
                      </a:lnTo>
                      <a:lnTo>
                        <a:pt x="1651" y="2598"/>
                      </a:lnTo>
                      <a:lnTo>
                        <a:pt x="2653" y="3118"/>
                      </a:lnTo>
                      <a:lnTo>
                        <a:pt x="2468" y="1986"/>
                      </a:lnTo>
                      <a:lnTo>
                        <a:pt x="3284" y="1188"/>
                      </a:lnTo>
                      <a:lnTo>
                        <a:pt x="2152" y="1021"/>
                      </a:lnTo>
                      <a:lnTo>
                        <a:pt x="165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29"/>
                <p:cNvSpPr/>
                <p:nvPr/>
              </p:nvSpPr>
              <p:spPr>
                <a:xfrm>
                  <a:off x="1205185" y="83998"/>
                  <a:ext cx="105399" cy="100041"/>
                </a:xfrm>
                <a:custGeom>
                  <a:avLst/>
                  <a:gdLst/>
                  <a:ahLst/>
                  <a:cxnLst/>
                  <a:rect l="l" t="t" r="r" b="b"/>
                  <a:pathLst>
                    <a:path w="3285" h="3118" extrusionOk="0">
                      <a:moveTo>
                        <a:pt x="1633" y="1"/>
                      </a:moveTo>
                      <a:lnTo>
                        <a:pt x="1132" y="1021"/>
                      </a:lnTo>
                      <a:lnTo>
                        <a:pt x="0" y="1188"/>
                      </a:lnTo>
                      <a:lnTo>
                        <a:pt x="817" y="1986"/>
                      </a:lnTo>
                      <a:lnTo>
                        <a:pt x="631" y="3118"/>
                      </a:lnTo>
                      <a:lnTo>
                        <a:pt x="631" y="3118"/>
                      </a:lnTo>
                      <a:lnTo>
                        <a:pt x="1633" y="2598"/>
                      </a:lnTo>
                      <a:lnTo>
                        <a:pt x="2653" y="3118"/>
                      </a:lnTo>
                      <a:lnTo>
                        <a:pt x="2468" y="1986"/>
                      </a:lnTo>
                      <a:lnTo>
                        <a:pt x="3284" y="1188"/>
                      </a:lnTo>
                      <a:lnTo>
                        <a:pt x="2153"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29"/>
                <p:cNvSpPr/>
                <p:nvPr/>
              </p:nvSpPr>
              <p:spPr>
                <a:xfrm>
                  <a:off x="1433181" y="83998"/>
                  <a:ext cx="105399" cy="100041"/>
                </a:xfrm>
                <a:custGeom>
                  <a:avLst/>
                  <a:gdLst/>
                  <a:ahLst/>
                  <a:cxnLst/>
                  <a:rect l="l" t="t" r="r" b="b"/>
                  <a:pathLst>
                    <a:path w="3285" h="3118" extrusionOk="0">
                      <a:moveTo>
                        <a:pt x="1633" y="1"/>
                      </a:moveTo>
                      <a:lnTo>
                        <a:pt x="1132" y="1021"/>
                      </a:lnTo>
                      <a:lnTo>
                        <a:pt x="0" y="1188"/>
                      </a:lnTo>
                      <a:lnTo>
                        <a:pt x="817" y="1986"/>
                      </a:lnTo>
                      <a:lnTo>
                        <a:pt x="631" y="3118"/>
                      </a:lnTo>
                      <a:lnTo>
                        <a:pt x="631" y="3118"/>
                      </a:lnTo>
                      <a:lnTo>
                        <a:pt x="1633" y="2598"/>
                      </a:lnTo>
                      <a:lnTo>
                        <a:pt x="2654" y="3118"/>
                      </a:lnTo>
                      <a:lnTo>
                        <a:pt x="2450" y="1986"/>
                      </a:lnTo>
                      <a:lnTo>
                        <a:pt x="3285" y="1188"/>
                      </a:lnTo>
                      <a:lnTo>
                        <a:pt x="2134"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29"/>
                <p:cNvSpPr/>
                <p:nvPr/>
              </p:nvSpPr>
              <p:spPr>
                <a:xfrm>
                  <a:off x="1661177" y="83998"/>
                  <a:ext cx="104822" cy="100041"/>
                </a:xfrm>
                <a:custGeom>
                  <a:avLst/>
                  <a:gdLst/>
                  <a:ahLst/>
                  <a:cxnLst/>
                  <a:rect l="l" t="t" r="r" b="b"/>
                  <a:pathLst>
                    <a:path w="3267" h="3118" extrusionOk="0">
                      <a:moveTo>
                        <a:pt x="1633" y="1"/>
                      </a:moveTo>
                      <a:lnTo>
                        <a:pt x="1132" y="1021"/>
                      </a:lnTo>
                      <a:lnTo>
                        <a:pt x="1" y="1188"/>
                      </a:lnTo>
                      <a:lnTo>
                        <a:pt x="817" y="1986"/>
                      </a:lnTo>
                      <a:lnTo>
                        <a:pt x="613" y="3118"/>
                      </a:lnTo>
                      <a:lnTo>
                        <a:pt x="1633" y="2598"/>
                      </a:lnTo>
                      <a:lnTo>
                        <a:pt x="2654" y="3118"/>
                      </a:lnTo>
                      <a:lnTo>
                        <a:pt x="2450" y="1986"/>
                      </a:lnTo>
                      <a:lnTo>
                        <a:pt x="3266" y="1188"/>
                      </a:lnTo>
                      <a:lnTo>
                        <a:pt x="2134"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29"/>
                <p:cNvSpPr/>
                <p:nvPr/>
              </p:nvSpPr>
              <p:spPr>
                <a:xfrm>
                  <a:off x="1888595" y="83998"/>
                  <a:ext cx="105399" cy="100041"/>
                </a:xfrm>
                <a:custGeom>
                  <a:avLst/>
                  <a:gdLst/>
                  <a:ahLst/>
                  <a:cxnLst/>
                  <a:rect l="l" t="t" r="r" b="b"/>
                  <a:pathLst>
                    <a:path w="3285" h="3118" extrusionOk="0">
                      <a:moveTo>
                        <a:pt x="1652" y="1"/>
                      </a:moveTo>
                      <a:lnTo>
                        <a:pt x="1132" y="1021"/>
                      </a:lnTo>
                      <a:lnTo>
                        <a:pt x="0" y="1188"/>
                      </a:lnTo>
                      <a:lnTo>
                        <a:pt x="835" y="1986"/>
                      </a:lnTo>
                      <a:lnTo>
                        <a:pt x="631" y="3118"/>
                      </a:lnTo>
                      <a:lnTo>
                        <a:pt x="1652" y="2598"/>
                      </a:lnTo>
                      <a:lnTo>
                        <a:pt x="2653" y="3118"/>
                      </a:lnTo>
                      <a:lnTo>
                        <a:pt x="2653" y="3118"/>
                      </a:lnTo>
                      <a:lnTo>
                        <a:pt x="2468" y="1986"/>
                      </a:lnTo>
                      <a:lnTo>
                        <a:pt x="3284" y="1188"/>
                      </a:lnTo>
                      <a:lnTo>
                        <a:pt x="2153" y="1021"/>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29"/>
                <p:cNvSpPr/>
                <p:nvPr/>
              </p:nvSpPr>
              <p:spPr>
                <a:xfrm>
                  <a:off x="2116591" y="83998"/>
                  <a:ext cx="105399" cy="100041"/>
                </a:xfrm>
                <a:custGeom>
                  <a:avLst/>
                  <a:gdLst/>
                  <a:ahLst/>
                  <a:cxnLst/>
                  <a:rect l="l" t="t" r="r" b="b"/>
                  <a:pathLst>
                    <a:path w="3285" h="3118" extrusionOk="0">
                      <a:moveTo>
                        <a:pt x="1652" y="1"/>
                      </a:moveTo>
                      <a:lnTo>
                        <a:pt x="1132" y="1021"/>
                      </a:lnTo>
                      <a:lnTo>
                        <a:pt x="0" y="1188"/>
                      </a:lnTo>
                      <a:lnTo>
                        <a:pt x="817" y="1986"/>
                      </a:lnTo>
                      <a:lnTo>
                        <a:pt x="631" y="3118"/>
                      </a:lnTo>
                      <a:lnTo>
                        <a:pt x="1652" y="2598"/>
                      </a:lnTo>
                      <a:lnTo>
                        <a:pt x="2654" y="3118"/>
                      </a:lnTo>
                      <a:lnTo>
                        <a:pt x="2468" y="1986"/>
                      </a:lnTo>
                      <a:lnTo>
                        <a:pt x="3284" y="1188"/>
                      </a:lnTo>
                      <a:lnTo>
                        <a:pt x="2153" y="1021"/>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29"/>
                <p:cNvSpPr/>
                <p:nvPr/>
              </p:nvSpPr>
              <p:spPr>
                <a:xfrm>
                  <a:off x="2344587" y="83998"/>
                  <a:ext cx="105399" cy="100041"/>
                </a:xfrm>
                <a:custGeom>
                  <a:avLst/>
                  <a:gdLst/>
                  <a:ahLst/>
                  <a:cxnLst/>
                  <a:rect l="l" t="t" r="r" b="b"/>
                  <a:pathLst>
                    <a:path w="3285" h="3118" extrusionOk="0">
                      <a:moveTo>
                        <a:pt x="1633" y="1"/>
                      </a:moveTo>
                      <a:lnTo>
                        <a:pt x="1132" y="1021"/>
                      </a:lnTo>
                      <a:lnTo>
                        <a:pt x="1" y="1188"/>
                      </a:lnTo>
                      <a:lnTo>
                        <a:pt x="817" y="1986"/>
                      </a:lnTo>
                      <a:lnTo>
                        <a:pt x="631" y="3118"/>
                      </a:lnTo>
                      <a:lnTo>
                        <a:pt x="631" y="3118"/>
                      </a:lnTo>
                      <a:lnTo>
                        <a:pt x="1633" y="2598"/>
                      </a:lnTo>
                      <a:lnTo>
                        <a:pt x="2654" y="3118"/>
                      </a:lnTo>
                      <a:lnTo>
                        <a:pt x="2468" y="1986"/>
                      </a:lnTo>
                      <a:lnTo>
                        <a:pt x="3285" y="1188"/>
                      </a:lnTo>
                      <a:lnTo>
                        <a:pt x="2153"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29"/>
                <p:cNvSpPr/>
                <p:nvPr/>
              </p:nvSpPr>
              <p:spPr>
                <a:xfrm>
                  <a:off x="2572583" y="83998"/>
                  <a:ext cx="105399" cy="100041"/>
                </a:xfrm>
                <a:custGeom>
                  <a:avLst/>
                  <a:gdLst/>
                  <a:ahLst/>
                  <a:cxnLst/>
                  <a:rect l="l" t="t" r="r" b="b"/>
                  <a:pathLst>
                    <a:path w="3285" h="3118" extrusionOk="0">
                      <a:moveTo>
                        <a:pt x="1634" y="1"/>
                      </a:moveTo>
                      <a:lnTo>
                        <a:pt x="1133" y="1021"/>
                      </a:lnTo>
                      <a:lnTo>
                        <a:pt x="1" y="1188"/>
                      </a:lnTo>
                      <a:lnTo>
                        <a:pt x="817" y="1986"/>
                      </a:lnTo>
                      <a:lnTo>
                        <a:pt x="632" y="3118"/>
                      </a:lnTo>
                      <a:lnTo>
                        <a:pt x="632" y="3118"/>
                      </a:lnTo>
                      <a:lnTo>
                        <a:pt x="1634" y="2598"/>
                      </a:lnTo>
                      <a:lnTo>
                        <a:pt x="2654" y="3118"/>
                      </a:lnTo>
                      <a:lnTo>
                        <a:pt x="2468" y="1986"/>
                      </a:lnTo>
                      <a:lnTo>
                        <a:pt x="3285" y="1188"/>
                      </a:lnTo>
                      <a:lnTo>
                        <a:pt x="2153" y="1021"/>
                      </a:lnTo>
                      <a:lnTo>
                        <a:pt x="16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29"/>
                <p:cNvSpPr/>
                <p:nvPr/>
              </p:nvSpPr>
              <p:spPr>
                <a:xfrm>
                  <a:off x="2800579" y="83998"/>
                  <a:ext cx="105431" cy="100041"/>
                </a:xfrm>
                <a:custGeom>
                  <a:avLst/>
                  <a:gdLst/>
                  <a:ahLst/>
                  <a:cxnLst/>
                  <a:rect l="l" t="t" r="r" b="b"/>
                  <a:pathLst>
                    <a:path w="3286" h="3118" extrusionOk="0">
                      <a:moveTo>
                        <a:pt x="1634" y="1"/>
                      </a:moveTo>
                      <a:lnTo>
                        <a:pt x="1133" y="1021"/>
                      </a:lnTo>
                      <a:lnTo>
                        <a:pt x="1" y="1188"/>
                      </a:lnTo>
                      <a:lnTo>
                        <a:pt x="817" y="1986"/>
                      </a:lnTo>
                      <a:lnTo>
                        <a:pt x="632" y="3118"/>
                      </a:lnTo>
                      <a:lnTo>
                        <a:pt x="632" y="3118"/>
                      </a:lnTo>
                      <a:lnTo>
                        <a:pt x="1634" y="2598"/>
                      </a:lnTo>
                      <a:lnTo>
                        <a:pt x="2654" y="3118"/>
                      </a:lnTo>
                      <a:lnTo>
                        <a:pt x="2450" y="1986"/>
                      </a:lnTo>
                      <a:lnTo>
                        <a:pt x="3285" y="1188"/>
                      </a:lnTo>
                      <a:lnTo>
                        <a:pt x="2135" y="1021"/>
                      </a:lnTo>
                      <a:lnTo>
                        <a:pt x="16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29"/>
                <p:cNvSpPr/>
                <p:nvPr/>
              </p:nvSpPr>
              <p:spPr>
                <a:xfrm>
                  <a:off x="3028607" y="83998"/>
                  <a:ext cx="104790" cy="100041"/>
                </a:xfrm>
                <a:custGeom>
                  <a:avLst/>
                  <a:gdLst/>
                  <a:ahLst/>
                  <a:cxnLst/>
                  <a:rect l="l" t="t" r="r" b="b"/>
                  <a:pathLst>
                    <a:path w="3266" h="3118" extrusionOk="0">
                      <a:moveTo>
                        <a:pt x="1633" y="1"/>
                      </a:moveTo>
                      <a:lnTo>
                        <a:pt x="1132" y="1021"/>
                      </a:lnTo>
                      <a:lnTo>
                        <a:pt x="0" y="1188"/>
                      </a:lnTo>
                      <a:lnTo>
                        <a:pt x="817" y="1986"/>
                      </a:lnTo>
                      <a:lnTo>
                        <a:pt x="612" y="3118"/>
                      </a:lnTo>
                      <a:lnTo>
                        <a:pt x="1633" y="2598"/>
                      </a:lnTo>
                      <a:lnTo>
                        <a:pt x="2653" y="3118"/>
                      </a:lnTo>
                      <a:lnTo>
                        <a:pt x="2449" y="1986"/>
                      </a:lnTo>
                      <a:lnTo>
                        <a:pt x="3266" y="1188"/>
                      </a:lnTo>
                      <a:lnTo>
                        <a:pt x="2134"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29"/>
                <p:cNvSpPr/>
                <p:nvPr/>
              </p:nvSpPr>
              <p:spPr>
                <a:xfrm>
                  <a:off x="3255994" y="83998"/>
                  <a:ext cx="105399" cy="100041"/>
                </a:xfrm>
                <a:custGeom>
                  <a:avLst/>
                  <a:gdLst/>
                  <a:ahLst/>
                  <a:cxnLst/>
                  <a:rect l="l" t="t" r="r" b="b"/>
                  <a:pathLst>
                    <a:path w="3285" h="3118" extrusionOk="0">
                      <a:moveTo>
                        <a:pt x="1652" y="1"/>
                      </a:moveTo>
                      <a:lnTo>
                        <a:pt x="1133" y="1021"/>
                      </a:lnTo>
                      <a:lnTo>
                        <a:pt x="1" y="1188"/>
                      </a:lnTo>
                      <a:lnTo>
                        <a:pt x="836" y="1986"/>
                      </a:lnTo>
                      <a:lnTo>
                        <a:pt x="632" y="3118"/>
                      </a:lnTo>
                      <a:lnTo>
                        <a:pt x="632" y="3118"/>
                      </a:lnTo>
                      <a:lnTo>
                        <a:pt x="1652" y="2598"/>
                      </a:lnTo>
                      <a:lnTo>
                        <a:pt x="2654" y="3118"/>
                      </a:lnTo>
                      <a:lnTo>
                        <a:pt x="2468" y="1986"/>
                      </a:lnTo>
                      <a:lnTo>
                        <a:pt x="3285" y="1188"/>
                      </a:lnTo>
                      <a:lnTo>
                        <a:pt x="2153" y="1021"/>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29"/>
                <p:cNvSpPr/>
                <p:nvPr/>
              </p:nvSpPr>
              <p:spPr>
                <a:xfrm>
                  <a:off x="3483990" y="83998"/>
                  <a:ext cx="105431" cy="100041"/>
                </a:xfrm>
                <a:custGeom>
                  <a:avLst/>
                  <a:gdLst/>
                  <a:ahLst/>
                  <a:cxnLst/>
                  <a:rect l="l" t="t" r="r" b="b"/>
                  <a:pathLst>
                    <a:path w="3286" h="3118" extrusionOk="0">
                      <a:moveTo>
                        <a:pt x="1652" y="1"/>
                      </a:moveTo>
                      <a:lnTo>
                        <a:pt x="1133" y="1021"/>
                      </a:lnTo>
                      <a:lnTo>
                        <a:pt x="1" y="1188"/>
                      </a:lnTo>
                      <a:lnTo>
                        <a:pt x="817" y="1986"/>
                      </a:lnTo>
                      <a:lnTo>
                        <a:pt x="632" y="3118"/>
                      </a:lnTo>
                      <a:lnTo>
                        <a:pt x="1652" y="2598"/>
                      </a:lnTo>
                      <a:lnTo>
                        <a:pt x="2654" y="3118"/>
                      </a:lnTo>
                      <a:lnTo>
                        <a:pt x="2654" y="3118"/>
                      </a:lnTo>
                      <a:lnTo>
                        <a:pt x="2469" y="1986"/>
                      </a:lnTo>
                      <a:lnTo>
                        <a:pt x="3285" y="1188"/>
                      </a:lnTo>
                      <a:lnTo>
                        <a:pt x="2153" y="1021"/>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29"/>
                <p:cNvSpPr/>
                <p:nvPr/>
              </p:nvSpPr>
              <p:spPr>
                <a:xfrm>
                  <a:off x="3703066" y="84607"/>
                  <a:ext cx="105399" cy="100041"/>
                </a:xfrm>
                <a:custGeom>
                  <a:avLst/>
                  <a:gdLst/>
                  <a:ahLst/>
                  <a:cxnLst/>
                  <a:rect l="l" t="t" r="r" b="b"/>
                  <a:pathLst>
                    <a:path w="3285" h="3118" extrusionOk="0">
                      <a:moveTo>
                        <a:pt x="1634" y="0"/>
                      </a:moveTo>
                      <a:lnTo>
                        <a:pt x="1133" y="1021"/>
                      </a:lnTo>
                      <a:lnTo>
                        <a:pt x="1" y="1188"/>
                      </a:lnTo>
                      <a:lnTo>
                        <a:pt x="817" y="1986"/>
                      </a:lnTo>
                      <a:lnTo>
                        <a:pt x="613" y="3117"/>
                      </a:lnTo>
                      <a:lnTo>
                        <a:pt x="1634" y="2579"/>
                      </a:lnTo>
                      <a:lnTo>
                        <a:pt x="2654" y="3117"/>
                      </a:lnTo>
                      <a:lnTo>
                        <a:pt x="2450" y="1986"/>
                      </a:lnTo>
                      <a:lnTo>
                        <a:pt x="3285" y="1188"/>
                      </a:lnTo>
                      <a:lnTo>
                        <a:pt x="2135" y="1021"/>
                      </a:lnTo>
                      <a:lnTo>
                        <a:pt x="16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29"/>
                <p:cNvSpPr/>
                <p:nvPr/>
              </p:nvSpPr>
              <p:spPr>
                <a:xfrm>
                  <a:off x="3930485" y="84607"/>
                  <a:ext cx="105399" cy="100041"/>
                </a:xfrm>
                <a:custGeom>
                  <a:avLst/>
                  <a:gdLst/>
                  <a:ahLst/>
                  <a:cxnLst/>
                  <a:rect l="l" t="t" r="r" b="b"/>
                  <a:pathLst>
                    <a:path w="3285" h="3118" extrusionOk="0">
                      <a:moveTo>
                        <a:pt x="1652" y="0"/>
                      </a:moveTo>
                      <a:lnTo>
                        <a:pt x="1151" y="1021"/>
                      </a:lnTo>
                      <a:lnTo>
                        <a:pt x="0" y="1188"/>
                      </a:lnTo>
                      <a:lnTo>
                        <a:pt x="835" y="1986"/>
                      </a:lnTo>
                      <a:lnTo>
                        <a:pt x="631" y="3117"/>
                      </a:lnTo>
                      <a:lnTo>
                        <a:pt x="1652" y="2579"/>
                      </a:lnTo>
                      <a:lnTo>
                        <a:pt x="2672" y="3117"/>
                      </a:lnTo>
                      <a:lnTo>
                        <a:pt x="2468" y="1986"/>
                      </a:lnTo>
                      <a:lnTo>
                        <a:pt x="3285" y="1188"/>
                      </a:lnTo>
                      <a:lnTo>
                        <a:pt x="2153" y="1021"/>
                      </a:lnTo>
                      <a:lnTo>
                        <a:pt x="1652" y="0"/>
                      </a:lnTo>
                      <a:close/>
                      <a:moveTo>
                        <a:pt x="2672" y="3117"/>
                      </a:moveTo>
                      <a:lnTo>
                        <a:pt x="2672" y="3117"/>
                      </a:lnTo>
                      <a:lnTo>
                        <a:pt x="2672" y="3117"/>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29"/>
                <p:cNvSpPr/>
                <p:nvPr/>
              </p:nvSpPr>
              <p:spPr>
                <a:xfrm>
                  <a:off x="4158481" y="84607"/>
                  <a:ext cx="105399" cy="100041"/>
                </a:xfrm>
                <a:custGeom>
                  <a:avLst/>
                  <a:gdLst/>
                  <a:ahLst/>
                  <a:cxnLst/>
                  <a:rect l="l" t="t" r="r" b="b"/>
                  <a:pathLst>
                    <a:path w="3285" h="3118" extrusionOk="0">
                      <a:moveTo>
                        <a:pt x="1652" y="0"/>
                      </a:moveTo>
                      <a:lnTo>
                        <a:pt x="1132" y="1021"/>
                      </a:lnTo>
                      <a:lnTo>
                        <a:pt x="1" y="1188"/>
                      </a:lnTo>
                      <a:lnTo>
                        <a:pt x="817" y="1986"/>
                      </a:lnTo>
                      <a:lnTo>
                        <a:pt x="631" y="3117"/>
                      </a:lnTo>
                      <a:lnTo>
                        <a:pt x="631" y="3117"/>
                      </a:lnTo>
                      <a:lnTo>
                        <a:pt x="1652" y="2579"/>
                      </a:lnTo>
                      <a:lnTo>
                        <a:pt x="2654" y="3117"/>
                      </a:lnTo>
                      <a:lnTo>
                        <a:pt x="2468" y="1986"/>
                      </a:lnTo>
                      <a:lnTo>
                        <a:pt x="3285" y="1188"/>
                      </a:lnTo>
                      <a:lnTo>
                        <a:pt x="2153" y="1021"/>
                      </a:lnTo>
                      <a:lnTo>
                        <a:pt x="16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29"/>
                <p:cNvSpPr/>
                <p:nvPr/>
              </p:nvSpPr>
              <p:spPr>
                <a:xfrm>
                  <a:off x="4386477" y="84607"/>
                  <a:ext cx="105399" cy="100041"/>
                </a:xfrm>
                <a:custGeom>
                  <a:avLst/>
                  <a:gdLst/>
                  <a:ahLst/>
                  <a:cxnLst/>
                  <a:rect l="l" t="t" r="r" b="b"/>
                  <a:pathLst>
                    <a:path w="3285" h="3118" extrusionOk="0">
                      <a:moveTo>
                        <a:pt x="1652" y="0"/>
                      </a:moveTo>
                      <a:lnTo>
                        <a:pt x="1133" y="1021"/>
                      </a:lnTo>
                      <a:lnTo>
                        <a:pt x="1" y="1188"/>
                      </a:lnTo>
                      <a:lnTo>
                        <a:pt x="817" y="1986"/>
                      </a:lnTo>
                      <a:lnTo>
                        <a:pt x="632" y="3117"/>
                      </a:lnTo>
                      <a:lnTo>
                        <a:pt x="1652" y="2579"/>
                      </a:lnTo>
                      <a:lnTo>
                        <a:pt x="2654" y="3117"/>
                      </a:lnTo>
                      <a:lnTo>
                        <a:pt x="2468" y="1986"/>
                      </a:lnTo>
                      <a:lnTo>
                        <a:pt x="3285" y="1188"/>
                      </a:lnTo>
                      <a:lnTo>
                        <a:pt x="2153" y="1021"/>
                      </a:lnTo>
                      <a:lnTo>
                        <a:pt x="1652" y="0"/>
                      </a:lnTo>
                      <a:close/>
                      <a:moveTo>
                        <a:pt x="632" y="3117"/>
                      </a:moveTo>
                      <a:lnTo>
                        <a:pt x="632" y="3117"/>
                      </a:lnTo>
                      <a:lnTo>
                        <a:pt x="632" y="3117"/>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29"/>
                <p:cNvSpPr/>
                <p:nvPr/>
              </p:nvSpPr>
              <p:spPr>
                <a:xfrm>
                  <a:off x="4614473" y="84607"/>
                  <a:ext cx="105431" cy="100041"/>
                </a:xfrm>
                <a:custGeom>
                  <a:avLst/>
                  <a:gdLst/>
                  <a:ahLst/>
                  <a:cxnLst/>
                  <a:rect l="l" t="t" r="r" b="b"/>
                  <a:pathLst>
                    <a:path w="3286" h="3118" extrusionOk="0">
                      <a:moveTo>
                        <a:pt x="1634" y="0"/>
                      </a:moveTo>
                      <a:lnTo>
                        <a:pt x="1133" y="1021"/>
                      </a:lnTo>
                      <a:lnTo>
                        <a:pt x="1" y="1188"/>
                      </a:lnTo>
                      <a:lnTo>
                        <a:pt x="817" y="1986"/>
                      </a:lnTo>
                      <a:lnTo>
                        <a:pt x="632" y="3117"/>
                      </a:lnTo>
                      <a:lnTo>
                        <a:pt x="1634" y="2579"/>
                      </a:lnTo>
                      <a:lnTo>
                        <a:pt x="2654" y="3117"/>
                      </a:lnTo>
                      <a:lnTo>
                        <a:pt x="2469" y="1986"/>
                      </a:lnTo>
                      <a:lnTo>
                        <a:pt x="3285" y="1188"/>
                      </a:lnTo>
                      <a:lnTo>
                        <a:pt x="2153" y="1021"/>
                      </a:lnTo>
                      <a:lnTo>
                        <a:pt x="1634" y="0"/>
                      </a:lnTo>
                      <a:close/>
                      <a:moveTo>
                        <a:pt x="2654" y="3117"/>
                      </a:moveTo>
                      <a:lnTo>
                        <a:pt x="2654" y="3117"/>
                      </a:lnTo>
                      <a:lnTo>
                        <a:pt x="2654" y="3117"/>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29"/>
                <p:cNvSpPr/>
                <p:nvPr/>
              </p:nvSpPr>
              <p:spPr>
                <a:xfrm>
                  <a:off x="4842501" y="84607"/>
                  <a:ext cx="105399" cy="100041"/>
                </a:xfrm>
                <a:custGeom>
                  <a:avLst/>
                  <a:gdLst/>
                  <a:ahLst/>
                  <a:cxnLst/>
                  <a:rect l="l" t="t" r="r" b="b"/>
                  <a:pathLst>
                    <a:path w="3285" h="3118" extrusionOk="0">
                      <a:moveTo>
                        <a:pt x="1633" y="0"/>
                      </a:moveTo>
                      <a:lnTo>
                        <a:pt x="1132" y="1021"/>
                      </a:lnTo>
                      <a:lnTo>
                        <a:pt x="0" y="1188"/>
                      </a:lnTo>
                      <a:lnTo>
                        <a:pt x="817" y="1986"/>
                      </a:lnTo>
                      <a:lnTo>
                        <a:pt x="631" y="3117"/>
                      </a:lnTo>
                      <a:lnTo>
                        <a:pt x="1633" y="2579"/>
                      </a:lnTo>
                      <a:lnTo>
                        <a:pt x="2653" y="3117"/>
                      </a:lnTo>
                      <a:lnTo>
                        <a:pt x="2449" y="1986"/>
                      </a:lnTo>
                      <a:lnTo>
                        <a:pt x="3284" y="1188"/>
                      </a:lnTo>
                      <a:lnTo>
                        <a:pt x="2152" y="1021"/>
                      </a:lnTo>
                      <a:lnTo>
                        <a:pt x="1633" y="0"/>
                      </a:lnTo>
                      <a:close/>
                      <a:moveTo>
                        <a:pt x="2653" y="3117"/>
                      </a:moveTo>
                      <a:lnTo>
                        <a:pt x="2653" y="3117"/>
                      </a:lnTo>
                      <a:lnTo>
                        <a:pt x="2653" y="3117"/>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29"/>
                <p:cNvSpPr/>
                <p:nvPr/>
              </p:nvSpPr>
              <p:spPr>
                <a:xfrm>
                  <a:off x="5070497" y="84607"/>
                  <a:ext cx="105399" cy="100041"/>
                </a:xfrm>
                <a:custGeom>
                  <a:avLst/>
                  <a:gdLst/>
                  <a:ahLst/>
                  <a:cxnLst/>
                  <a:rect l="l" t="t" r="r" b="b"/>
                  <a:pathLst>
                    <a:path w="3285" h="3118" extrusionOk="0">
                      <a:moveTo>
                        <a:pt x="1633" y="0"/>
                      </a:moveTo>
                      <a:lnTo>
                        <a:pt x="1132" y="1021"/>
                      </a:lnTo>
                      <a:lnTo>
                        <a:pt x="0" y="1188"/>
                      </a:lnTo>
                      <a:lnTo>
                        <a:pt x="817" y="1986"/>
                      </a:lnTo>
                      <a:lnTo>
                        <a:pt x="631" y="3117"/>
                      </a:lnTo>
                      <a:lnTo>
                        <a:pt x="1633" y="2579"/>
                      </a:lnTo>
                      <a:lnTo>
                        <a:pt x="2654" y="3117"/>
                      </a:lnTo>
                      <a:lnTo>
                        <a:pt x="2449" y="1986"/>
                      </a:lnTo>
                      <a:lnTo>
                        <a:pt x="3284" y="1188"/>
                      </a:lnTo>
                      <a:lnTo>
                        <a:pt x="2134" y="1021"/>
                      </a:lnTo>
                      <a:lnTo>
                        <a:pt x="1633" y="0"/>
                      </a:lnTo>
                      <a:close/>
                      <a:moveTo>
                        <a:pt x="2654" y="3117"/>
                      </a:moveTo>
                      <a:lnTo>
                        <a:pt x="2654" y="3117"/>
                      </a:lnTo>
                      <a:lnTo>
                        <a:pt x="2654" y="3117"/>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29"/>
                <p:cNvSpPr/>
                <p:nvPr/>
              </p:nvSpPr>
              <p:spPr>
                <a:xfrm>
                  <a:off x="5297883" y="83998"/>
                  <a:ext cx="105431" cy="100041"/>
                </a:xfrm>
                <a:custGeom>
                  <a:avLst/>
                  <a:gdLst/>
                  <a:ahLst/>
                  <a:cxnLst/>
                  <a:rect l="l" t="t" r="r" b="b"/>
                  <a:pathLst>
                    <a:path w="3286" h="3118" extrusionOk="0">
                      <a:moveTo>
                        <a:pt x="1652" y="1"/>
                      </a:moveTo>
                      <a:lnTo>
                        <a:pt x="1133" y="1021"/>
                      </a:lnTo>
                      <a:lnTo>
                        <a:pt x="1" y="1188"/>
                      </a:lnTo>
                      <a:lnTo>
                        <a:pt x="817" y="1986"/>
                      </a:lnTo>
                      <a:lnTo>
                        <a:pt x="632" y="3118"/>
                      </a:lnTo>
                      <a:lnTo>
                        <a:pt x="1652" y="2580"/>
                      </a:lnTo>
                      <a:lnTo>
                        <a:pt x="2654" y="3118"/>
                      </a:lnTo>
                      <a:lnTo>
                        <a:pt x="2469" y="1986"/>
                      </a:lnTo>
                      <a:lnTo>
                        <a:pt x="3285" y="1188"/>
                      </a:lnTo>
                      <a:lnTo>
                        <a:pt x="2153" y="1021"/>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29"/>
                <p:cNvSpPr/>
                <p:nvPr/>
              </p:nvSpPr>
              <p:spPr>
                <a:xfrm>
                  <a:off x="5517569" y="83998"/>
                  <a:ext cx="105399" cy="100041"/>
                </a:xfrm>
                <a:custGeom>
                  <a:avLst/>
                  <a:gdLst/>
                  <a:ahLst/>
                  <a:cxnLst/>
                  <a:rect l="l" t="t" r="r" b="b"/>
                  <a:pathLst>
                    <a:path w="3285" h="3118" extrusionOk="0">
                      <a:moveTo>
                        <a:pt x="1633" y="1"/>
                      </a:moveTo>
                      <a:lnTo>
                        <a:pt x="1132" y="1021"/>
                      </a:lnTo>
                      <a:lnTo>
                        <a:pt x="0" y="1188"/>
                      </a:lnTo>
                      <a:lnTo>
                        <a:pt x="817" y="1986"/>
                      </a:lnTo>
                      <a:lnTo>
                        <a:pt x="631" y="3118"/>
                      </a:lnTo>
                      <a:lnTo>
                        <a:pt x="1633" y="2580"/>
                      </a:lnTo>
                      <a:lnTo>
                        <a:pt x="2654" y="3118"/>
                      </a:lnTo>
                      <a:lnTo>
                        <a:pt x="2450" y="1986"/>
                      </a:lnTo>
                      <a:lnTo>
                        <a:pt x="3284" y="1188"/>
                      </a:lnTo>
                      <a:lnTo>
                        <a:pt x="2153"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29"/>
                <p:cNvSpPr/>
                <p:nvPr/>
              </p:nvSpPr>
              <p:spPr>
                <a:xfrm>
                  <a:off x="5745565" y="83998"/>
                  <a:ext cx="105399" cy="100041"/>
                </a:xfrm>
                <a:custGeom>
                  <a:avLst/>
                  <a:gdLst/>
                  <a:ahLst/>
                  <a:cxnLst/>
                  <a:rect l="l" t="t" r="r" b="b"/>
                  <a:pathLst>
                    <a:path w="3285" h="3118" extrusionOk="0">
                      <a:moveTo>
                        <a:pt x="1633" y="1"/>
                      </a:moveTo>
                      <a:lnTo>
                        <a:pt x="1132" y="1021"/>
                      </a:lnTo>
                      <a:lnTo>
                        <a:pt x="1" y="1188"/>
                      </a:lnTo>
                      <a:lnTo>
                        <a:pt x="817" y="1986"/>
                      </a:lnTo>
                      <a:lnTo>
                        <a:pt x="613" y="3118"/>
                      </a:lnTo>
                      <a:lnTo>
                        <a:pt x="1633" y="2580"/>
                      </a:lnTo>
                      <a:lnTo>
                        <a:pt x="2654" y="3118"/>
                      </a:lnTo>
                      <a:lnTo>
                        <a:pt x="2450" y="1986"/>
                      </a:lnTo>
                      <a:lnTo>
                        <a:pt x="3285" y="1188"/>
                      </a:lnTo>
                      <a:lnTo>
                        <a:pt x="2134"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29"/>
                <p:cNvSpPr/>
                <p:nvPr/>
              </p:nvSpPr>
              <p:spPr>
                <a:xfrm>
                  <a:off x="5972984" y="83998"/>
                  <a:ext cx="105399" cy="100041"/>
                </a:xfrm>
                <a:custGeom>
                  <a:avLst/>
                  <a:gdLst/>
                  <a:ahLst/>
                  <a:cxnLst/>
                  <a:rect l="l" t="t" r="r" b="b"/>
                  <a:pathLst>
                    <a:path w="3285" h="3118" extrusionOk="0">
                      <a:moveTo>
                        <a:pt x="1651" y="1"/>
                      </a:moveTo>
                      <a:lnTo>
                        <a:pt x="1151" y="1021"/>
                      </a:lnTo>
                      <a:lnTo>
                        <a:pt x="0" y="1188"/>
                      </a:lnTo>
                      <a:lnTo>
                        <a:pt x="835" y="1986"/>
                      </a:lnTo>
                      <a:lnTo>
                        <a:pt x="631" y="3118"/>
                      </a:lnTo>
                      <a:lnTo>
                        <a:pt x="1651" y="2580"/>
                      </a:lnTo>
                      <a:lnTo>
                        <a:pt x="2672" y="3118"/>
                      </a:lnTo>
                      <a:lnTo>
                        <a:pt x="2468" y="1986"/>
                      </a:lnTo>
                      <a:lnTo>
                        <a:pt x="3284" y="1188"/>
                      </a:lnTo>
                      <a:lnTo>
                        <a:pt x="2152" y="1021"/>
                      </a:lnTo>
                      <a:lnTo>
                        <a:pt x="165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29"/>
                <p:cNvSpPr/>
                <p:nvPr/>
              </p:nvSpPr>
              <p:spPr>
                <a:xfrm>
                  <a:off x="6200980" y="83998"/>
                  <a:ext cx="105399" cy="100041"/>
                </a:xfrm>
                <a:custGeom>
                  <a:avLst/>
                  <a:gdLst/>
                  <a:ahLst/>
                  <a:cxnLst/>
                  <a:rect l="l" t="t" r="r" b="b"/>
                  <a:pathLst>
                    <a:path w="3285" h="3118" extrusionOk="0">
                      <a:moveTo>
                        <a:pt x="1652" y="1"/>
                      </a:moveTo>
                      <a:lnTo>
                        <a:pt x="1132" y="1021"/>
                      </a:lnTo>
                      <a:lnTo>
                        <a:pt x="0" y="1188"/>
                      </a:lnTo>
                      <a:lnTo>
                        <a:pt x="835" y="1986"/>
                      </a:lnTo>
                      <a:lnTo>
                        <a:pt x="631" y="3118"/>
                      </a:lnTo>
                      <a:lnTo>
                        <a:pt x="1652" y="2580"/>
                      </a:lnTo>
                      <a:lnTo>
                        <a:pt x="2654" y="3118"/>
                      </a:lnTo>
                      <a:lnTo>
                        <a:pt x="2468" y="1986"/>
                      </a:lnTo>
                      <a:lnTo>
                        <a:pt x="3284" y="1188"/>
                      </a:lnTo>
                      <a:lnTo>
                        <a:pt x="2153" y="1021"/>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29"/>
                <p:cNvSpPr/>
                <p:nvPr/>
              </p:nvSpPr>
              <p:spPr>
                <a:xfrm>
                  <a:off x="6428976" y="83998"/>
                  <a:ext cx="105399" cy="100041"/>
                </a:xfrm>
                <a:custGeom>
                  <a:avLst/>
                  <a:gdLst/>
                  <a:ahLst/>
                  <a:cxnLst/>
                  <a:rect l="l" t="t" r="r" b="b"/>
                  <a:pathLst>
                    <a:path w="3285" h="3118" extrusionOk="0">
                      <a:moveTo>
                        <a:pt x="1652" y="1"/>
                      </a:moveTo>
                      <a:lnTo>
                        <a:pt x="1132" y="1021"/>
                      </a:lnTo>
                      <a:lnTo>
                        <a:pt x="1" y="1188"/>
                      </a:lnTo>
                      <a:lnTo>
                        <a:pt x="817" y="1986"/>
                      </a:lnTo>
                      <a:lnTo>
                        <a:pt x="631" y="3118"/>
                      </a:lnTo>
                      <a:lnTo>
                        <a:pt x="1652" y="2580"/>
                      </a:lnTo>
                      <a:lnTo>
                        <a:pt x="2654" y="3118"/>
                      </a:lnTo>
                      <a:lnTo>
                        <a:pt x="2468" y="1986"/>
                      </a:lnTo>
                      <a:lnTo>
                        <a:pt x="3285" y="1188"/>
                      </a:lnTo>
                      <a:lnTo>
                        <a:pt x="2153" y="1021"/>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29"/>
                <p:cNvSpPr/>
                <p:nvPr/>
              </p:nvSpPr>
              <p:spPr>
                <a:xfrm>
                  <a:off x="6656972" y="83998"/>
                  <a:ext cx="105399" cy="100041"/>
                </a:xfrm>
                <a:custGeom>
                  <a:avLst/>
                  <a:gdLst/>
                  <a:ahLst/>
                  <a:cxnLst/>
                  <a:rect l="l" t="t" r="r" b="b"/>
                  <a:pathLst>
                    <a:path w="3285" h="3118" extrusionOk="0">
                      <a:moveTo>
                        <a:pt x="1633" y="1"/>
                      </a:moveTo>
                      <a:lnTo>
                        <a:pt x="1133" y="1021"/>
                      </a:lnTo>
                      <a:lnTo>
                        <a:pt x="1" y="1188"/>
                      </a:lnTo>
                      <a:lnTo>
                        <a:pt x="817" y="1986"/>
                      </a:lnTo>
                      <a:lnTo>
                        <a:pt x="632" y="3118"/>
                      </a:lnTo>
                      <a:lnTo>
                        <a:pt x="1633" y="2580"/>
                      </a:lnTo>
                      <a:lnTo>
                        <a:pt x="2654" y="3118"/>
                      </a:lnTo>
                      <a:lnTo>
                        <a:pt x="2468" y="1986"/>
                      </a:lnTo>
                      <a:lnTo>
                        <a:pt x="3285" y="1188"/>
                      </a:lnTo>
                      <a:lnTo>
                        <a:pt x="2153"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29"/>
                <p:cNvSpPr/>
                <p:nvPr/>
              </p:nvSpPr>
              <p:spPr>
                <a:xfrm>
                  <a:off x="6884968" y="83998"/>
                  <a:ext cx="105399" cy="100041"/>
                </a:xfrm>
                <a:custGeom>
                  <a:avLst/>
                  <a:gdLst/>
                  <a:ahLst/>
                  <a:cxnLst/>
                  <a:rect l="l" t="t" r="r" b="b"/>
                  <a:pathLst>
                    <a:path w="3285" h="3118" extrusionOk="0">
                      <a:moveTo>
                        <a:pt x="1634" y="1"/>
                      </a:moveTo>
                      <a:lnTo>
                        <a:pt x="1133" y="1021"/>
                      </a:lnTo>
                      <a:lnTo>
                        <a:pt x="1" y="1188"/>
                      </a:lnTo>
                      <a:lnTo>
                        <a:pt x="817" y="1986"/>
                      </a:lnTo>
                      <a:lnTo>
                        <a:pt x="632" y="3118"/>
                      </a:lnTo>
                      <a:lnTo>
                        <a:pt x="1634" y="2580"/>
                      </a:lnTo>
                      <a:lnTo>
                        <a:pt x="2654" y="3118"/>
                      </a:lnTo>
                      <a:lnTo>
                        <a:pt x="2450" y="1986"/>
                      </a:lnTo>
                      <a:lnTo>
                        <a:pt x="3285" y="1188"/>
                      </a:lnTo>
                      <a:lnTo>
                        <a:pt x="2153" y="1021"/>
                      </a:lnTo>
                      <a:lnTo>
                        <a:pt x="16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29"/>
                <p:cNvSpPr/>
                <p:nvPr/>
              </p:nvSpPr>
              <p:spPr>
                <a:xfrm>
                  <a:off x="7112996" y="83998"/>
                  <a:ext cx="105399" cy="100041"/>
                </a:xfrm>
                <a:custGeom>
                  <a:avLst/>
                  <a:gdLst/>
                  <a:ahLst/>
                  <a:cxnLst/>
                  <a:rect l="l" t="t" r="r" b="b"/>
                  <a:pathLst>
                    <a:path w="3285" h="3118" extrusionOk="0">
                      <a:moveTo>
                        <a:pt x="1633" y="1"/>
                      </a:moveTo>
                      <a:lnTo>
                        <a:pt x="1132" y="1021"/>
                      </a:lnTo>
                      <a:lnTo>
                        <a:pt x="0" y="1188"/>
                      </a:lnTo>
                      <a:lnTo>
                        <a:pt x="816" y="1986"/>
                      </a:lnTo>
                      <a:lnTo>
                        <a:pt x="612" y="3118"/>
                      </a:lnTo>
                      <a:lnTo>
                        <a:pt x="1633" y="2580"/>
                      </a:lnTo>
                      <a:lnTo>
                        <a:pt x="2653" y="3118"/>
                      </a:lnTo>
                      <a:lnTo>
                        <a:pt x="2449" y="1986"/>
                      </a:lnTo>
                      <a:lnTo>
                        <a:pt x="3284" y="1188"/>
                      </a:lnTo>
                      <a:lnTo>
                        <a:pt x="2134"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29"/>
                <p:cNvSpPr/>
                <p:nvPr/>
              </p:nvSpPr>
              <p:spPr>
                <a:xfrm>
                  <a:off x="7340382" y="83998"/>
                  <a:ext cx="105399" cy="100041"/>
                </a:xfrm>
                <a:custGeom>
                  <a:avLst/>
                  <a:gdLst/>
                  <a:ahLst/>
                  <a:cxnLst/>
                  <a:rect l="l" t="t" r="r" b="b"/>
                  <a:pathLst>
                    <a:path w="3285" h="3118" extrusionOk="0">
                      <a:moveTo>
                        <a:pt x="1652" y="1"/>
                      </a:moveTo>
                      <a:lnTo>
                        <a:pt x="1151" y="1021"/>
                      </a:lnTo>
                      <a:lnTo>
                        <a:pt x="1" y="1188"/>
                      </a:lnTo>
                      <a:lnTo>
                        <a:pt x="836" y="1986"/>
                      </a:lnTo>
                      <a:lnTo>
                        <a:pt x="632" y="3118"/>
                      </a:lnTo>
                      <a:lnTo>
                        <a:pt x="1652" y="2580"/>
                      </a:lnTo>
                      <a:lnTo>
                        <a:pt x="2672" y="3118"/>
                      </a:lnTo>
                      <a:lnTo>
                        <a:pt x="2468" y="1986"/>
                      </a:lnTo>
                      <a:lnTo>
                        <a:pt x="3285" y="1188"/>
                      </a:lnTo>
                      <a:lnTo>
                        <a:pt x="2153" y="1021"/>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29"/>
                <p:cNvSpPr/>
                <p:nvPr/>
              </p:nvSpPr>
              <p:spPr>
                <a:xfrm>
                  <a:off x="7568378" y="83998"/>
                  <a:ext cx="105399" cy="100041"/>
                </a:xfrm>
                <a:custGeom>
                  <a:avLst/>
                  <a:gdLst/>
                  <a:ahLst/>
                  <a:cxnLst/>
                  <a:rect l="l" t="t" r="r" b="b"/>
                  <a:pathLst>
                    <a:path w="3285" h="3118" extrusionOk="0">
                      <a:moveTo>
                        <a:pt x="1652" y="1"/>
                      </a:moveTo>
                      <a:lnTo>
                        <a:pt x="1133" y="1021"/>
                      </a:lnTo>
                      <a:lnTo>
                        <a:pt x="1" y="1188"/>
                      </a:lnTo>
                      <a:lnTo>
                        <a:pt x="836" y="1986"/>
                      </a:lnTo>
                      <a:lnTo>
                        <a:pt x="632" y="3118"/>
                      </a:lnTo>
                      <a:lnTo>
                        <a:pt x="1652" y="2580"/>
                      </a:lnTo>
                      <a:lnTo>
                        <a:pt x="2654" y="3118"/>
                      </a:lnTo>
                      <a:lnTo>
                        <a:pt x="2469" y="1986"/>
                      </a:lnTo>
                      <a:lnTo>
                        <a:pt x="3285" y="1188"/>
                      </a:lnTo>
                      <a:lnTo>
                        <a:pt x="2153" y="1021"/>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29"/>
                <p:cNvSpPr/>
                <p:nvPr/>
              </p:nvSpPr>
              <p:spPr>
                <a:xfrm>
                  <a:off x="7796406" y="83998"/>
                  <a:ext cx="105399" cy="100041"/>
                </a:xfrm>
                <a:custGeom>
                  <a:avLst/>
                  <a:gdLst/>
                  <a:ahLst/>
                  <a:cxnLst/>
                  <a:rect l="l" t="t" r="r" b="b"/>
                  <a:pathLst>
                    <a:path w="3285" h="3118" extrusionOk="0">
                      <a:moveTo>
                        <a:pt x="1651" y="1"/>
                      </a:moveTo>
                      <a:lnTo>
                        <a:pt x="1132" y="1021"/>
                      </a:lnTo>
                      <a:lnTo>
                        <a:pt x="0" y="1188"/>
                      </a:lnTo>
                      <a:lnTo>
                        <a:pt x="816" y="1986"/>
                      </a:lnTo>
                      <a:lnTo>
                        <a:pt x="631" y="3118"/>
                      </a:lnTo>
                      <a:lnTo>
                        <a:pt x="1651" y="2580"/>
                      </a:lnTo>
                      <a:lnTo>
                        <a:pt x="2653" y="3118"/>
                      </a:lnTo>
                      <a:lnTo>
                        <a:pt x="2468" y="1986"/>
                      </a:lnTo>
                      <a:lnTo>
                        <a:pt x="3284" y="1188"/>
                      </a:lnTo>
                      <a:lnTo>
                        <a:pt x="2152" y="1021"/>
                      </a:lnTo>
                      <a:lnTo>
                        <a:pt x="165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29"/>
                <p:cNvSpPr/>
                <p:nvPr/>
              </p:nvSpPr>
              <p:spPr>
                <a:xfrm>
                  <a:off x="8024402" y="83998"/>
                  <a:ext cx="105399" cy="100041"/>
                </a:xfrm>
                <a:custGeom>
                  <a:avLst/>
                  <a:gdLst/>
                  <a:ahLst/>
                  <a:cxnLst/>
                  <a:rect l="l" t="t" r="r" b="b"/>
                  <a:pathLst>
                    <a:path w="3285" h="3118" extrusionOk="0">
                      <a:moveTo>
                        <a:pt x="1633" y="1"/>
                      </a:moveTo>
                      <a:lnTo>
                        <a:pt x="1132" y="1021"/>
                      </a:lnTo>
                      <a:lnTo>
                        <a:pt x="0" y="1188"/>
                      </a:lnTo>
                      <a:lnTo>
                        <a:pt x="817" y="1986"/>
                      </a:lnTo>
                      <a:lnTo>
                        <a:pt x="631" y="3118"/>
                      </a:lnTo>
                      <a:lnTo>
                        <a:pt x="1633" y="2580"/>
                      </a:lnTo>
                      <a:lnTo>
                        <a:pt x="2653" y="3118"/>
                      </a:lnTo>
                      <a:lnTo>
                        <a:pt x="2468" y="1986"/>
                      </a:lnTo>
                      <a:lnTo>
                        <a:pt x="3284" y="1188"/>
                      </a:lnTo>
                      <a:lnTo>
                        <a:pt x="2153"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29"/>
                <p:cNvSpPr/>
                <p:nvPr/>
              </p:nvSpPr>
              <p:spPr>
                <a:xfrm>
                  <a:off x="8252398" y="83998"/>
                  <a:ext cx="105399" cy="100041"/>
                </a:xfrm>
                <a:custGeom>
                  <a:avLst/>
                  <a:gdLst/>
                  <a:ahLst/>
                  <a:cxnLst/>
                  <a:rect l="l" t="t" r="r" b="b"/>
                  <a:pathLst>
                    <a:path w="3285" h="3118" extrusionOk="0">
                      <a:moveTo>
                        <a:pt x="1633" y="1"/>
                      </a:moveTo>
                      <a:lnTo>
                        <a:pt x="1132" y="1021"/>
                      </a:lnTo>
                      <a:lnTo>
                        <a:pt x="0" y="1188"/>
                      </a:lnTo>
                      <a:lnTo>
                        <a:pt x="817" y="1986"/>
                      </a:lnTo>
                      <a:lnTo>
                        <a:pt x="631" y="3118"/>
                      </a:lnTo>
                      <a:lnTo>
                        <a:pt x="1633" y="2580"/>
                      </a:lnTo>
                      <a:lnTo>
                        <a:pt x="2654" y="3118"/>
                      </a:lnTo>
                      <a:lnTo>
                        <a:pt x="2450" y="1986"/>
                      </a:lnTo>
                      <a:lnTo>
                        <a:pt x="3284" y="1188"/>
                      </a:lnTo>
                      <a:lnTo>
                        <a:pt x="2153"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29"/>
                <p:cNvSpPr/>
                <p:nvPr/>
              </p:nvSpPr>
              <p:spPr>
                <a:xfrm>
                  <a:off x="8480394" y="83998"/>
                  <a:ext cx="105399" cy="100041"/>
                </a:xfrm>
                <a:custGeom>
                  <a:avLst/>
                  <a:gdLst/>
                  <a:ahLst/>
                  <a:cxnLst/>
                  <a:rect l="l" t="t" r="r" b="b"/>
                  <a:pathLst>
                    <a:path w="3285" h="3118" extrusionOk="0">
                      <a:moveTo>
                        <a:pt x="1633" y="1"/>
                      </a:moveTo>
                      <a:lnTo>
                        <a:pt x="1132" y="1021"/>
                      </a:lnTo>
                      <a:lnTo>
                        <a:pt x="1" y="1188"/>
                      </a:lnTo>
                      <a:lnTo>
                        <a:pt x="817" y="1986"/>
                      </a:lnTo>
                      <a:lnTo>
                        <a:pt x="613" y="3118"/>
                      </a:lnTo>
                      <a:lnTo>
                        <a:pt x="1633" y="2580"/>
                      </a:lnTo>
                      <a:lnTo>
                        <a:pt x="2654" y="3118"/>
                      </a:lnTo>
                      <a:lnTo>
                        <a:pt x="2450" y="1986"/>
                      </a:lnTo>
                      <a:lnTo>
                        <a:pt x="3285" y="1188"/>
                      </a:lnTo>
                      <a:lnTo>
                        <a:pt x="2134"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29"/>
                <p:cNvSpPr/>
                <p:nvPr/>
              </p:nvSpPr>
              <p:spPr>
                <a:xfrm>
                  <a:off x="8707813" y="83998"/>
                  <a:ext cx="105399" cy="100041"/>
                </a:xfrm>
                <a:custGeom>
                  <a:avLst/>
                  <a:gdLst/>
                  <a:ahLst/>
                  <a:cxnLst/>
                  <a:rect l="l" t="t" r="r" b="b"/>
                  <a:pathLst>
                    <a:path w="3285" h="3118" extrusionOk="0">
                      <a:moveTo>
                        <a:pt x="1652" y="1"/>
                      </a:moveTo>
                      <a:lnTo>
                        <a:pt x="1151" y="1021"/>
                      </a:lnTo>
                      <a:lnTo>
                        <a:pt x="0" y="1188"/>
                      </a:lnTo>
                      <a:lnTo>
                        <a:pt x="835" y="1986"/>
                      </a:lnTo>
                      <a:lnTo>
                        <a:pt x="631" y="3118"/>
                      </a:lnTo>
                      <a:lnTo>
                        <a:pt x="1652" y="2580"/>
                      </a:lnTo>
                      <a:lnTo>
                        <a:pt x="2672" y="3118"/>
                      </a:lnTo>
                      <a:lnTo>
                        <a:pt x="2468" y="1986"/>
                      </a:lnTo>
                      <a:lnTo>
                        <a:pt x="3284" y="1188"/>
                      </a:lnTo>
                      <a:lnTo>
                        <a:pt x="2152" y="1021"/>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29"/>
                <p:cNvSpPr/>
                <p:nvPr/>
              </p:nvSpPr>
              <p:spPr>
                <a:xfrm>
                  <a:off x="8926889" y="83998"/>
                  <a:ext cx="105399" cy="100651"/>
                </a:xfrm>
                <a:custGeom>
                  <a:avLst/>
                  <a:gdLst/>
                  <a:ahLst/>
                  <a:cxnLst/>
                  <a:rect l="l" t="t" r="r" b="b"/>
                  <a:pathLst>
                    <a:path w="3285" h="3137" extrusionOk="0">
                      <a:moveTo>
                        <a:pt x="1633" y="1"/>
                      </a:moveTo>
                      <a:lnTo>
                        <a:pt x="1132" y="1040"/>
                      </a:lnTo>
                      <a:lnTo>
                        <a:pt x="0" y="1207"/>
                      </a:lnTo>
                      <a:lnTo>
                        <a:pt x="816" y="2005"/>
                      </a:lnTo>
                      <a:lnTo>
                        <a:pt x="631" y="3136"/>
                      </a:lnTo>
                      <a:lnTo>
                        <a:pt x="1633" y="2598"/>
                      </a:lnTo>
                      <a:lnTo>
                        <a:pt x="2653" y="3136"/>
                      </a:lnTo>
                      <a:lnTo>
                        <a:pt x="2468" y="2005"/>
                      </a:lnTo>
                      <a:lnTo>
                        <a:pt x="3284" y="1207"/>
                      </a:lnTo>
                      <a:lnTo>
                        <a:pt x="2152" y="1040"/>
                      </a:lnTo>
                      <a:lnTo>
                        <a:pt x="1633" y="1"/>
                      </a:lnTo>
                      <a:close/>
                      <a:moveTo>
                        <a:pt x="2653" y="3136"/>
                      </a:moveTo>
                      <a:lnTo>
                        <a:pt x="2653" y="3136"/>
                      </a:lnTo>
                      <a:lnTo>
                        <a:pt x="2653" y="3136"/>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86" name="Google Shape;2886;p29"/>
              <p:cNvSpPr/>
              <p:nvPr/>
            </p:nvSpPr>
            <p:spPr>
              <a:xfrm>
                <a:off x="8607" y="4897646"/>
                <a:ext cx="9135594" cy="237557"/>
              </a:xfrm>
              <a:custGeom>
                <a:avLst/>
                <a:gdLst/>
                <a:ahLst/>
                <a:cxnLst/>
                <a:rect l="l" t="t" r="r" b="b"/>
                <a:pathLst>
                  <a:path w="284731" h="7404" extrusionOk="0">
                    <a:moveTo>
                      <a:pt x="1" y="0"/>
                    </a:moveTo>
                    <a:lnTo>
                      <a:pt x="1" y="7403"/>
                    </a:lnTo>
                    <a:lnTo>
                      <a:pt x="284730" y="7403"/>
                    </a:lnTo>
                    <a:lnTo>
                      <a:pt x="2847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87" name="Google Shape;2887;p29"/>
              <p:cNvGrpSpPr/>
              <p:nvPr/>
            </p:nvGrpSpPr>
            <p:grpSpPr>
              <a:xfrm>
                <a:off x="82434" y="4966083"/>
                <a:ext cx="8958164" cy="100651"/>
                <a:chOff x="82434" y="4966083"/>
                <a:chExt cx="8958164" cy="100651"/>
              </a:xfrm>
            </p:grpSpPr>
            <p:sp>
              <p:nvSpPr>
                <p:cNvPr id="2888" name="Google Shape;2888;p29"/>
                <p:cNvSpPr/>
                <p:nvPr/>
              </p:nvSpPr>
              <p:spPr>
                <a:xfrm>
                  <a:off x="82434" y="4966083"/>
                  <a:ext cx="105399" cy="100651"/>
                </a:xfrm>
                <a:custGeom>
                  <a:avLst/>
                  <a:gdLst/>
                  <a:ahLst/>
                  <a:cxnLst/>
                  <a:rect l="l" t="t" r="r" b="b"/>
                  <a:pathLst>
                    <a:path w="3285" h="3137" extrusionOk="0">
                      <a:moveTo>
                        <a:pt x="1652" y="1"/>
                      </a:moveTo>
                      <a:lnTo>
                        <a:pt x="1132" y="1040"/>
                      </a:lnTo>
                      <a:lnTo>
                        <a:pt x="0" y="1207"/>
                      </a:lnTo>
                      <a:lnTo>
                        <a:pt x="835" y="2005"/>
                      </a:lnTo>
                      <a:lnTo>
                        <a:pt x="631" y="3136"/>
                      </a:lnTo>
                      <a:lnTo>
                        <a:pt x="1652" y="2598"/>
                      </a:lnTo>
                      <a:lnTo>
                        <a:pt x="2654" y="3136"/>
                      </a:lnTo>
                      <a:lnTo>
                        <a:pt x="2468" y="2005"/>
                      </a:lnTo>
                      <a:lnTo>
                        <a:pt x="3285" y="1207"/>
                      </a:lnTo>
                      <a:lnTo>
                        <a:pt x="2153" y="1040"/>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29"/>
                <p:cNvSpPr/>
                <p:nvPr/>
              </p:nvSpPr>
              <p:spPr>
                <a:xfrm>
                  <a:off x="302088" y="4966083"/>
                  <a:ext cx="105399" cy="100651"/>
                </a:xfrm>
                <a:custGeom>
                  <a:avLst/>
                  <a:gdLst/>
                  <a:ahLst/>
                  <a:cxnLst/>
                  <a:rect l="l" t="t" r="r" b="b"/>
                  <a:pathLst>
                    <a:path w="3285" h="3137" extrusionOk="0">
                      <a:moveTo>
                        <a:pt x="1634" y="1"/>
                      </a:moveTo>
                      <a:lnTo>
                        <a:pt x="1133" y="1040"/>
                      </a:lnTo>
                      <a:lnTo>
                        <a:pt x="1" y="1207"/>
                      </a:lnTo>
                      <a:lnTo>
                        <a:pt x="817" y="2005"/>
                      </a:lnTo>
                      <a:lnTo>
                        <a:pt x="632" y="3136"/>
                      </a:lnTo>
                      <a:lnTo>
                        <a:pt x="1634" y="2598"/>
                      </a:lnTo>
                      <a:lnTo>
                        <a:pt x="2654" y="3136"/>
                      </a:lnTo>
                      <a:lnTo>
                        <a:pt x="2469" y="2005"/>
                      </a:lnTo>
                      <a:lnTo>
                        <a:pt x="3285" y="1207"/>
                      </a:lnTo>
                      <a:lnTo>
                        <a:pt x="2153" y="1040"/>
                      </a:lnTo>
                      <a:lnTo>
                        <a:pt x="16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29"/>
                <p:cNvSpPr/>
                <p:nvPr/>
              </p:nvSpPr>
              <p:spPr>
                <a:xfrm>
                  <a:off x="530116" y="4966083"/>
                  <a:ext cx="105399" cy="100651"/>
                </a:xfrm>
                <a:custGeom>
                  <a:avLst/>
                  <a:gdLst/>
                  <a:ahLst/>
                  <a:cxnLst/>
                  <a:rect l="l" t="t" r="r" b="b"/>
                  <a:pathLst>
                    <a:path w="3285" h="3137" extrusionOk="0">
                      <a:moveTo>
                        <a:pt x="1633" y="1"/>
                      </a:moveTo>
                      <a:lnTo>
                        <a:pt x="1132" y="1040"/>
                      </a:lnTo>
                      <a:lnTo>
                        <a:pt x="0" y="1207"/>
                      </a:lnTo>
                      <a:lnTo>
                        <a:pt x="816" y="2005"/>
                      </a:lnTo>
                      <a:lnTo>
                        <a:pt x="631" y="3136"/>
                      </a:lnTo>
                      <a:lnTo>
                        <a:pt x="1633" y="2598"/>
                      </a:lnTo>
                      <a:lnTo>
                        <a:pt x="2653" y="3136"/>
                      </a:lnTo>
                      <a:lnTo>
                        <a:pt x="2449" y="2005"/>
                      </a:lnTo>
                      <a:lnTo>
                        <a:pt x="3284" y="1207"/>
                      </a:lnTo>
                      <a:lnTo>
                        <a:pt x="2152" y="1040"/>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29"/>
                <p:cNvSpPr/>
                <p:nvPr/>
              </p:nvSpPr>
              <p:spPr>
                <a:xfrm>
                  <a:off x="758112" y="4966083"/>
                  <a:ext cx="105399" cy="100651"/>
                </a:xfrm>
                <a:custGeom>
                  <a:avLst/>
                  <a:gdLst/>
                  <a:ahLst/>
                  <a:cxnLst/>
                  <a:rect l="l" t="t" r="r" b="b"/>
                  <a:pathLst>
                    <a:path w="3285" h="3137" extrusionOk="0">
                      <a:moveTo>
                        <a:pt x="1633" y="1"/>
                      </a:moveTo>
                      <a:lnTo>
                        <a:pt x="1132" y="1040"/>
                      </a:lnTo>
                      <a:lnTo>
                        <a:pt x="0" y="1207"/>
                      </a:lnTo>
                      <a:lnTo>
                        <a:pt x="817" y="2005"/>
                      </a:lnTo>
                      <a:lnTo>
                        <a:pt x="613" y="3136"/>
                      </a:lnTo>
                      <a:lnTo>
                        <a:pt x="1633" y="2598"/>
                      </a:lnTo>
                      <a:lnTo>
                        <a:pt x="2653" y="3136"/>
                      </a:lnTo>
                      <a:lnTo>
                        <a:pt x="2449" y="2005"/>
                      </a:lnTo>
                      <a:lnTo>
                        <a:pt x="3284" y="1207"/>
                      </a:lnTo>
                      <a:lnTo>
                        <a:pt x="2134" y="1040"/>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29"/>
                <p:cNvSpPr/>
                <p:nvPr/>
              </p:nvSpPr>
              <p:spPr>
                <a:xfrm>
                  <a:off x="985499" y="4966083"/>
                  <a:ext cx="105399" cy="100651"/>
                </a:xfrm>
                <a:custGeom>
                  <a:avLst/>
                  <a:gdLst/>
                  <a:ahLst/>
                  <a:cxnLst/>
                  <a:rect l="l" t="t" r="r" b="b"/>
                  <a:pathLst>
                    <a:path w="3285" h="3137" extrusionOk="0">
                      <a:moveTo>
                        <a:pt x="1652" y="1"/>
                      </a:moveTo>
                      <a:lnTo>
                        <a:pt x="1151" y="1040"/>
                      </a:lnTo>
                      <a:lnTo>
                        <a:pt x="1" y="1207"/>
                      </a:lnTo>
                      <a:lnTo>
                        <a:pt x="836" y="2005"/>
                      </a:lnTo>
                      <a:lnTo>
                        <a:pt x="632" y="3136"/>
                      </a:lnTo>
                      <a:lnTo>
                        <a:pt x="632" y="3136"/>
                      </a:lnTo>
                      <a:lnTo>
                        <a:pt x="1652" y="2598"/>
                      </a:lnTo>
                      <a:lnTo>
                        <a:pt x="2673" y="3136"/>
                      </a:lnTo>
                      <a:lnTo>
                        <a:pt x="2469" y="2005"/>
                      </a:lnTo>
                      <a:lnTo>
                        <a:pt x="3285" y="1207"/>
                      </a:lnTo>
                      <a:lnTo>
                        <a:pt x="2153" y="1040"/>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29"/>
                <p:cNvSpPr/>
                <p:nvPr/>
              </p:nvSpPr>
              <p:spPr>
                <a:xfrm>
                  <a:off x="1213527" y="4966083"/>
                  <a:ext cx="105399" cy="100651"/>
                </a:xfrm>
                <a:custGeom>
                  <a:avLst/>
                  <a:gdLst/>
                  <a:ahLst/>
                  <a:cxnLst/>
                  <a:rect l="l" t="t" r="r" b="b"/>
                  <a:pathLst>
                    <a:path w="3285" h="3137" extrusionOk="0">
                      <a:moveTo>
                        <a:pt x="1651" y="1"/>
                      </a:moveTo>
                      <a:lnTo>
                        <a:pt x="1132" y="1040"/>
                      </a:lnTo>
                      <a:lnTo>
                        <a:pt x="0" y="1207"/>
                      </a:lnTo>
                      <a:lnTo>
                        <a:pt x="835" y="2005"/>
                      </a:lnTo>
                      <a:lnTo>
                        <a:pt x="631" y="3136"/>
                      </a:lnTo>
                      <a:lnTo>
                        <a:pt x="631" y="3136"/>
                      </a:lnTo>
                      <a:lnTo>
                        <a:pt x="1651" y="2598"/>
                      </a:lnTo>
                      <a:lnTo>
                        <a:pt x="2653" y="3136"/>
                      </a:lnTo>
                      <a:lnTo>
                        <a:pt x="2468" y="2005"/>
                      </a:lnTo>
                      <a:lnTo>
                        <a:pt x="3284" y="1207"/>
                      </a:lnTo>
                      <a:lnTo>
                        <a:pt x="2152" y="1040"/>
                      </a:lnTo>
                      <a:lnTo>
                        <a:pt x="165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29"/>
                <p:cNvSpPr/>
                <p:nvPr/>
              </p:nvSpPr>
              <p:spPr>
                <a:xfrm>
                  <a:off x="1441523" y="4966083"/>
                  <a:ext cx="105399" cy="100651"/>
                </a:xfrm>
                <a:custGeom>
                  <a:avLst/>
                  <a:gdLst/>
                  <a:ahLst/>
                  <a:cxnLst/>
                  <a:rect l="l" t="t" r="r" b="b"/>
                  <a:pathLst>
                    <a:path w="3285" h="3137" extrusionOk="0">
                      <a:moveTo>
                        <a:pt x="1652" y="1"/>
                      </a:moveTo>
                      <a:lnTo>
                        <a:pt x="1132" y="1040"/>
                      </a:lnTo>
                      <a:lnTo>
                        <a:pt x="0" y="1207"/>
                      </a:lnTo>
                      <a:lnTo>
                        <a:pt x="817" y="2005"/>
                      </a:lnTo>
                      <a:lnTo>
                        <a:pt x="631" y="3136"/>
                      </a:lnTo>
                      <a:lnTo>
                        <a:pt x="631" y="3136"/>
                      </a:lnTo>
                      <a:lnTo>
                        <a:pt x="1652" y="2598"/>
                      </a:lnTo>
                      <a:lnTo>
                        <a:pt x="2653" y="3136"/>
                      </a:lnTo>
                      <a:lnTo>
                        <a:pt x="2468" y="2005"/>
                      </a:lnTo>
                      <a:lnTo>
                        <a:pt x="3284" y="1207"/>
                      </a:lnTo>
                      <a:lnTo>
                        <a:pt x="2152" y="1040"/>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29"/>
                <p:cNvSpPr/>
                <p:nvPr/>
              </p:nvSpPr>
              <p:spPr>
                <a:xfrm>
                  <a:off x="1669519" y="4966083"/>
                  <a:ext cx="105399" cy="100651"/>
                </a:xfrm>
                <a:custGeom>
                  <a:avLst/>
                  <a:gdLst/>
                  <a:ahLst/>
                  <a:cxnLst/>
                  <a:rect l="l" t="t" r="r" b="b"/>
                  <a:pathLst>
                    <a:path w="3285" h="3137" extrusionOk="0">
                      <a:moveTo>
                        <a:pt x="1633" y="1"/>
                      </a:moveTo>
                      <a:lnTo>
                        <a:pt x="1132" y="1040"/>
                      </a:lnTo>
                      <a:lnTo>
                        <a:pt x="0" y="1207"/>
                      </a:lnTo>
                      <a:lnTo>
                        <a:pt x="817" y="2005"/>
                      </a:lnTo>
                      <a:lnTo>
                        <a:pt x="631" y="3136"/>
                      </a:lnTo>
                      <a:lnTo>
                        <a:pt x="1633" y="2598"/>
                      </a:lnTo>
                      <a:lnTo>
                        <a:pt x="2654" y="3136"/>
                      </a:lnTo>
                      <a:lnTo>
                        <a:pt x="2468" y="2005"/>
                      </a:lnTo>
                      <a:lnTo>
                        <a:pt x="3284" y="1207"/>
                      </a:lnTo>
                      <a:lnTo>
                        <a:pt x="2153" y="1040"/>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29"/>
                <p:cNvSpPr/>
                <p:nvPr/>
              </p:nvSpPr>
              <p:spPr>
                <a:xfrm>
                  <a:off x="1897515" y="4966083"/>
                  <a:ext cx="105399" cy="100651"/>
                </a:xfrm>
                <a:custGeom>
                  <a:avLst/>
                  <a:gdLst/>
                  <a:ahLst/>
                  <a:cxnLst/>
                  <a:rect l="l" t="t" r="r" b="b"/>
                  <a:pathLst>
                    <a:path w="3285" h="3137" extrusionOk="0">
                      <a:moveTo>
                        <a:pt x="1633" y="1"/>
                      </a:moveTo>
                      <a:lnTo>
                        <a:pt x="1132" y="1040"/>
                      </a:lnTo>
                      <a:lnTo>
                        <a:pt x="1" y="1207"/>
                      </a:lnTo>
                      <a:lnTo>
                        <a:pt x="817" y="2005"/>
                      </a:lnTo>
                      <a:lnTo>
                        <a:pt x="631" y="3136"/>
                      </a:lnTo>
                      <a:lnTo>
                        <a:pt x="1633" y="2598"/>
                      </a:lnTo>
                      <a:lnTo>
                        <a:pt x="2654" y="3136"/>
                      </a:lnTo>
                      <a:lnTo>
                        <a:pt x="2450" y="2005"/>
                      </a:lnTo>
                      <a:lnTo>
                        <a:pt x="3285" y="1207"/>
                      </a:lnTo>
                      <a:lnTo>
                        <a:pt x="2153" y="1040"/>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29"/>
                <p:cNvSpPr/>
                <p:nvPr/>
              </p:nvSpPr>
              <p:spPr>
                <a:xfrm>
                  <a:off x="2125511" y="4966083"/>
                  <a:ext cx="105399" cy="100651"/>
                </a:xfrm>
                <a:custGeom>
                  <a:avLst/>
                  <a:gdLst/>
                  <a:ahLst/>
                  <a:cxnLst/>
                  <a:rect l="l" t="t" r="r" b="b"/>
                  <a:pathLst>
                    <a:path w="3285" h="3137" extrusionOk="0">
                      <a:moveTo>
                        <a:pt x="1633" y="1"/>
                      </a:moveTo>
                      <a:lnTo>
                        <a:pt x="1133" y="1040"/>
                      </a:lnTo>
                      <a:lnTo>
                        <a:pt x="1" y="1207"/>
                      </a:lnTo>
                      <a:lnTo>
                        <a:pt x="817" y="2005"/>
                      </a:lnTo>
                      <a:lnTo>
                        <a:pt x="613" y="3136"/>
                      </a:lnTo>
                      <a:lnTo>
                        <a:pt x="613" y="3136"/>
                      </a:lnTo>
                      <a:lnTo>
                        <a:pt x="1633" y="2598"/>
                      </a:lnTo>
                      <a:lnTo>
                        <a:pt x="2654" y="3136"/>
                      </a:lnTo>
                      <a:lnTo>
                        <a:pt x="2450" y="2005"/>
                      </a:lnTo>
                      <a:lnTo>
                        <a:pt x="3285" y="1207"/>
                      </a:lnTo>
                      <a:lnTo>
                        <a:pt x="2134" y="1040"/>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29"/>
                <p:cNvSpPr/>
                <p:nvPr/>
              </p:nvSpPr>
              <p:spPr>
                <a:xfrm>
                  <a:off x="2352929" y="4966083"/>
                  <a:ext cx="105399" cy="100651"/>
                </a:xfrm>
                <a:custGeom>
                  <a:avLst/>
                  <a:gdLst/>
                  <a:ahLst/>
                  <a:cxnLst/>
                  <a:rect l="l" t="t" r="r" b="b"/>
                  <a:pathLst>
                    <a:path w="3285" h="3137" extrusionOk="0">
                      <a:moveTo>
                        <a:pt x="1652" y="1"/>
                      </a:moveTo>
                      <a:lnTo>
                        <a:pt x="1151" y="1040"/>
                      </a:lnTo>
                      <a:lnTo>
                        <a:pt x="0" y="1207"/>
                      </a:lnTo>
                      <a:lnTo>
                        <a:pt x="835" y="2005"/>
                      </a:lnTo>
                      <a:lnTo>
                        <a:pt x="631" y="3136"/>
                      </a:lnTo>
                      <a:lnTo>
                        <a:pt x="1652" y="2598"/>
                      </a:lnTo>
                      <a:lnTo>
                        <a:pt x="2672" y="3136"/>
                      </a:lnTo>
                      <a:lnTo>
                        <a:pt x="2468" y="2005"/>
                      </a:lnTo>
                      <a:lnTo>
                        <a:pt x="3284" y="1207"/>
                      </a:lnTo>
                      <a:lnTo>
                        <a:pt x="2153" y="1040"/>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29"/>
                <p:cNvSpPr/>
                <p:nvPr/>
              </p:nvSpPr>
              <p:spPr>
                <a:xfrm>
                  <a:off x="2580925" y="4966083"/>
                  <a:ext cx="105399" cy="100651"/>
                </a:xfrm>
                <a:custGeom>
                  <a:avLst/>
                  <a:gdLst/>
                  <a:ahLst/>
                  <a:cxnLst/>
                  <a:rect l="l" t="t" r="r" b="b"/>
                  <a:pathLst>
                    <a:path w="3285" h="3137" extrusionOk="0">
                      <a:moveTo>
                        <a:pt x="1652" y="1"/>
                      </a:moveTo>
                      <a:lnTo>
                        <a:pt x="1132" y="1040"/>
                      </a:lnTo>
                      <a:lnTo>
                        <a:pt x="1" y="1207"/>
                      </a:lnTo>
                      <a:lnTo>
                        <a:pt x="835" y="2005"/>
                      </a:lnTo>
                      <a:lnTo>
                        <a:pt x="631" y="3136"/>
                      </a:lnTo>
                      <a:lnTo>
                        <a:pt x="631" y="3136"/>
                      </a:lnTo>
                      <a:lnTo>
                        <a:pt x="1652" y="2598"/>
                      </a:lnTo>
                      <a:lnTo>
                        <a:pt x="2654" y="3136"/>
                      </a:lnTo>
                      <a:lnTo>
                        <a:pt x="2468" y="2005"/>
                      </a:lnTo>
                      <a:lnTo>
                        <a:pt x="3285" y="1207"/>
                      </a:lnTo>
                      <a:lnTo>
                        <a:pt x="2153" y="1040"/>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29"/>
                <p:cNvSpPr/>
                <p:nvPr/>
              </p:nvSpPr>
              <p:spPr>
                <a:xfrm>
                  <a:off x="2808921" y="4966083"/>
                  <a:ext cx="105399" cy="100651"/>
                </a:xfrm>
                <a:custGeom>
                  <a:avLst/>
                  <a:gdLst/>
                  <a:ahLst/>
                  <a:cxnLst/>
                  <a:rect l="l" t="t" r="r" b="b"/>
                  <a:pathLst>
                    <a:path w="3285" h="3137" extrusionOk="0">
                      <a:moveTo>
                        <a:pt x="1652" y="1"/>
                      </a:moveTo>
                      <a:lnTo>
                        <a:pt x="1133" y="1040"/>
                      </a:lnTo>
                      <a:lnTo>
                        <a:pt x="1" y="1207"/>
                      </a:lnTo>
                      <a:lnTo>
                        <a:pt x="817" y="2005"/>
                      </a:lnTo>
                      <a:lnTo>
                        <a:pt x="632" y="3136"/>
                      </a:lnTo>
                      <a:lnTo>
                        <a:pt x="1652" y="2598"/>
                      </a:lnTo>
                      <a:lnTo>
                        <a:pt x="2654" y="3136"/>
                      </a:lnTo>
                      <a:lnTo>
                        <a:pt x="2468" y="2005"/>
                      </a:lnTo>
                      <a:lnTo>
                        <a:pt x="3285" y="1207"/>
                      </a:lnTo>
                      <a:lnTo>
                        <a:pt x="2153" y="1040"/>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29"/>
                <p:cNvSpPr/>
                <p:nvPr/>
              </p:nvSpPr>
              <p:spPr>
                <a:xfrm>
                  <a:off x="3036917" y="4966083"/>
                  <a:ext cx="105399" cy="100651"/>
                </a:xfrm>
                <a:custGeom>
                  <a:avLst/>
                  <a:gdLst/>
                  <a:ahLst/>
                  <a:cxnLst/>
                  <a:rect l="l" t="t" r="r" b="b"/>
                  <a:pathLst>
                    <a:path w="3285" h="3137" extrusionOk="0">
                      <a:moveTo>
                        <a:pt x="1634" y="1"/>
                      </a:moveTo>
                      <a:lnTo>
                        <a:pt x="1133" y="1040"/>
                      </a:lnTo>
                      <a:lnTo>
                        <a:pt x="1" y="1207"/>
                      </a:lnTo>
                      <a:lnTo>
                        <a:pt x="817" y="2005"/>
                      </a:lnTo>
                      <a:lnTo>
                        <a:pt x="632" y="3136"/>
                      </a:lnTo>
                      <a:lnTo>
                        <a:pt x="1634" y="2598"/>
                      </a:lnTo>
                      <a:lnTo>
                        <a:pt x="2654" y="3136"/>
                      </a:lnTo>
                      <a:lnTo>
                        <a:pt x="2469" y="2005"/>
                      </a:lnTo>
                      <a:lnTo>
                        <a:pt x="3285" y="1207"/>
                      </a:lnTo>
                      <a:lnTo>
                        <a:pt x="2153" y="1040"/>
                      </a:lnTo>
                      <a:lnTo>
                        <a:pt x="16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29"/>
                <p:cNvSpPr/>
                <p:nvPr/>
              </p:nvSpPr>
              <p:spPr>
                <a:xfrm>
                  <a:off x="3264945" y="4966083"/>
                  <a:ext cx="105399" cy="100651"/>
                </a:xfrm>
                <a:custGeom>
                  <a:avLst/>
                  <a:gdLst/>
                  <a:ahLst/>
                  <a:cxnLst/>
                  <a:rect l="l" t="t" r="r" b="b"/>
                  <a:pathLst>
                    <a:path w="3285" h="3137" extrusionOk="0">
                      <a:moveTo>
                        <a:pt x="1633" y="1"/>
                      </a:moveTo>
                      <a:lnTo>
                        <a:pt x="1132" y="1040"/>
                      </a:lnTo>
                      <a:lnTo>
                        <a:pt x="0" y="1207"/>
                      </a:lnTo>
                      <a:lnTo>
                        <a:pt x="816" y="2005"/>
                      </a:lnTo>
                      <a:lnTo>
                        <a:pt x="631" y="3136"/>
                      </a:lnTo>
                      <a:lnTo>
                        <a:pt x="631" y="3136"/>
                      </a:lnTo>
                      <a:lnTo>
                        <a:pt x="1633" y="2598"/>
                      </a:lnTo>
                      <a:lnTo>
                        <a:pt x="2653" y="3136"/>
                      </a:lnTo>
                      <a:lnTo>
                        <a:pt x="2449" y="2005"/>
                      </a:lnTo>
                      <a:lnTo>
                        <a:pt x="3284" y="1207"/>
                      </a:lnTo>
                      <a:lnTo>
                        <a:pt x="2152" y="1040"/>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29"/>
                <p:cNvSpPr/>
                <p:nvPr/>
              </p:nvSpPr>
              <p:spPr>
                <a:xfrm>
                  <a:off x="3492941" y="4966083"/>
                  <a:ext cx="105399" cy="100651"/>
                </a:xfrm>
                <a:custGeom>
                  <a:avLst/>
                  <a:gdLst/>
                  <a:ahLst/>
                  <a:cxnLst/>
                  <a:rect l="l" t="t" r="r" b="b"/>
                  <a:pathLst>
                    <a:path w="3285" h="3137" extrusionOk="0">
                      <a:moveTo>
                        <a:pt x="1633" y="1"/>
                      </a:moveTo>
                      <a:lnTo>
                        <a:pt x="1132" y="1040"/>
                      </a:lnTo>
                      <a:lnTo>
                        <a:pt x="0" y="1207"/>
                      </a:lnTo>
                      <a:lnTo>
                        <a:pt x="817" y="2005"/>
                      </a:lnTo>
                      <a:lnTo>
                        <a:pt x="613" y="3136"/>
                      </a:lnTo>
                      <a:lnTo>
                        <a:pt x="1633" y="2598"/>
                      </a:lnTo>
                      <a:lnTo>
                        <a:pt x="2653" y="3136"/>
                      </a:lnTo>
                      <a:lnTo>
                        <a:pt x="2449" y="2005"/>
                      </a:lnTo>
                      <a:lnTo>
                        <a:pt x="3284" y="1207"/>
                      </a:lnTo>
                      <a:lnTo>
                        <a:pt x="2134" y="1040"/>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29"/>
                <p:cNvSpPr/>
                <p:nvPr/>
              </p:nvSpPr>
              <p:spPr>
                <a:xfrm>
                  <a:off x="3711408" y="4966693"/>
                  <a:ext cx="105399" cy="100041"/>
                </a:xfrm>
                <a:custGeom>
                  <a:avLst/>
                  <a:gdLst/>
                  <a:ahLst/>
                  <a:cxnLst/>
                  <a:rect l="l" t="t" r="r" b="b"/>
                  <a:pathLst>
                    <a:path w="3285" h="3118" extrusionOk="0">
                      <a:moveTo>
                        <a:pt x="1633" y="0"/>
                      </a:moveTo>
                      <a:lnTo>
                        <a:pt x="1132" y="1039"/>
                      </a:lnTo>
                      <a:lnTo>
                        <a:pt x="1" y="1188"/>
                      </a:lnTo>
                      <a:lnTo>
                        <a:pt x="817" y="2004"/>
                      </a:lnTo>
                      <a:lnTo>
                        <a:pt x="631" y="3117"/>
                      </a:lnTo>
                      <a:lnTo>
                        <a:pt x="1633" y="2598"/>
                      </a:lnTo>
                      <a:lnTo>
                        <a:pt x="2654" y="3117"/>
                      </a:lnTo>
                      <a:lnTo>
                        <a:pt x="2468" y="2004"/>
                      </a:lnTo>
                      <a:lnTo>
                        <a:pt x="3285" y="1188"/>
                      </a:lnTo>
                      <a:lnTo>
                        <a:pt x="2153" y="1039"/>
                      </a:lnTo>
                      <a:lnTo>
                        <a:pt x="16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29"/>
                <p:cNvSpPr/>
                <p:nvPr/>
              </p:nvSpPr>
              <p:spPr>
                <a:xfrm>
                  <a:off x="3939404" y="4966693"/>
                  <a:ext cx="105399" cy="100041"/>
                </a:xfrm>
                <a:custGeom>
                  <a:avLst/>
                  <a:gdLst/>
                  <a:ahLst/>
                  <a:cxnLst/>
                  <a:rect l="l" t="t" r="r" b="b"/>
                  <a:pathLst>
                    <a:path w="3285" h="3118" extrusionOk="0">
                      <a:moveTo>
                        <a:pt x="1634" y="0"/>
                      </a:moveTo>
                      <a:lnTo>
                        <a:pt x="1133" y="1039"/>
                      </a:lnTo>
                      <a:lnTo>
                        <a:pt x="1" y="1188"/>
                      </a:lnTo>
                      <a:lnTo>
                        <a:pt x="817" y="2004"/>
                      </a:lnTo>
                      <a:lnTo>
                        <a:pt x="632" y="3117"/>
                      </a:lnTo>
                      <a:lnTo>
                        <a:pt x="1634" y="2598"/>
                      </a:lnTo>
                      <a:lnTo>
                        <a:pt x="2654" y="3117"/>
                      </a:lnTo>
                      <a:lnTo>
                        <a:pt x="2468" y="2004"/>
                      </a:lnTo>
                      <a:lnTo>
                        <a:pt x="3285" y="1188"/>
                      </a:lnTo>
                      <a:lnTo>
                        <a:pt x="2153" y="1039"/>
                      </a:lnTo>
                      <a:lnTo>
                        <a:pt x="16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29"/>
                <p:cNvSpPr/>
                <p:nvPr/>
              </p:nvSpPr>
              <p:spPr>
                <a:xfrm>
                  <a:off x="4167400" y="4966693"/>
                  <a:ext cx="105399" cy="100041"/>
                </a:xfrm>
                <a:custGeom>
                  <a:avLst/>
                  <a:gdLst/>
                  <a:ahLst/>
                  <a:cxnLst/>
                  <a:rect l="l" t="t" r="r" b="b"/>
                  <a:pathLst>
                    <a:path w="3285" h="3118" extrusionOk="0">
                      <a:moveTo>
                        <a:pt x="1634" y="0"/>
                      </a:moveTo>
                      <a:lnTo>
                        <a:pt x="1133" y="1039"/>
                      </a:lnTo>
                      <a:lnTo>
                        <a:pt x="1" y="1188"/>
                      </a:lnTo>
                      <a:lnTo>
                        <a:pt x="817" y="2004"/>
                      </a:lnTo>
                      <a:lnTo>
                        <a:pt x="613" y="3117"/>
                      </a:lnTo>
                      <a:lnTo>
                        <a:pt x="613" y="3117"/>
                      </a:lnTo>
                      <a:lnTo>
                        <a:pt x="1634" y="2598"/>
                      </a:lnTo>
                      <a:lnTo>
                        <a:pt x="2654" y="3117"/>
                      </a:lnTo>
                      <a:lnTo>
                        <a:pt x="2450" y="2004"/>
                      </a:lnTo>
                      <a:lnTo>
                        <a:pt x="3285" y="1188"/>
                      </a:lnTo>
                      <a:lnTo>
                        <a:pt x="2153" y="1039"/>
                      </a:lnTo>
                      <a:lnTo>
                        <a:pt x="16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29"/>
                <p:cNvSpPr/>
                <p:nvPr/>
              </p:nvSpPr>
              <p:spPr>
                <a:xfrm>
                  <a:off x="4395428" y="4966693"/>
                  <a:ext cx="105399" cy="100041"/>
                </a:xfrm>
                <a:custGeom>
                  <a:avLst/>
                  <a:gdLst/>
                  <a:ahLst/>
                  <a:cxnLst/>
                  <a:rect l="l" t="t" r="r" b="b"/>
                  <a:pathLst>
                    <a:path w="3285" h="3118" extrusionOk="0">
                      <a:moveTo>
                        <a:pt x="1633" y="0"/>
                      </a:moveTo>
                      <a:lnTo>
                        <a:pt x="1132" y="1039"/>
                      </a:lnTo>
                      <a:lnTo>
                        <a:pt x="0" y="1188"/>
                      </a:lnTo>
                      <a:lnTo>
                        <a:pt x="816" y="2004"/>
                      </a:lnTo>
                      <a:lnTo>
                        <a:pt x="612" y="3117"/>
                      </a:lnTo>
                      <a:lnTo>
                        <a:pt x="1633" y="2598"/>
                      </a:lnTo>
                      <a:lnTo>
                        <a:pt x="2653" y="3117"/>
                      </a:lnTo>
                      <a:lnTo>
                        <a:pt x="2449" y="2004"/>
                      </a:lnTo>
                      <a:lnTo>
                        <a:pt x="3284" y="1188"/>
                      </a:lnTo>
                      <a:lnTo>
                        <a:pt x="2134" y="1039"/>
                      </a:lnTo>
                      <a:lnTo>
                        <a:pt x="16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29"/>
                <p:cNvSpPr/>
                <p:nvPr/>
              </p:nvSpPr>
              <p:spPr>
                <a:xfrm>
                  <a:off x="4622815" y="4966693"/>
                  <a:ext cx="105399" cy="100041"/>
                </a:xfrm>
                <a:custGeom>
                  <a:avLst/>
                  <a:gdLst/>
                  <a:ahLst/>
                  <a:cxnLst/>
                  <a:rect l="l" t="t" r="r" b="b"/>
                  <a:pathLst>
                    <a:path w="3285" h="3118" extrusionOk="0">
                      <a:moveTo>
                        <a:pt x="1652" y="0"/>
                      </a:moveTo>
                      <a:lnTo>
                        <a:pt x="1151" y="1039"/>
                      </a:lnTo>
                      <a:lnTo>
                        <a:pt x="1" y="1188"/>
                      </a:lnTo>
                      <a:lnTo>
                        <a:pt x="836" y="2004"/>
                      </a:lnTo>
                      <a:lnTo>
                        <a:pt x="632" y="3117"/>
                      </a:lnTo>
                      <a:lnTo>
                        <a:pt x="1652" y="2598"/>
                      </a:lnTo>
                      <a:lnTo>
                        <a:pt x="2673" y="3117"/>
                      </a:lnTo>
                      <a:lnTo>
                        <a:pt x="2468" y="2004"/>
                      </a:lnTo>
                      <a:lnTo>
                        <a:pt x="3285" y="1188"/>
                      </a:lnTo>
                      <a:lnTo>
                        <a:pt x="2153" y="1039"/>
                      </a:lnTo>
                      <a:lnTo>
                        <a:pt x="16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29"/>
                <p:cNvSpPr/>
                <p:nvPr/>
              </p:nvSpPr>
              <p:spPr>
                <a:xfrm>
                  <a:off x="4850811" y="4966693"/>
                  <a:ext cx="105399" cy="100041"/>
                </a:xfrm>
                <a:custGeom>
                  <a:avLst/>
                  <a:gdLst/>
                  <a:ahLst/>
                  <a:cxnLst/>
                  <a:rect l="l" t="t" r="r" b="b"/>
                  <a:pathLst>
                    <a:path w="3285" h="3118" extrusionOk="0">
                      <a:moveTo>
                        <a:pt x="1652" y="0"/>
                      </a:moveTo>
                      <a:lnTo>
                        <a:pt x="1133" y="1039"/>
                      </a:lnTo>
                      <a:lnTo>
                        <a:pt x="1" y="1188"/>
                      </a:lnTo>
                      <a:lnTo>
                        <a:pt x="817" y="2004"/>
                      </a:lnTo>
                      <a:lnTo>
                        <a:pt x="632" y="3117"/>
                      </a:lnTo>
                      <a:lnTo>
                        <a:pt x="1652" y="2598"/>
                      </a:lnTo>
                      <a:lnTo>
                        <a:pt x="2654" y="3117"/>
                      </a:lnTo>
                      <a:lnTo>
                        <a:pt x="2469" y="2004"/>
                      </a:lnTo>
                      <a:lnTo>
                        <a:pt x="3285" y="1188"/>
                      </a:lnTo>
                      <a:lnTo>
                        <a:pt x="2153" y="1039"/>
                      </a:lnTo>
                      <a:lnTo>
                        <a:pt x="16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29"/>
                <p:cNvSpPr/>
                <p:nvPr/>
              </p:nvSpPr>
              <p:spPr>
                <a:xfrm>
                  <a:off x="5078839" y="4966693"/>
                  <a:ext cx="105399" cy="100041"/>
                </a:xfrm>
                <a:custGeom>
                  <a:avLst/>
                  <a:gdLst/>
                  <a:ahLst/>
                  <a:cxnLst/>
                  <a:rect l="l" t="t" r="r" b="b"/>
                  <a:pathLst>
                    <a:path w="3285" h="3118" extrusionOk="0">
                      <a:moveTo>
                        <a:pt x="1651" y="0"/>
                      </a:moveTo>
                      <a:lnTo>
                        <a:pt x="1132" y="1039"/>
                      </a:lnTo>
                      <a:lnTo>
                        <a:pt x="0" y="1188"/>
                      </a:lnTo>
                      <a:lnTo>
                        <a:pt x="816" y="2004"/>
                      </a:lnTo>
                      <a:lnTo>
                        <a:pt x="631" y="3117"/>
                      </a:lnTo>
                      <a:lnTo>
                        <a:pt x="1651" y="2598"/>
                      </a:lnTo>
                      <a:lnTo>
                        <a:pt x="2653" y="3117"/>
                      </a:lnTo>
                      <a:lnTo>
                        <a:pt x="2468" y="2004"/>
                      </a:lnTo>
                      <a:lnTo>
                        <a:pt x="3284" y="1188"/>
                      </a:lnTo>
                      <a:lnTo>
                        <a:pt x="2152" y="1039"/>
                      </a:lnTo>
                      <a:lnTo>
                        <a:pt x="16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29"/>
                <p:cNvSpPr/>
                <p:nvPr/>
              </p:nvSpPr>
              <p:spPr>
                <a:xfrm>
                  <a:off x="5306835" y="4966083"/>
                  <a:ext cx="104790" cy="100041"/>
                </a:xfrm>
                <a:custGeom>
                  <a:avLst/>
                  <a:gdLst/>
                  <a:ahLst/>
                  <a:cxnLst/>
                  <a:rect l="l" t="t" r="r" b="b"/>
                  <a:pathLst>
                    <a:path w="3266" h="3118" extrusionOk="0">
                      <a:moveTo>
                        <a:pt x="1633" y="1"/>
                      </a:moveTo>
                      <a:lnTo>
                        <a:pt x="1132" y="1021"/>
                      </a:lnTo>
                      <a:lnTo>
                        <a:pt x="0" y="1188"/>
                      </a:lnTo>
                      <a:lnTo>
                        <a:pt x="817" y="1986"/>
                      </a:lnTo>
                      <a:lnTo>
                        <a:pt x="613" y="3118"/>
                      </a:lnTo>
                      <a:lnTo>
                        <a:pt x="1633" y="2598"/>
                      </a:lnTo>
                      <a:lnTo>
                        <a:pt x="2653" y="3118"/>
                      </a:lnTo>
                      <a:lnTo>
                        <a:pt x="2449" y="1986"/>
                      </a:lnTo>
                      <a:lnTo>
                        <a:pt x="3266" y="1188"/>
                      </a:lnTo>
                      <a:lnTo>
                        <a:pt x="2134"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29"/>
                <p:cNvSpPr/>
                <p:nvPr/>
              </p:nvSpPr>
              <p:spPr>
                <a:xfrm>
                  <a:off x="5525911" y="4966083"/>
                  <a:ext cx="105399" cy="100041"/>
                </a:xfrm>
                <a:custGeom>
                  <a:avLst/>
                  <a:gdLst/>
                  <a:ahLst/>
                  <a:cxnLst/>
                  <a:rect l="l" t="t" r="r" b="b"/>
                  <a:pathLst>
                    <a:path w="3285" h="3118" extrusionOk="0">
                      <a:moveTo>
                        <a:pt x="1651" y="1"/>
                      </a:moveTo>
                      <a:lnTo>
                        <a:pt x="1132" y="1021"/>
                      </a:lnTo>
                      <a:lnTo>
                        <a:pt x="0" y="1188"/>
                      </a:lnTo>
                      <a:lnTo>
                        <a:pt x="817" y="1986"/>
                      </a:lnTo>
                      <a:lnTo>
                        <a:pt x="631" y="3118"/>
                      </a:lnTo>
                      <a:lnTo>
                        <a:pt x="1651" y="2598"/>
                      </a:lnTo>
                      <a:lnTo>
                        <a:pt x="2653" y="3118"/>
                      </a:lnTo>
                      <a:lnTo>
                        <a:pt x="2468" y="1986"/>
                      </a:lnTo>
                      <a:lnTo>
                        <a:pt x="3284" y="1188"/>
                      </a:lnTo>
                      <a:lnTo>
                        <a:pt x="2152" y="1021"/>
                      </a:lnTo>
                      <a:lnTo>
                        <a:pt x="165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29"/>
                <p:cNvSpPr/>
                <p:nvPr/>
              </p:nvSpPr>
              <p:spPr>
                <a:xfrm>
                  <a:off x="5753907" y="4966083"/>
                  <a:ext cx="105399" cy="100041"/>
                </a:xfrm>
                <a:custGeom>
                  <a:avLst/>
                  <a:gdLst/>
                  <a:ahLst/>
                  <a:cxnLst/>
                  <a:rect l="l" t="t" r="r" b="b"/>
                  <a:pathLst>
                    <a:path w="3285" h="3118" extrusionOk="0">
                      <a:moveTo>
                        <a:pt x="1652" y="1"/>
                      </a:moveTo>
                      <a:lnTo>
                        <a:pt x="1132" y="1021"/>
                      </a:lnTo>
                      <a:lnTo>
                        <a:pt x="0" y="1188"/>
                      </a:lnTo>
                      <a:lnTo>
                        <a:pt x="817" y="1986"/>
                      </a:lnTo>
                      <a:lnTo>
                        <a:pt x="631" y="3118"/>
                      </a:lnTo>
                      <a:lnTo>
                        <a:pt x="1652" y="2598"/>
                      </a:lnTo>
                      <a:lnTo>
                        <a:pt x="2654" y="3118"/>
                      </a:lnTo>
                      <a:lnTo>
                        <a:pt x="2468" y="1986"/>
                      </a:lnTo>
                      <a:lnTo>
                        <a:pt x="3284" y="1188"/>
                      </a:lnTo>
                      <a:lnTo>
                        <a:pt x="2153" y="1021"/>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29"/>
                <p:cNvSpPr/>
                <p:nvPr/>
              </p:nvSpPr>
              <p:spPr>
                <a:xfrm>
                  <a:off x="5981903" y="4966083"/>
                  <a:ext cx="105399" cy="100041"/>
                </a:xfrm>
                <a:custGeom>
                  <a:avLst/>
                  <a:gdLst/>
                  <a:ahLst/>
                  <a:cxnLst/>
                  <a:rect l="l" t="t" r="r" b="b"/>
                  <a:pathLst>
                    <a:path w="3285" h="3118" extrusionOk="0">
                      <a:moveTo>
                        <a:pt x="1633" y="1"/>
                      </a:moveTo>
                      <a:lnTo>
                        <a:pt x="1132" y="1021"/>
                      </a:lnTo>
                      <a:lnTo>
                        <a:pt x="0" y="1188"/>
                      </a:lnTo>
                      <a:lnTo>
                        <a:pt x="817" y="1986"/>
                      </a:lnTo>
                      <a:lnTo>
                        <a:pt x="631" y="3118"/>
                      </a:lnTo>
                      <a:lnTo>
                        <a:pt x="1633" y="2598"/>
                      </a:lnTo>
                      <a:lnTo>
                        <a:pt x="2654" y="3118"/>
                      </a:lnTo>
                      <a:lnTo>
                        <a:pt x="2468" y="1986"/>
                      </a:lnTo>
                      <a:lnTo>
                        <a:pt x="3285" y="1188"/>
                      </a:lnTo>
                      <a:lnTo>
                        <a:pt x="2153"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29"/>
                <p:cNvSpPr/>
                <p:nvPr/>
              </p:nvSpPr>
              <p:spPr>
                <a:xfrm>
                  <a:off x="6209899" y="4966083"/>
                  <a:ext cx="105399" cy="100041"/>
                </a:xfrm>
                <a:custGeom>
                  <a:avLst/>
                  <a:gdLst/>
                  <a:ahLst/>
                  <a:cxnLst/>
                  <a:rect l="l" t="t" r="r" b="b"/>
                  <a:pathLst>
                    <a:path w="3285" h="3118" extrusionOk="0">
                      <a:moveTo>
                        <a:pt x="1633" y="1"/>
                      </a:moveTo>
                      <a:lnTo>
                        <a:pt x="1132" y="1021"/>
                      </a:lnTo>
                      <a:lnTo>
                        <a:pt x="1" y="1188"/>
                      </a:lnTo>
                      <a:lnTo>
                        <a:pt x="817" y="1986"/>
                      </a:lnTo>
                      <a:lnTo>
                        <a:pt x="632" y="3118"/>
                      </a:lnTo>
                      <a:lnTo>
                        <a:pt x="1633" y="2598"/>
                      </a:lnTo>
                      <a:lnTo>
                        <a:pt x="2654" y="3118"/>
                      </a:lnTo>
                      <a:lnTo>
                        <a:pt x="2450" y="1986"/>
                      </a:lnTo>
                      <a:lnTo>
                        <a:pt x="3285" y="1188"/>
                      </a:lnTo>
                      <a:lnTo>
                        <a:pt x="2153"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29"/>
                <p:cNvSpPr/>
                <p:nvPr/>
              </p:nvSpPr>
              <p:spPr>
                <a:xfrm>
                  <a:off x="6437895" y="4966083"/>
                  <a:ext cx="104822" cy="100041"/>
                </a:xfrm>
                <a:custGeom>
                  <a:avLst/>
                  <a:gdLst/>
                  <a:ahLst/>
                  <a:cxnLst/>
                  <a:rect l="l" t="t" r="r" b="b"/>
                  <a:pathLst>
                    <a:path w="3267" h="3118" extrusionOk="0">
                      <a:moveTo>
                        <a:pt x="1634" y="1"/>
                      </a:moveTo>
                      <a:lnTo>
                        <a:pt x="1133" y="1021"/>
                      </a:lnTo>
                      <a:lnTo>
                        <a:pt x="1" y="1188"/>
                      </a:lnTo>
                      <a:lnTo>
                        <a:pt x="817" y="1986"/>
                      </a:lnTo>
                      <a:lnTo>
                        <a:pt x="613" y="3118"/>
                      </a:lnTo>
                      <a:lnTo>
                        <a:pt x="613" y="3118"/>
                      </a:lnTo>
                      <a:lnTo>
                        <a:pt x="1634" y="2598"/>
                      </a:lnTo>
                      <a:lnTo>
                        <a:pt x="2654" y="3118"/>
                      </a:lnTo>
                      <a:lnTo>
                        <a:pt x="2654" y="3118"/>
                      </a:lnTo>
                      <a:lnTo>
                        <a:pt x="2450" y="1986"/>
                      </a:lnTo>
                      <a:lnTo>
                        <a:pt x="3266" y="1188"/>
                      </a:lnTo>
                      <a:lnTo>
                        <a:pt x="2135" y="1021"/>
                      </a:lnTo>
                      <a:lnTo>
                        <a:pt x="16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29"/>
                <p:cNvSpPr/>
                <p:nvPr/>
              </p:nvSpPr>
              <p:spPr>
                <a:xfrm>
                  <a:off x="6665314" y="4966083"/>
                  <a:ext cx="105399" cy="100041"/>
                </a:xfrm>
                <a:custGeom>
                  <a:avLst/>
                  <a:gdLst/>
                  <a:ahLst/>
                  <a:cxnLst/>
                  <a:rect l="l" t="t" r="r" b="b"/>
                  <a:pathLst>
                    <a:path w="3285" h="3118" extrusionOk="0">
                      <a:moveTo>
                        <a:pt x="1652" y="1"/>
                      </a:moveTo>
                      <a:lnTo>
                        <a:pt x="1151" y="1021"/>
                      </a:lnTo>
                      <a:lnTo>
                        <a:pt x="0" y="1188"/>
                      </a:lnTo>
                      <a:lnTo>
                        <a:pt x="835" y="1986"/>
                      </a:lnTo>
                      <a:lnTo>
                        <a:pt x="631" y="3118"/>
                      </a:lnTo>
                      <a:lnTo>
                        <a:pt x="1652" y="2598"/>
                      </a:lnTo>
                      <a:lnTo>
                        <a:pt x="2654" y="3118"/>
                      </a:lnTo>
                      <a:lnTo>
                        <a:pt x="2468" y="1986"/>
                      </a:lnTo>
                      <a:lnTo>
                        <a:pt x="3285" y="1188"/>
                      </a:lnTo>
                      <a:lnTo>
                        <a:pt x="2153" y="1021"/>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29"/>
                <p:cNvSpPr/>
                <p:nvPr/>
              </p:nvSpPr>
              <p:spPr>
                <a:xfrm>
                  <a:off x="6893310" y="4966083"/>
                  <a:ext cx="105399" cy="100041"/>
                </a:xfrm>
                <a:custGeom>
                  <a:avLst/>
                  <a:gdLst/>
                  <a:ahLst/>
                  <a:cxnLst/>
                  <a:rect l="l" t="t" r="r" b="b"/>
                  <a:pathLst>
                    <a:path w="3285" h="3118" extrusionOk="0">
                      <a:moveTo>
                        <a:pt x="1652" y="1"/>
                      </a:moveTo>
                      <a:lnTo>
                        <a:pt x="1132" y="1021"/>
                      </a:lnTo>
                      <a:lnTo>
                        <a:pt x="1" y="1188"/>
                      </a:lnTo>
                      <a:lnTo>
                        <a:pt x="817" y="1986"/>
                      </a:lnTo>
                      <a:lnTo>
                        <a:pt x="631" y="3118"/>
                      </a:lnTo>
                      <a:lnTo>
                        <a:pt x="1652" y="2598"/>
                      </a:lnTo>
                      <a:lnTo>
                        <a:pt x="2654" y="3118"/>
                      </a:lnTo>
                      <a:lnTo>
                        <a:pt x="2468" y="1986"/>
                      </a:lnTo>
                      <a:lnTo>
                        <a:pt x="3285" y="1188"/>
                      </a:lnTo>
                      <a:lnTo>
                        <a:pt x="2153" y="1021"/>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29"/>
                <p:cNvSpPr/>
                <p:nvPr/>
              </p:nvSpPr>
              <p:spPr>
                <a:xfrm>
                  <a:off x="7121306" y="4966083"/>
                  <a:ext cx="105399" cy="100041"/>
                </a:xfrm>
                <a:custGeom>
                  <a:avLst/>
                  <a:gdLst/>
                  <a:ahLst/>
                  <a:cxnLst/>
                  <a:rect l="l" t="t" r="r" b="b"/>
                  <a:pathLst>
                    <a:path w="3285" h="3118" extrusionOk="0">
                      <a:moveTo>
                        <a:pt x="1652" y="1"/>
                      </a:moveTo>
                      <a:lnTo>
                        <a:pt x="1133" y="1021"/>
                      </a:lnTo>
                      <a:lnTo>
                        <a:pt x="1" y="1188"/>
                      </a:lnTo>
                      <a:lnTo>
                        <a:pt x="817" y="1986"/>
                      </a:lnTo>
                      <a:lnTo>
                        <a:pt x="632" y="3118"/>
                      </a:lnTo>
                      <a:lnTo>
                        <a:pt x="1652" y="2598"/>
                      </a:lnTo>
                      <a:lnTo>
                        <a:pt x="2654" y="3118"/>
                      </a:lnTo>
                      <a:lnTo>
                        <a:pt x="2469" y="1986"/>
                      </a:lnTo>
                      <a:lnTo>
                        <a:pt x="3285" y="1188"/>
                      </a:lnTo>
                      <a:lnTo>
                        <a:pt x="2153" y="1021"/>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29"/>
                <p:cNvSpPr/>
                <p:nvPr/>
              </p:nvSpPr>
              <p:spPr>
                <a:xfrm>
                  <a:off x="7349334" y="4966083"/>
                  <a:ext cx="105399" cy="100041"/>
                </a:xfrm>
                <a:custGeom>
                  <a:avLst/>
                  <a:gdLst/>
                  <a:ahLst/>
                  <a:cxnLst/>
                  <a:rect l="l" t="t" r="r" b="b"/>
                  <a:pathLst>
                    <a:path w="3285" h="3118" extrusionOk="0">
                      <a:moveTo>
                        <a:pt x="1633" y="1"/>
                      </a:moveTo>
                      <a:lnTo>
                        <a:pt x="1132" y="1021"/>
                      </a:lnTo>
                      <a:lnTo>
                        <a:pt x="0" y="1188"/>
                      </a:lnTo>
                      <a:lnTo>
                        <a:pt x="816" y="1986"/>
                      </a:lnTo>
                      <a:lnTo>
                        <a:pt x="631" y="3118"/>
                      </a:lnTo>
                      <a:lnTo>
                        <a:pt x="1633" y="2598"/>
                      </a:lnTo>
                      <a:lnTo>
                        <a:pt x="2653" y="3118"/>
                      </a:lnTo>
                      <a:lnTo>
                        <a:pt x="2468" y="1986"/>
                      </a:lnTo>
                      <a:lnTo>
                        <a:pt x="3284" y="1188"/>
                      </a:lnTo>
                      <a:lnTo>
                        <a:pt x="2152"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29"/>
                <p:cNvSpPr/>
                <p:nvPr/>
              </p:nvSpPr>
              <p:spPr>
                <a:xfrm>
                  <a:off x="7577330" y="4966083"/>
                  <a:ext cx="105399" cy="100041"/>
                </a:xfrm>
                <a:custGeom>
                  <a:avLst/>
                  <a:gdLst/>
                  <a:ahLst/>
                  <a:cxnLst/>
                  <a:rect l="l" t="t" r="r" b="b"/>
                  <a:pathLst>
                    <a:path w="3285" h="3118" extrusionOk="0">
                      <a:moveTo>
                        <a:pt x="1633" y="1"/>
                      </a:moveTo>
                      <a:lnTo>
                        <a:pt x="1132" y="1021"/>
                      </a:lnTo>
                      <a:lnTo>
                        <a:pt x="0" y="1188"/>
                      </a:lnTo>
                      <a:lnTo>
                        <a:pt x="817" y="1986"/>
                      </a:lnTo>
                      <a:lnTo>
                        <a:pt x="631" y="3118"/>
                      </a:lnTo>
                      <a:lnTo>
                        <a:pt x="631" y="3118"/>
                      </a:lnTo>
                      <a:lnTo>
                        <a:pt x="1633" y="2598"/>
                      </a:lnTo>
                      <a:lnTo>
                        <a:pt x="2653" y="3118"/>
                      </a:lnTo>
                      <a:lnTo>
                        <a:pt x="2653" y="3118"/>
                      </a:lnTo>
                      <a:lnTo>
                        <a:pt x="2449" y="1986"/>
                      </a:lnTo>
                      <a:lnTo>
                        <a:pt x="3284" y="1188"/>
                      </a:lnTo>
                      <a:lnTo>
                        <a:pt x="2152"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29"/>
                <p:cNvSpPr/>
                <p:nvPr/>
              </p:nvSpPr>
              <p:spPr>
                <a:xfrm>
                  <a:off x="7805326" y="4966083"/>
                  <a:ext cx="104790" cy="100041"/>
                </a:xfrm>
                <a:custGeom>
                  <a:avLst/>
                  <a:gdLst/>
                  <a:ahLst/>
                  <a:cxnLst/>
                  <a:rect l="l" t="t" r="r" b="b"/>
                  <a:pathLst>
                    <a:path w="3266" h="3118" extrusionOk="0">
                      <a:moveTo>
                        <a:pt x="1633" y="1"/>
                      </a:moveTo>
                      <a:lnTo>
                        <a:pt x="1132" y="1021"/>
                      </a:lnTo>
                      <a:lnTo>
                        <a:pt x="0" y="1188"/>
                      </a:lnTo>
                      <a:lnTo>
                        <a:pt x="817" y="1986"/>
                      </a:lnTo>
                      <a:lnTo>
                        <a:pt x="613" y="3118"/>
                      </a:lnTo>
                      <a:lnTo>
                        <a:pt x="1633" y="2598"/>
                      </a:lnTo>
                      <a:lnTo>
                        <a:pt x="2654" y="3118"/>
                      </a:lnTo>
                      <a:lnTo>
                        <a:pt x="2449" y="1986"/>
                      </a:lnTo>
                      <a:lnTo>
                        <a:pt x="3266" y="1188"/>
                      </a:lnTo>
                      <a:lnTo>
                        <a:pt x="2134"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29"/>
                <p:cNvSpPr/>
                <p:nvPr/>
              </p:nvSpPr>
              <p:spPr>
                <a:xfrm>
                  <a:off x="8032712" y="4966083"/>
                  <a:ext cx="105431" cy="100041"/>
                </a:xfrm>
                <a:custGeom>
                  <a:avLst/>
                  <a:gdLst/>
                  <a:ahLst/>
                  <a:cxnLst/>
                  <a:rect l="l" t="t" r="r" b="b"/>
                  <a:pathLst>
                    <a:path w="3286" h="3118" extrusionOk="0">
                      <a:moveTo>
                        <a:pt x="1652" y="1"/>
                      </a:moveTo>
                      <a:lnTo>
                        <a:pt x="1151" y="1021"/>
                      </a:lnTo>
                      <a:lnTo>
                        <a:pt x="1" y="1188"/>
                      </a:lnTo>
                      <a:lnTo>
                        <a:pt x="836" y="1986"/>
                      </a:lnTo>
                      <a:lnTo>
                        <a:pt x="632" y="3118"/>
                      </a:lnTo>
                      <a:lnTo>
                        <a:pt x="1652" y="2598"/>
                      </a:lnTo>
                      <a:lnTo>
                        <a:pt x="2673" y="3118"/>
                      </a:lnTo>
                      <a:lnTo>
                        <a:pt x="2673" y="3118"/>
                      </a:lnTo>
                      <a:lnTo>
                        <a:pt x="2469" y="1986"/>
                      </a:lnTo>
                      <a:lnTo>
                        <a:pt x="3285" y="1188"/>
                      </a:lnTo>
                      <a:lnTo>
                        <a:pt x="2153" y="1021"/>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29"/>
                <p:cNvSpPr/>
                <p:nvPr/>
              </p:nvSpPr>
              <p:spPr>
                <a:xfrm>
                  <a:off x="8260740" y="4966083"/>
                  <a:ext cx="105399" cy="100041"/>
                </a:xfrm>
                <a:custGeom>
                  <a:avLst/>
                  <a:gdLst/>
                  <a:ahLst/>
                  <a:cxnLst/>
                  <a:rect l="l" t="t" r="r" b="b"/>
                  <a:pathLst>
                    <a:path w="3285" h="3118" extrusionOk="0">
                      <a:moveTo>
                        <a:pt x="1651" y="1"/>
                      </a:moveTo>
                      <a:lnTo>
                        <a:pt x="1132" y="1021"/>
                      </a:lnTo>
                      <a:lnTo>
                        <a:pt x="0" y="1188"/>
                      </a:lnTo>
                      <a:lnTo>
                        <a:pt x="817" y="1986"/>
                      </a:lnTo>
                      <a:lnTo>
                        <a:pt x="631" y="3118"/>
                      </a:lnTo>
                      <a:lnTo>
                        <a:pt x="1651" y="2598"/>
                      </a:lnTo>
                      <a:lnTo>
                        <a:pt x="2653" y="3118"/>
                      </a:lnTo>
                      <a:lnTo>
                        <a:pt x="2468" y="1986"/>
                      </a:lnTo>
                      <a:lnTo>
                        <a:pt x="3284" y="1188"/>
                      </a:lnTo>
                      <a:lnTo>
                        <a:pt x="2152" y="1021"/>
                      </a:lnTo>
                      <a:lnTo>
                        <a:pt x="165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29"/>
                <p:cNvSpPr/>
                <p:nvPr/>
              </p:nvSpPr>
              <p:spPr>
                <a:xfrm>
                  <a:off x="8488736" y="4966083"/>
                  <a:ext cx="105399" cy="100041"/>
                </a:xfrm>
                <a:custGeom>
                  <a:avLst/>
                  <a:gdLst/>
                  <a:ahLst/>
                  <a:cxnLst/>
                  <a:rect l="l" t="t" r="r" b="b"/>
                  <a:pathLst>
                    <a:path w="3285" h="3118" extrusionOk="0">
                      <a:moveTo>
                        <a:pt x="1652" y="1"/>
                      </a:moveTo>
                      <a:lnTo>
                        <a:pt x="1132" y="1021"/>
                      </a:lnTo>
                      <a:lnTo>
                        <a:pt x="0" y="1188"/>
                      </a:lnTo>
                      <a:lnTo>
                        <a:pt x="817" y="1986"/>
                      </a:lnTo>
                      <a:lnTo>
                        <a:pt x="631" y="3118"/>
                      </a:lnTo>
                      <a:lnTo>
                        <a:pt x="1652" y="2598"/>
                      </a:lnTo>
                      <a:lnTo>
                        <a:pt x="2654" y="3118"/>
                      </a:lnTo>
                      <a:lnTo>
                        <a:pt x="2468" y="1986"/>
                      </a:lnTo>
                      <a:lnTo>
                        <a:pt x="3284" y="1188"/>
                      </a:lnTo>
                      <a:lnTo>
                        <a:pt x="2153" y="1021"/>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29"/>
                <p:cNvSpPr/>
                <p:nvPr/>
              </p:nvSpPr>
              <p:spPr>
                <a:xfrm>
                  <a:off x="8716732" y="4966083"/>
                  <a:ext cx="105399" cy="100041"/>
                </a:xfrm>
                <a:custGeom>
                  <a:avLst/>
                  <a:gdLst/>
                  <a:ahLst/>
                  <a:cxnLst/>
                  <a:rect l="l" t="t" r="r" b="b"/>
                  <a:pathLst>
                    <a:path w="3285" h="3118" extrusionOk="0">
                      <a:moveTo>
                        <a:pt x="1633" y="1"/>
                      </a:moveTo>
                      <a:lnTo>
                        <a:pt x="1132" y="1021"/>
                      </a:lnTo>
                      <a:lnTo>
                        <a:pt x="1" y="1188"/>
                      </a:lnTo>
                      <a:lnTo>
                        <a:pt x="817" y="1986"/>
                      </a:lnTo>
                      <a:lnTo>
                        <a:pt x="631" y="3118"/>
                      </a:lnTo>
                      <a:lnTo>
                        <a:pt x="631" y="3118"/>
                      </a:lnTo>
                      <a:lnTo>
                        <a:pt x="1633" y="2598"/>
                      </a:lnTo>
                      <a:lnTo>
                        <a:pt x="2654" y="3118"/>
                      </a:lnTo>
                      <a:lnTo>
                        <a:pt x="2468" y="1986"/>
                      </a:lnTo>
                      <a:lnTo>
                        <a:pt x="3285" y="1188"/>
                      </a:lnTo>
                      <a:lnTo>
                        <a:pt x="2153"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29"/>
                <p:cNvSpPr/>
                <p:nvPr/>
              </p:nvSpPr>
              <p:spPr>
                <a:xfrm>
                  <a:off x="8935199" y="4966693"/>
                  <a:ext cx="105399" cy="100041"/>
                </a:xfrm>
                <a:custGeom>
                  <a:avLst/>
                  <a:gdLst/>
                  <a:ahLst/>
                  <a:cxnLst/>
                  <a:rect l="l" t="t" r="r" b="b"/>
                  <a:pathLst>
                    <a:path w="3285" h="3118" extrusionOk="0">
                      <a:moveTo>
                        <a:pt x="1652" y="0"/>
                      </a:moveTo>
                      <a:lnTo>
                        <a:pt x="1133" y="1021"/>
                      </a:lnTo>
                      <a:lnTo>
                        <a:pt x="1" y="1188"/>
                      </a:lnTo>
                      <a:lnTo>
                        <a:pt x="836" y="1986"/>
                      </a:lnTo>
                      <a:lnTo>
                        <a:pt x="632" y="3117"/>
                      </a:lnTo>
                      <a:lnTo>
                        <a:pt x="1652" y="2579"/>
                      </a:lnTo>
                      <a:lnTo>
                        <a:pt x="2654" y="3117"/>
                      </a:lnTo>
                      <a:lnTo>
                        <a:pt x="2654" y="3117"/>
                      </a:lnTo>
                      <a:lnTo>
                        <a:pt x="2469" y="1986"/>
                      </a:lnTo>
                      <a:lnTo>
                        <a:pt x="3285" y="1188"/>
                      </a:lnTo>
                      <a:lnTo>
                        <a:pt x="2153" y="1021"/>
                      </a:lnTo>
                      <a:lnTo>
                        <a:pt x="16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928" name="Google Shape;2928;p29"/>
            <p:cNvSpPr/>
            <p:nvPr/>
          </p:nvSpPr>
          <p:spPr>
            <a:xfrm>
              <a:off x="375350" y="549338"/>
              <a:ext cx="8536200" cy="4052100"/>
            </a:xfrm>
            <a:prstGeom prst="rect">
              <a:avLst/>
            </a:prstGeom>
            <a:noFill/>
            <a:ln w="19050" cap="flat" cmpd="sng">
              <a:solidFill>
                <a:schemeClr val="l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9_2">
    <p:spTree>
      <p:nvGrpSpPr>
        <p:cNvPr id="1" name="Shape 2929"/>
        <p:cNvGrpSpPr/>
        <p:nvPr/>
      </p:nvGrpSpPr>
      <p:grpSpPr>
        <a:xfrm>
          <a:off x="0" y="0"/>
          <a:ext cx="0" cy="0"/>
          <a:chOff x="0" y="0"/>
          <a:chExt cx="0" cy="0"/>
        </a:xfrm>
      </p:grpSpPr>
      <p:grpSp>
        <p:nvGrpSpPr>
          <p:cNvPr id="2930" name="Google Shape;2930;p30"/>
          <p:cNvGrpSpPr/>
          <p:nvPr/>
        </p:nvGrpSpPr>
        <p:grpSpPr>
          <a:xfrm rot="10800000">
            <a:off x="297" y="15560"/>
            <a:ext cx="9143904" cy="5119643"/>
            <a:chOff x="297" y="15560"/>
            <a:chExt cx="9143904" cy="5119643"/>
          </a:xfrm>
        </p:grpSpPr>
        <p:grpSp>
          <p:nvGrpSpPr>
            <p:cNvPr id="2931" name="Google Shape;2931;p30"/>
            <p:cNvGrpSpPr/>
            <p:nvPr/>
          </p:nvGrpSpPr>
          <p:grpSpPr>
            <a:xfrm>
              <a:off x="297" y="15560"/>
              <a:ext cx="9143904" cy="5119643"/>
              <a:chOff x="297" y="15560"/>
              <a:chExt cx="9143904" cy="5119643"/>
            </a:xfrm>
          </p:grpSpPr>
          <p:sp>
            <p:nvSpPr>
              <p:cNvPr id="2932" name="Google Shape;2932;p30"/>
              <p:cNvSpPr/>
              <p:nvPr/>
            </p:nvSpPr>
            <p:spPr>
              <a:xfrm>
                <a:off x="158636" y="377479"/>
                <a:ext cx="8844455" cy="4395773"/>
              </a:xfrm>
              <a:custGeom>
                <a:avLst/>
                <a:gdLst/>
                <a:ahLst/>
                <a:cxnLst/>
                <a:rect l="l" t="t" r="r" b="b"/>
                <a:pathLst>
                  <a:path w="275657" h="137004" extrusionOk="0">
                    <a:moveTo>
                      <a:pt x="0" y="1"/>
                    </a:moveTo>
                    <a:lnTo>
                      <a:pt x="0" y="57741"/>
                    </a:lnTo>
                    <a:cubicBezTo>
                      <a:pt x="5789" y="57926"/>
                      <a:pt x="10409" y="62676"/>
                      <a:pt x="10409" y="68502"/>
                    </a:cubicBezTo>
                    <a:cubicBezTo>
                      <a:pt x="10409" y="74328"/>
                      <a:pt x="5789" y="79078"/>
                      <a:pt x="0" y="79263"/>
                    </a:cubicBezTo>
                    <a:lnTo>
                      <a:pt x="0" y="137003"/>
                    </a:lnTo>
                    <a:lnTo>
                      <a:pt x="275657" y="137003"/>
                    </a:lnTo>
                    <a:lnTo>
                      <a:pt x="275657" y="79263"/>
                    </a:lnTo>
                    <a:cubicBezTo>
                      <a:pt x="269720" y="79263"/>
                      <a:pt x="264896" y="74458"/>
                      <a:pt x="264896" y="68502"/>
                    </a:cubicBezTo>
                    <a:cubicBezTo>
                      <a:pt x="264896" y="62565"/>
                      <a:pt x="269720" y="57741"/>
                      <a:pt x="275657" y="57741"/>
                    </a:cubicBezTo>
                    <a:lnTo>
                      <a:pt x="275657" y="1"/>
                    </a:lnTo>
                    <a:close/>
                  </a:path>
                </a:pathLst>
              </a:custGeom>
              <a:solidFill>
                <a:srgbClr val="FFE8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30"/>
              <p:cNvSpPr/>
              <p:nvPr/>
            </p:nvSpPr>
            <p:spPr>
              <a:xfrm>
                <a:off x="297" y="15560"/>
                <a:ext cx="9143904" cy="237557"/>
              </a:xfrm>
              <a:custGeom>
                <a:avLst/>
                <a:gdLst/>
                <a:ahLst/>
                <a:cxnLst/>
                <a:rect l="l" t="t" r="r" b="b"/>
                <a:pathLst>
                  <a:path w="284990" h="7404" extrusionOk="0">
                    <a:moveTo>
                      <a:pt x="0" y="0"/>
                    </a:moveTo>
                    <a:lnTo>
                      <a:pt x="0" y="7403"/>
                    </a:lnTo>
                    <a:lnTo>
                      <a:pt x="284989" y="7403"/>
                    </a:lnTo>
                    <a:lnTo>
                      <a:pt x="2849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34" name="Google Shape;2934;p30"/>
              <p:cNvGrpSpPr/>
              <p:nvPr/>
            </p:nvGrpSpPr>
            <p:grpSpPr>
              <a:xfrm>
                <a:off x="74092" y="83998"/>
                <a:ext cx="8958196" cy="100651"/>
                <a:chOff x="74092" y="83998"/>
                <a:chExt cx="8958196" cy="100651"/>
              </a:xfrm>
            </p:grpSpPr>
            <p:sp>
              <p:nvSpPr>
                <p:cNvPr id="2935" name="Google Shape;2935;p30"/>
                <p:cNvSpPr/>
                <p:nvPr/>
              </p:nvSpPr>
              <p:spPr>
                <a:xfrm>
                  <a:off x="74092" y="83998"/>
                  <a:ext cx="105399" cy="100041"/>
                </a:xfrm>
                <a:custGeom>
                  <a:avLst/>
                  <a:gdLst/>
                  <a:ahLst/>
                  <a:cxnLst/>
                  <a:rect l="l" t="t" r="r" b="b"/>
                  <a:pathLst>
                    <a:path w="3285" h="3118" extrusionOk="0">
                      <a:moveTo>
                        <a:pt x="1633" y="1"/>
                      </a:moveTo>
                      <a:lnTo>
                        <a:pt x="1132" y="1021"/>
                      </a:lnTo>
                      <a:lnTo>
                        <a:pt x="1" y="1188"/>
                      </a:lnTo>
                      <a:lnTo>
                        <a:pt x="817" y="1986"/>
                      </a:lnTo>
                      <a:lnTo>
                        <a:pt x="632" y="3118"/>
                      </a:lnTo>
                      <a:lnTo>
                        <a:pt x="1633" y="2598"/>
                      </a:lnTo>
                      <a:lnTo>
                        <a:pt x="2654" y="3118"/>
                      </a:lnTo>
                      <a:lnTo>
                        <a:pt x="2654" y="3118"/>
                      </a:lnTo>
                      <a:lnTo>
                        <a:pt x="2468" y="1986"/>
                      </a:lnTo>
                      <a:lnTo>
                        <a:pt x="3285" y="1188"/>
                      </a:lnTo>
                      <a:lnTo>
                        <a:pt x="2153"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30"/>
                <p:cNvSpPr/>
                <p:nvPr/>
              </p:nvSpPr>
              <p:spPr>
                <a:xfrm>
                  <a:off x="293778" y="83998"/>
                  <a:ext cx="104790" cy="100041"/>
                </a:xfrm>
                <a:custGeom>
                  <a:avLst/>
                  <a:gdLst/>
                  <a:ahLst/>
                  <a:cxnLst/>
                  <a:rect l="l" t="t" r="r" b="b"/>
                  <a:pathLst>
                    <a:path w="3266" h="3118" extrusionOk="0">
                      <a:moveTo>
                        <a:pt x="1633" y="1"/>
                      </a:moveTo>
                      <a:lnTo>
                        <a:pt x="1132" y="1021"/>
                      </a:lnTo>
                      <a:lnTo>
                        <a:pt x="0" y="1188"/>
                      </a:lnTo>
                      <a:lnTo>
                        <a:pt x="816" y="1986"/>
                      </a:lnTo>
                      <a:lnTo>
                        <a:pt x="612" y="3118"/>
                      </a:lnTo>
                      <a:lnTo>
                        <a:pt x="1633" y="2598"/>
                      </a:lnTo>
                      <a:lnTo>
                        <a:pt x="2653" y="3118"/>
                      </a:lnTo>
                      <a:lnTo>
                        <a:pt x="2449" y="1986"/>
                      </a:lnTo>
                      <a:lnTo>
                        <a:pt x="3266" y="1188"/>
                      </a:lnTo>
                      <a:lnTo>
                        <a:pt x="2134"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30"/>
                <p:cNvSpPr/>
                <p:nvPr/>
              </p:nvSpPr>
              <p:spPr>
                <a:xfrm>
                  <a:off x="521165" y="83998"/>
                  <a:ext cx="105399" cy="100041"/>
                </a:xfrm>
                <a:custGeom>
                  <a:avLst/>
                  <a:gdLst/>
                  <a:ahLst/>
                  <a:cxnLst/>
                  <a:rect l="l" t="t" r="r" b="b"/>
                  <a:pathLst>
                    <a:path w="3285" h="3118" extrusionOk="0">
                      <a:moveTo>
                        <a:pt x="1652" y="1"/>
                      </a:moveTo>
                      <a:lnTo>
                        <a:pt x="1151" y="1021"/>
                      </a:lnTo>
                      <a:lnTo>
                        <a:pt x="1" y="1188"/>
                      </a:lnTo>
                      <a:lnTo>
                        <a:pt x="836" y="1986"/>
                      </a:lnTo>
                      <a:lnTo>
                        <a:pt x="632" y="3118"/>
                      </a:lnTo>
                      <a:lnTo>
                        <a:pt x="1652" y="2598"/>
                      </a:lnTo>
                      <a:lnTo>
                        <a:pt x="2654" y="3118"/>
                      </a:lnTo>
                      <a:lnTo>
                        <a:pt x="2468" y="1986"/>
                      </a:lnTo>
                      <a:lnTo>
                        <a:pt x="3285" y="1188"/>
                      </a:lnTo>
                      <a:lnTo>
                        <a:pt x="2153" y="1021"/>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30"/>
                <p:cNvSpPr/>
                <p:nvPr/>
              </p:nvSpPr>
              <p:spPr>
                <a:xfrm>
                  <a:off x="749161" y="83998"/>
                  <a:ext cx="105399" cy="100041"/>
                </a:xfrm>
                <a:custGeom>
                  <a:avLst/>
                  <a:gdLst/>
                  <a:ahLst/>
                  <a:cxnLst/>
                  <a:rect l="l" t="t" r="r" b="b"/>
                  <a:pathLst>
                    <a:path w="3285" h="3118" extrusionOk="0">
                      <a:moveTo>
                        <a:pt x="1652" y="1"/>
                      </a:moveTo>
                      <a:lnTo>
                        <a:pt x="1133" y="1021"/>
                      </a:lnTo>
                      <a:lnTo>
                        <a:pt x="1" y="1188"/>
                      </a:lnTo>
                      <a:lnTo>
                        <a:pt x="817" y="1986"/>
                      </a:lnTo>
                      <a:lnTo>
                        <a:pt x="632" y="3118"/>
                      </a:lnTo>
                      <a:lnTo>
                        <a:pt x="1652" y="2598"/>
                      </a:lnTo>
                      <a:lnTo>
                        <a:pt x="2654" y="3118"/>
                      </a:lnTo>
                      <a:lnTo>
                        <a:pt x="2654" y="3118"/>
                      </a:lnTo>
                      <a:lnTo>
                        <a:pt x="2469" y="1986"/>
                      </a:lnTo>
                      <a:lnTo>
                        <a:pt x="3285" y="1188"/>
                      </a:lnTo>
                      <a:lnTo>
                        <a:pt x="2153" y="1021"/>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30"/>
                <p:cNvSpPr/>
                <p:nvPr/>
              </p:nvSpPr>
              <p:spPr>
                <a:xfrm>
                  <a:off x="977189" y="83998"/>
                  <a:ext cx="105399" cy="100041"/>
                </a:xfrm>
                <a:custGeom>
                  <a:avLst/>
                  <a:gdLst/>
                  <a:ahLst/>
                  <a:cxnLst/>
                  <a:rect l="l" t="t" r="r" b="b"/>
                  <a:pathLst>
                    <a:path w="3285" h="3118" extrusionOk="0">
                      <a:moveTo>
                        <a:pt x="1651" y="1"/>
                      </a:moveTo>
                      <a:lnTo>
                        <a:pt x="1132" y="1021"/>
                      </a:lnTo>
                      <a:lnTo>
                        <a:pt x="0" y="1188"/>
                      </a:lnTo>
                      <a:lnTo>
                        <a:pt x="816" y="1986"/>
                      </a:lnTo>
                      <a:lnTo>
                        <a:pt x="631" y="3118"/>
                      </a:lnTo>
                      <a:lnTo>
                        <a:pt x="631" y="3118"/>
                      </a:lnTo>
                      <a:lnTo>
                        <a:pt x="1651" y="2598"/>
                      </a:lnTo>
                      <a:lnTo>
                        <a:pt x="2653" y="3118"/>
                      </a:lnTo>
                      <a:lnTo>
                        <a:pt x="2468" y="1986"/>
                      </a:lnTo>
                      <a:lnTo>
                        <a:pt x="3284" y="1188"/>
                      </a:lnTo>
                      <a:lnTo>
                        <a:pt x="2152" y="1021"/>
                      </a:lnTo>
                      <a:lnTo>
                        <a:pt x="165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30"/>
                <p:cNvSpPr/>
                <p:nvPr/>
              </p:nvSpPr>
              <p:spPr>
                <a:xfrm>
                  <a:off x="1205185" y="83998"/>
                  <a:ext cx="105399" cy="100041"/>
                </a:xfrm>
                <a:custGeom>
                  <a:avLst/>
                  <a:gdLst/>
                  <a:ahLst/>
                  <a:cxnLst/>
                  <a:rect l="l" t="t" r="r" b="b"/>
                  <a:pathLst>
                    <a:path w="3285" h="3118" extrusionOk="0">
                      <a:moveTo>
                        <a:pt x="1633" y="1"/>
                      </a:moveTo>
                      <a:lnTo>
                        <a:pt x="1132" y="1021"/>
                      </a:lnTo>
                      <a:lnTo>
                        <a:pt x="0" y="1188"/>
                      </a:lnTo>
                      <a:lnTo>
                        <a:pt x="817" y="1986"/>
                      </a:lnTo>
                      <a:lnTo>
                        <a:pt x="631" y="3118"/>
                      </a:lnTo>
                      <a:lnTo>
                        <a:pt x="631" y="3118"/>
                      </a:lnTo>
                      <a:lnTo>
                        <a:pt x="1633" y="2598"/>
                      </a:lnTo>
                      <a:lnTo>
                        <a:pt x="2653" y="3118"/>
                      </a:lnTo>
                      <a:lnTo>
                        <a:pt x="2468" y="1986"/>
                      </a:lnTo>
                      <a:lnTo>
                        <a:pt x="3284" y="1188"/>
                      </a:lnTo>
                      <a:lnTo>
                        <a:pt x="2153"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30"/>
                <p:cNvSpPr/>
                <p:nvPr/>
              </p:nvSpPr>
              <p:spPr>
                <a:xfrm>
                  <a:off x="1433181" y="83998"/>
                  <a:ext cx="105399" cy="100041"/>
                </a:xfrm>
                <a:custGeom>
                  <a:avLst/>
                  <a:gdLst/>
                  <a:ahLst/>
                  <a:cxnLst/>
                  <a:rect l="l" t="t" r="r" b="b"/>
                  <a:pathLst>
                    <a:path w="3285" h="3118" extrusionOk="0">
                      <a:moveTo>
                        <a:pt x="1633" y="1"/>
                      </a:moveTo>
                      <a:lnTo>
                        <a:pt x="1132" y="1021"/>
                      </a:lnTo>
                      <a:lnTo>
                        <a:pt x="0" y="1188"/>
                      </a:lnTo>
                      <a:lnTo>
                        <a:pt x="817" y="1986"/>
                      </a:lnTo>
                      <a:lnTo>
                        <a:pt x="631" y="3118"/>
                      </a:lnTo>
                      <a:lnTo>
                        <a:pt x="631" y="3118"/>
                      </a:lnTo>
                      <a:lnTo>
                        <a:pt x="1633" y="2598"/>
                      </a:lnTo>
                      <a:lnTo>
                        <a:pt x="2654" y="3118"/>
                      </a:lnTo>
                      <a:lnTo>
                        <a:pt x="2450" y="1986"/>
                      </a:lnTo>
                      <a:lnTo>
                        <a:pt x="3285" y="1188"/>
                      </a:lnTo>
                      <a:lnTo>
                        <a:pt x="2134"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30"/>
                <p:cNvSpPr/>
                <p:nvPr/>
              </p:nvSpPr>
              <p:spPr>
                <a:xfrm>
                  <a:off x="1661177" y="83998"/>
                  <a:ext cx="104822" cy="100041"/>
                </a:xfrm>
                <a:custGeom>
                  <a:avLst/>
                  <a:gdLst/>
                  <a:ahLst/>
                  <a:cxnLst/>
                  <a:rect l="l" t="t" r="r" b="b"/>
                  <a:pathLst>
                    <a:path w="3267" h="3118" extrusionOk="0">
                      <a:moveTo>
                        <a:pt x="1633" y="1"/>
                      </a:moveTo>
                      <a:lnTo>
                        <a:pt x="1132" y="1021"/>
                      </a:lnTo>
                      <a:lnTo>
                        <a:pt x="1" y="1188"/>
                      </a:lnTo>
                      <a:lnTo>
                        <a:pt x="817" y="1986"/>
                      </a:lnTo>
                      <a:lnTo>
                        <a:pt x="613" y="3118"/>
                      </a:lnTo>
                      <a:lnTo>
                        <a:pt x="1633" y="2598"/>
                      </a:lnTo>
                      <a:lnTo>
                        <a:pt x="2654" y="3118"/>
                      </a:lnTo>
                      <a:lnTo>
                        <a:pt x="2450" y="1986"/>
                      </a:lnTo>
                      <a:lnTo>
                        <a:pt x="3266" y="1188"/>
                      </a:lnTo>
                      <a:lnTo>
                        <a:pt x="2134"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30"/>
                <p:cNvSpPr/>
                <p:nvPr/>
              </p:nvSpPr>
              <p:spPr>
                <a:xfrm>
                  <a:off x="1888595" y="83998"/>
                  <a:ext cx="105399" cy="100041"/>
                </a:xfrm>
                <a:custGeom>
                  <a:avLst/>
                  <a:gdLst/>
                  <a:ahLst/>
                  <a:cxnLst/>
                  <a:rect l="l" t="t" r="r" b="b"/>
                  <a:pathLst>
                    <a:path w="3285" h="3118" extrusionOk="0">
                      <a:moveTo>
                        <a:pt x="1652" y="1"/>
                      </a:moveTo>
                      <a:lnTo>
                        <a:pt x="1132" y="1021"/>
                      </a:lnTo>
                      <a:lnTo>
                        <a:pt x="0" y="1188"/>
                      </a:lnTo>
                      <a:lnTo>
                        <a:pt x="835" y="1986"/>
                      </a:lnTo>
                      <a:lnTo>
                        <a:pt x="631" y="3118"/>
                      </a:lnTo>
                      <a:lnTo>
                        <a:pt x="1652" y="2598"/>
                      </a:lnTo>
                      <a:lnTo>
                        <a:pt x="2653" y="3118"/>
                      </a:lnTo>
                      <a:lnTo>
                        <a:pt x="2653" y="3118"/>
                      </a:lnTo>
                      <a:lnTo>
                        <a:pt x="2468" y="1986"/>
                      </a:lnTo>
                      <a:lnTo>
                        <a:pt x="3284" y="1188"/>
                      </a:lnTo>
                      <a:lnTo>
                        <a:pt x="2153" y="1021"/>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30"/>
                <p:cNvSpPr/>
                <p:nvPr/>
              </p:nvSpPr>
              <p:spPr>
                <a:xfrm>
                  <a:off x="2116591" y="83998"/>
                  <a:ext cx="105399" cy="100041"/>
                </a:xfrm>
                <a:custGeom>
                  <a:avLst/>
                  <a:gdLst/>
                  <a:ahLst/>
                  <a:cxnLst/>
                  <a:rect l="l" t="t" r="r" b="b"/>
                  <a:pathLst>
                    <a:path w="3285" h="3118" extrusionOk="0">
                      <a:moveTo>
                        <a:pt x="1652" y="1"/>
                      </a:moveTo>
                      <a:lnTo>
                        <a:pt x="1132" y="1021"/>
                      </a:lnTo>
                      <a:lnTo>
                        <a:pt x="0" y="1188"/>
                      </a:lnTo>
                      <a:lnTo>
                        <a:pt x="817" y="1986"/>
                      </a:lnTo>
                      <a:lnTo>
                        <a:pt x="631" y="3118"/>
                      </a:lnTo>
                      <a:lnTo>
                        <a:pt x="1652" y="2598"/>
                      </a:lnTo>
                      <a:lnTo>
                        <a:pt x="2654" y="3118"/>
                      </a:lnTo>
                      <a:lnTo>
                        <a:pt x="2468" y="1986"/>
                      </a:lnTo>
                      <a:lnTo>
                        <a:pt x="3284" y="1188"/>
                      </a:lnTo>
                      <a:lnTo>
                        <a:pt x="2153" y="1021"/>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30"/>
                <p:cNvSpPr/>
                <p:nvPr/>
              </p:nvSpPr>
              <p:spPr>
                <a:xfrm>
                  <a:off x="2344587" y="83998"/>
                  <a:ext cx="105399" cy="100041"/>
                </a:xfrm>
                <a:custGeom>
                  <a:avLst/>
                  <a:gdLst/>
                  <a:ahLst/>
                  <a:cxnLst/>
                  <a:rect l="l" t="t" r="r" b="b"/>
                  <a:pathLst>
                    <a:path w="3285" h="3118" extrusionOk="0">
                      <a:moveTo>
                        <a:pt x="1633" y="1"/>
                      </a:moveTo>
                      <a:lnTo>
                        <a:pt x="1132" y="1021"/>
                      </a:lnTo>
                      <a:lnTo>
                        <a:pt x="1" y="1188"/>
                      </a:lnTo>
                      <a:lnTo>
                        <a:pt x="817" y="1986"/>
                      </a:lnTo>
                      <a:lnTo>
                        <a:pt x="631" y="3118"/>
                      </a:lnTo>
                      <a:lnTo>
                        <a:pt x="631" y="3118"/>
                      </a:lnTo>
                      <a:lnTo>
                        <a:pt x="1633" y="2598"/>
                      </a:lnTo>
                      <a:lnTo>
                        <a:pt x="2654" y="3118"/>
                      </a:lnTo>
                      <a:lnTo>
                        <a:pt x="2468" y="1986"/>
                      </a:lnTo>
                      <a:lnTo>
                        <a:pt x="3285" y="1188"/>
                      </a:lnTo>
                      <a:lnTo>
                        <a:pt x="2153"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30"/>
                <p:cNvSpPr/>
                <p:nvPr/>
              </p:nvSpPr>
              <p:spPr>
                <a:xfrm>
                  <a:off x="2572583" y="83998"/>
                  <a:ext cx="105399" cy="100041"/>
                </a:xfrm>
                <a:custGeom>
                  <a:avLst/>
                  <a:gdLst/>
                  <a:ahLst/>
                  <a:cxnLst/>
                  <a:rect l="l" t="t" r="r" b="b"/>
                  <a:pathLst>
                    <a:path w="3285" h="3118" extrusionOk="0">
                      <a:moveTo>
                        <a:pt x="1634" y="1"/>
                      </a:moveTo>
                      <a:lnTo>
                        <a:pt x="1133" y="1021"/>
                      </a:lnTo>
                      <a:lnTo>
                        <a:pt x="1" y="1188"/>
                      </a:lnTo>
                      <a:lnTo>
                        <a:pt x="817" y="1986"/>
                      </a:lnTo>
                      <a:lnTo>
                        <a:pt x="632" y="3118"/>
                      </a:lnTo>
                      <a:lnTo>
                        <a:pt x="632" y="3118"/>
                      </a:lnTo>
                      <a:lnTo>
                        <a:pt x="1634" y="2598"/>
                      </a:lnTo>
                      <a:lnTo>
                        <a:pt x="2654" y="3118"/>
                      </a:lnTo>
                      <a:lnTo>
                        <a:pt x="2468" y="1986"/>
                      </a:lnTo>
                      <a:lnTo>
                        <a:pt x="3285" y="1188"/>
                      </a:lnTo>
                      <a:lnTo>
                        <a:pt x="2153" y="1021"/>
                      </a:lnTo>
                      <a:lnTo>
                        <a:pt x="16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30"/>
                <p:cNvSpPr/>
                <p:nvPr/>
              </p:nvSpPr>
              <p:spPr>
                <a:xfrm>
                  <a:off x="2800579" y="83998"/>
                  <a:ext cx="105431" cy="100041"/>
                </a:xfrm>
                <a:custGeom>
                  <a:avLst/>
                  <a:gdLst/>
                  <a:ahLst/>
                  <a:cxnLst/>
                  <a:rect l="l" t="t" r="r" b="b"/>
                  <a:pathLst>
                    <a:path w="3286" h="3118" extrusionOk="0">
                      <a:moveTo>
                        <a:pt x="1634" y="1"/>
                      </a:moveTo>
                      <a:lnTo>
                        <a:pt x="1133" y="1021"/>
                      </a:lnTo>
                      <a:lnTo>
                        <a:pt x="1" y="1188"/>
                      </a:lnTo>
                      <a:lnTo>
                        <a:pt x="817" y="1986"/>
                      </a:lnTo>
                      <a:lnTo>
                        <a:pt x="632" y="3118"/>
                      </a:lnTo>
                      <a:lnTo>
                        <a:pt x="632" y="3118"/>
                      </a:lnTo>
                      <a:lnTo>
                        <a:pt x="1634" y="2598"/>
                      </a:lnTo>
                      <a:lnTo>
                        <a:pt x="2654" y="3118"/>
                      </a:lnTo>
                      <a:lnTo>
                        <a:pt x="2450" y="1986"/>
                      </a:lnTo>
                      <a:lnTo>
                        <a:pt x="3285" y="1188"/>
                      </a:lnTo>
                      <a:lnTo>
                        <a:pt x="2135" y="1021"/>
                      </a:lnTo>
                      <a:lnTo>
                        <a:pt x="16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30"/>
                <p:cNvSpPr/>
                <p:nvPr/>
              </p:nvSpPr>
              <p:spPr>
                <a:xfrm>
                  <a:off x="3028607" y="83998"/>
                  <a:ext cx="104790" cy="100041"/>
                </a:xfrm>
                <a:custGeom>
                  <a:avLst/>
                  <a:gdLst/>
                  <a:ahLst/>
                  <a:cxnLst/>
                  <a:rect l="l" t="t" r="r" b="b"/>
                  <a:pathLst>
                    <a:path w="3266" h="3118" extrusionOk="0">
                      <a:moveTo>
                        <a:pt x="1633" y="1"/>
                      </a:moveTo>
                      <a:lnTo>
                        <a:pt x="1132" y="1021"/>
                      </a:lnTo>
                      <a:lnTo>
                        <a:pt x="0" y="1188"/>
                      </a:lnTo>
                      <a:lnTo>
                        <a:pt x="817" y="1986"/>
                      </a:lnTo>
                      <a:lnTo>
                        <a:pt x="612" y="3118"/>
                      </a:lnTo>
                      <a:lnTo>
                        <a:pt x="1633" y="2598"/>
                      </a:lnTo>
                      <a:lnTo>
                        <a:pt x="2653" y="3118"/>
                      </a:lnTo>
                      <a:lnTo>
                        <a:pt x="2449" y="1986"/>
                      </a:lnTo>
                      <a:lnTo>
                        <a:pt x="3266" y="1188"/>
                      </a:lnTo>
                      <a:lnTo>
                        <a:pt x="2134"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30"/>
                <p:cNvSpPr/>
                <p:nvPr/>
              </p:nvSpPr>
              <p:spPr>
                <a:xfrm>
                  <a:off x="3255994" y="83998"/>
                  <a:ext cx="105399" cy="100041"/>
                </a:xfrm>
                <a:custGeom>
                  <a:avLst/>
                  <a:gdLst/>
                  <a:ahLst/>
                  <a:cxnLst/>
                  <a:rect l="l" t="t" r="r" b="b"/>
                  <a:pathLst>
                    <a:path w="3285" h="3118" extrusionOk="0">
                      <a:moveTo>
                        <a:pt x="1652" y="1"/>
                      </a:moveTo>
                      <a:lnTo>
                        <a:pt x="1133" y="1021"/>
                      </a:lnTo>
                      <a:lnTo>
                        <a:pt x="1" y="1188"/>
                      </a:lnTo>
                      <a:lnTo>
                        <a:pt x="836" y="1986"/>
                      </a:lnTo>
                      <a:lnTo>
                        <a:pt x="632" y="3118"/>
                      </a:lnTo>
                      <a:lnTo>
                        <a:pt x="632" y="3118"/>
                      </a:lnTo>
                      <a:lnTo>
                        <a:pt x="1652" y="2598"/>
                      </a:lnTo>
                      <a:lnTo>
                        <a:pt x="2654" y="3118"/>
                      </a:lnTo>
                      <a:lnTo>
                        <a:pt x="2468" y="1986"/>
                      </a:lnTo>
                      <a:lnTo>
                        <a:pt x="3285" y="1188"/>
                      </a:lnTo>
                      <a:lnTo>
                        <a:pt x="2153" y="1021"/>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30"/>
                <p:cNvSpPr/>
                <p:nvPr/>
              </p:nvSpPr>
              <p:spPr>
                <a:xfrm>
                  <a:off x="3483990" y="83998"/>
                  <a:ext cx="105431" cy="100041"/>
                </a:xfrm>
                <a:custGeom>
                  <a:avLst/>
                  <a:gdLst/>
                  <a:ahLst/>
                  <a:cxnLst/>
                  <a:rect l="l" t="t" r="r" b="b"/>
                  <a:pathLst>
                    <a:path w="3286" h="3118" extrusionOk="0">
                      <a:moveTo>
                        <a:pt x="1652" y="1"/>
                      </a:moveTo>
                      <a:lnTo>
                        <a:pt x="1133" y="1021"/>
                      </a:lnTo>
                      <a:lnTo>
                        <a:pt x="1" y="1188"/>
                      </a:lnTo>
                      <a:lnTo>
                        <a:pt x="817" y="1986"/>
                      </a:lnTo>
                      <a:lnTo>
                        <a:pt x="632" y="3118"/>
                      </a:lnTo>
                      <a:lnTo>
                        <a:pt x="1652" y="2598"/>
                      </a:lnTo>
                      <a:lnTo>
                        <a:pt x="2654" y="3118"/>
                      </a:lnTo>
                      <a:lnTo>
                        <a:pt x="2654" y="3118"/>
                      </a:lnTo>
                      <a:lnTo>
                        <a:pt x="2469" y="1986"/>
                      </a:lnTo>
                      <a:lnTo>
                        <a:pt x="3285" y="1188"/>
                      </a:lnTo>
                      <a:lnTo>
                        <a:pt x="2153" y="1021"/>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30"/>
                <p:cNvSpPr/>
                <p:nvPr/>
              </p:nvSpPr>
              <p:spPr>
                <a:xfrm>
                  <a:off x="3703066" y="84607"/>
                  <a:ext cx="105399" cy="100041"/>
                </a:xfrm>
                <a:custGeom>
                  <a:avLst/>
                  <a:gdLst/>
                  <a:ahLst/>
                  <a:cxnLst/>
                  <a:rect l="l" t="t" r="r" b="b"/>
                  <a:pathLst>
                    <a:path w="3285" h="3118" extrusionOk="0">
                      <a:moveTo>
                        <a:pt x="1634" y="0"/>
                      </a:moveTo>
                      <a:lnTo>
                        <a:pt x="1133" y="1021"/>
                      </a:lnTo>
                      <a:lnTo>
                        <a:pt x="1" y="1188"/>
                      </a:lnTo>
                      <a:lnTo>
                        <a:pt x="817" y="1986"/>
                      </a:lnTo>
                      <a:lnTo>
                        <a:pt x="613" y="3117"/>
                      </a:lnTo>
                      <a:lnTo>
                        <a:pt x="1634" y="2579"/>
                      </a:lnTo>
                      <a:lnTo>
                        <a:pt x="2654" y="3117"/>
                      </a:lnTo>
                      <a:lnTo>
                        <a:pt x="2450" y="1986"/>
                      </a:lnTo>
                      <a:lnTo>
                        <a:pt x="3285" y="1188"/>
                      </a:lnTo>
                      <a:lnTo>
                        <a:pt x="2135" y="1021"/>
                      </a:lnTo>
                      <a:lnTo>
                        <a:pt x="16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30"/>
                <p:cNvSpPr/>
                <p:nvPr/>
              </p:nvSpPr>
              <p:spPr>
                <a:xfrm>
                  <a:off x="3930485" y="84607"/>
                  <a:ext cx="105399" cy="100041"/>
                </a:xfrm>
                <a:custGeom>
                  <a:avLst/>
                  <a:gdLst/>
                  <a:ahLst/>
                  <a:cxnLst/>
                  <a:rect l="l" t="t" r="r" b="b"/>
                  <a:pathLst>
                    <a:path w="3285" h="3118" extrusionOk="0">
                      <a:moveTo>
                        <a:pt x="1652" y="0"/>
                      </a:moveTo>
                      <a:lnTo>
                        <a:pt x="1151" y="1021"/>
                      </a:lnTo>
                      <a:lnTo>
                        <a:pt x="0" y="1188"/>
                      </a:lnTo>
                      <a:lnTo>
                        <a:pt x="835" y="1986"/>
                      </a:lnTo>
                      <a:lnTo>
                        <a:pt x="631" y="3117"/>
                      </a:lnTo>
                      <a:lnTo>
                        <a:pt x="1652" y="2579"/>
                      </a:lnTo>
                      <a:lnTo>
                        <a:pt x="2672" y="3117"/>
                      </a:lnTo>
                      <a:lnTo>
                        <a:pt x="2468" y="1986"/>
                      </a:lnTo>
                      <a:lnTo>
                        <a:pt x="3285" y="1188"/>
                      </a:lnTo>
                      <a:lnTo>
                        <a:pt x="2153" y="1021"/>
                      </a:lnTo>
                      <a:lnTo>
                        <a:pt x="1652" y="0"/>
                      </a:lnTo>
                      <a:close/>
                      <a:moveTo>
                        <a:pt x="2672" y="3117"/>
                      </a:moveTo>
                      <a:lnTo>
                        <a:pt x="2672" y="3117"/>
                      </a:lnTo>
                      <a:lnTo>
                        <a:pt x="2672" y="3117"/>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30"/>
                <p:cNvSpPr/>
                <p:nvPr/>
              </p:nvSpPr>
              <p:spPr>
                <a:xfrm>
                  <a:off x="4158481" y="84607"/>
                  <a:ext cx="105399" cy="100041"/>
                </a:xfrm>
                <a:custGeom>
                  <a:avLst/>
                  <a:gdLst/>
                  <a:ahLst/>
                  <a:cxnLst/>
                  <a:rect l="l" t="t" r="r" b="b"/>
                  <a:pathLst>
                    <a:path w="3285" h="3118" extrusionOk="0">
                      <a:moveTo>
                        <a:pt x="1652" y="0"/>
                      </a:moveTo>
                      <a:lnTo>
                        <a:pt x="1132" y="1021"/>
                      </a:lnTo>
                      <a:lnTo>
                        <a:pt x="1" y="1188"/>
                      </a:lnTo>
                      <a:lnTo>
                        <a:pt x="817" y="1986"/>
                      </a:lnTo>
                      <a:lnTo>
                        <a:pt x="631" y="3117"/>
                      </a:lnTo>
                      <a:lnTo>
                        <a:pt x="631" y="3117"/>
                      </a:lnTo>
                      <a:lnTo>
                        <a:pt x="1652" y="2579"/>
                      </a:lnTo>
                      <a:lnTo>
                        <a:pt x="2654" y="3117"/>
                      </a:lnTo>
                      <a:lnTo>
                        <a:pt x="2468" y="1986"/>
                      </a:lnTo>
                      <a:lnTo>
                        <a:pt x="3285" y="1188"/>
                      </a:lnTo>
                      <a:lnTo>
                        <a:pt x="2153" y="1021"/>
                      </a:lnTo>
                      <a:lnTo>
                        <a:pt x="16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30"/>
                <p:cNvSpPr/>
                <p:nvPr/>
              </p:nvSpPr>
              <p:spPr>
                <a:xfrm>
                  <a:off x="4386477" y="84607"/>
                  <a:ext cx="105399" cy="100041"/>
                </a:xfrm>
                <a:custGeom>
                  <a:avLst/>
                  <a:gdLst/>
                  <a:ahLst/>
                  <a:cxnLst/>
                  <a:rect l="l" t="t" r="r" b="b"/>
                  <a:pathLst>
                    <a:path w="3285" h="3118" extrusionOk="0">
                      <a:moveTo>
                        <a:pt x="1652" y="0"/>
                      </a:moveTo>
                      <a:lnTo>
                        <a:pt x="1133" y="1021"/>
                      </a:lnTo>
                      <a:lnTo>
                        <a:pt x="1" y="1188"/>
                      </a:lnTo>
                      <a:lnTo>
                        <a:pt x="817" y="1986"/>
                      </a:lnTo>
                      <a:lnTo>
                        <a:pt x="632" y="3117"/>
                      </a:lnTo>
                      <a:lnTo>
                        <a:pt x="1652" y="2579"/>
                      </a:lnTo>
                      <a:lnTo>
                        <a:pt x="2654" y="3117"/>
                      </a:lnTo>
                      <a:lnTo>
                        <a:pt x="2468" y="1986"/>
                      </a:lnTo>
                      <a:lnTo>
                        <a:pt x="3285" y="1188"/>
                      </a:lnTo>
                      <a:lnTo>
                        <a:pt x="2153" y="1021"/>
                      </a:lnTo>
                      <a:lnTo>
                        <a:pt x="1652" y="0"/>
                      </a:lnTo>
                      <a:close/>
                      <a:moveTo>
                        <a:pt x="632" y="3117"/>
                      </a:moveTo>
                      <a:lnTo>
                        <a:pt x="632" y="3117"/>
                      </a:lnTo>
                      <a:lnTo>
                        <a:pt x="632" y="3117"/>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30"/>
                <p:cNvSpPr/>
                <p:nvPr/>
              </p:nvSpPr>
              <p:spPr>
                <a:xfrm>
                  <a:off x="4614473" y="84607"/>
                  <a:ext cx="105431" cy="100041"/>
                </a:xfrm>
                <a:custGeom>
                  <a:avLst/>
                  <a:gdLst/>
                  <a:ahLst/>
                  <a:cxnLst/>
                  <a:rect l="l" t="t" r="r" b="b"/>
                  <a:pathLst>
                    <a:path w="3286" h="3118" extrusionOk="0">
                      <a:moveTo>
                        <a:pt x="1634" y="0"/>
                      </a:moveTo>
                      <a:lnTo>
                        <a:pt x="1133" y="1021"/>
                      </a:lnTo>
                      <a:lnTo>
                        <a:pt x="1" y="1188"/>
                      </a:lnTo>
                      <a:lnTo>
                        <a:pt x="817" y="1986"/>
                      </a:lnTo>
                      <a:lnTo>
                        <a:pt x="632" y="3117"/>
                      </a:lnTo>
                      <a:lnTo>
                        <a:pt x="1634" y="2579"/>
                      </a:lnTo>
                      <a:lnTo>
                        <a:pt x="2654" y="3117"/>
                      </a:lnTo>
                      <a:lnTo>
                        <a:pt x="2469" y="1986"/>
                      </a:lnTo>
                      <a:lnTo>
                        <a:pt x="3285" y="1188"/>
                      </a:lnTo>
                      <a:lnTo>
                        <a:pt x="2153" y="1021"/>
                      </a:lnTo>
                      <a:lnTo>
                        <a:pt x="1634" y="0"/>
                      </a:lnTo>
                      <a:close/>
                      <a:moveTo>
                        <a:pt x="2654" y="3117"/>
                      </a:moveTo>
                      <a:lnTo>
                        <a:pt x="2654" y="3117"/>
                      </a:lnTo>
                      <a:lnTo>
                        <a:pt x="2654" y="3117"/>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30"/>
                <p:cNvSpPr/>
                <p:nvPr/>
              </p:nvSpPr>
              <p:spPr>
                <a:xfrm>
                  <a:off x="4842501" y="84607"/>
                  <a:ext cx="105399" cy="100041"/>
                </a:xfrm>
                <a:custGeom>
                  <a:avLst/>
                  <a:gdLst/>
                  <a:ahLst/>
                  <a:cxnLst/>
                  <a:rect l="l" t="t" r="r" b="b"/>
                  <a:pathLst>
                    <a:path w="3285" h="3118" extrusionOk="0">
                      <a:moveTo>
                        <a:pt x="1633" y="0"/>
                      </a:moveTo>
                      <a:lnTo>
                        <a:pt x="1132" y="1021"/>
                      </a:lnTo>
                      <a:lnTo>
                        <a:pt x="0" y="1188"/>
                      </a:lnTo>
                      <a:lnTo>
                        <a:pt x="817" y="1986"/>
                      </a:lnTo>
                      <a:lnTo>
                        <a:pt x="631" y="3117"/>
                      </a:lnTo>
                      <a:lnTo>
                        <a:pt x="1633" y="2579"/>
                      </a:lnTo>
                      <a:lnTo>
                        <a:pt x="2653" y="3117"/>
                      </a:lnTo>
                      <a:lnTo>
                        <a:pt x="2449" y="1986"/>
                      </a:lnTo>
                      <a:lnTo>
                        <a:pt x="3284" y="1188"/>
                      </a:lnTo>
                      <a:lnTo>
                        <a:pt x="2152" y="1021"/>
                      </a:lnTo>
                      <a:lnTo>
                        <a:pt x="1633" y="0"/>
                      </a:lnTo>
                      <a:close/>
                      <a:moveTo>
                        <a:pt x="2653" y="3117"/>
                      </a:moveTo>
                      <a:lnTo>
                        <a:pt x="2653" y="3117"/>
                      </a:lnTo>
                      <a:lnTo>
                        <a:pt x="2653" y="3117"/>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30"/>
                <p:cNvSpPr/>
                <p:nvPr/>
              </p:nvSpPr>
              <p:spPr>
                <a:xfrm>
                  <a:off x="5070497" y="84607"/>
                  <a:ext cx="105399" cy="100041"/>
                </a:xfrm>
                <a:custGeom>
                  <a:avLst/>
                  <a:gdLst/>
                  <a:ahLst/>
                  <a:cxnLst/>
                  <a:rect l="l" t="t" r="r" b="b"/>
                  <a:pathLst>
                    <a:path w="3285" h="3118" extrusionOk="0">
                      <a:moveTo>
                        <a:pt x="1633" y="0"/>
                      </a:moveTo>
                      <a:lnTo>
                        <a:pt x="1132" y="1021"/>
                      </a:lnTo>
                      <a:lnTo>
                        <a:pt x="0" y="1188"/>
                      </a:lnTo>
                      <a:lnTo>
                        <a:pt x="817" y="1986"/>
                      </a:lnTo>
                      <a:lnTo>
                        <a:pt x="631" y="3117"/>
                      </a:lnTo>
                      <a:lnTo>
                        <a:pt x="1633" y="2579"/>
                      </a:lnTo>
                      <a:lnTo>
                        <a:pt x="2654" y="3117"/>
                      </a:lnTo>
                      <a:lnTo>
                        <a:pt x="2449" y="1986"/>
                      </a:lnTo>
                      <a:lnTo>
                        <a:pt x="3284" y="1188"/>
                      </a:lnTo>
                      <a:lnTo>
                        <a:pt x="2134" y="1021"/>
                      </a:lnTo>
                      <a:lnTo>
                        <a:pt x="1633" y="0"/>
                      </a:lnTo>
                      <a:close/>
                      <a:moveTo>
                        <a:pt x="2654" y="3117"/>
                      </a:moveTo>
                      <a:lnTo>
                        <a:pt x="2654" y="3117"/>
                      </a:lnTo>
                      <a:lnTo>
                        <a:pt x="2654" y="3117"/>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30"/>
                <p:cNvSpPr/>
                <p:nvPr/>
              </p:nvSpPr>
              <p:spPr>
                <a:xfrm>
                  <a:off x="5297883" y="83998"/>
                  <a:ext cx="105431" cy="100041"/>
                </a:xfrm>
                <a:custGeom>
                  <a:avLst/>
                  <a:gdLst/>
                  <a:ahLst/>
                  <a:cxnLst/>
                  <a:rect l="l" t="t" r="r" b="b"/>
                  <a:pathLst>
                    <a:path w="3286" h="3118" extrusionOk="0">
                      <a:moveTo>
                        <a:pt x="1652" y="1"/>
                      </a:moveTo>
                      <a:lnTo>
                        <a:pt x="1133" y="1021"/>
                      </a:lnTo>
                      <a:lnTo>
                        <a:pt x="1" y="1188"/>
                      </a:lnTo>
                      <a:lnTo>
                        <a:pt x="817" y="1986"/>
                      </a:lnTo>
                      <a:lnTo>
                        <a:pt x="632" y="3118"/>
                      </a:lnTo>
                      <a:lnTo>
                        <a:pt x="1652" y="2580"/>
                      </a:lnTo>
                      <a:lnTo>
                        <a:pt x="2654" y="3118"/>
                      </a:lnTo>
                      <a:lnTo>
                        <a:pt x="2469" y="1986"/>
                      </a:lnTo>
                      <a:lnTo>
                        <a:pt x="3285" y="1188"/>
                      </a:lnTo>
                      <a:lnTo>
                        <a:pt x="2153" y="1021"/>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30"/>
                <p:cNvSpPr/>
                <p:nvPr/>
              </p:nvSpPr>
              <p:spPr>
                <a:xfrm>
                  <a:off x="5517569" y="83998"/>
                  <a:ext cx="105399" cy="100041"/>
                </a:xfrm>
                <a:custGeom>
                  <a:avLst/>
                  <a:gdLst/>
                  <a:ahLst/>
                  <a:cxnLst/>
                  <a:rect l="l" t="t" r="r" b="b"/>
                  <a:pathLst>
                    <a:path w="3285" h="3118" extrusionOk="0">
                      <a:moveTo>
                        <a:pt x="1633" y="1"/>
                      </a:moveTo>
                      <a:lnTo>
                        <a:pt x="1132" y="1021"/>
                      </a:lnTo>
                      <a:lnTo>
                        <a:pt x="0" y="1188"/>
                      </a:lnTo>
                      <a:lnTo>
                        <a:pt x="817" y="1986"/>
                      </a:lnTo>
                      <a:lnTo>
                        <a:pt x="631" y="3118"/>
                      </a:lnTo>
                      <a:lnTo>
                        <a:pt x="1633" y="2580"/>
                      </a:lnTo>
                      <a:lnTo>
                        <a:pt x="2654" y="3118"/>
                      </a:lnTo>
                      <a:lnTo>
                        <a:pt x="2450" y="1986"/>
                      </a:lnTo>
                      <a:lnTo>
                        <a:pt x="3284" y="1188"/>
                      </a:lnTo>
                      <a:lnTo>
                        <a:pt x="2153"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30"/>
                <p:cNvSpPr/>
                <p:nvPr/>
              </p:nvSpPr>
              <p:spPr>
                <a:xfrm>
                  <a:off x="5745565" y="83998"/>
                  <a:ext cx="105399" cy="100041"/>
                </a:xfrm>
                <a:custGeom>
                  <a:avLst/>
                  <a:gdLst/>
                  <a:ahLst/>
                  <a:cxnLst/>
                  <a:rect l="l" t="t" r="r" b="b"/>
                  <a:pathLst>
                    <a:path w="3285" h="3118" extrusionOk="0">
                      <a:moveTo>
                        <a:pt x="1633" y="1"/>
                      </a:moveTo>
                      <a:lnTo>
                        <a:pt x="1132" y="1021"/>
                      </a:lnTo>
                      <a:lnTo>
                        <a:pt x="1" y="1188"/>
                      </a:lnTo>
                      <a:lnTo>
                        <a:pt x="817" y="1986"/>
                      </a:lnTo>
                      <a:lnTo>
                        <a:pt x="613" y="3118"/>
                      </a:lnTo>
                      <a:lnTo>
                        <a:pt x="1633" y="2580"/>
                      </a:lnTo>
                      <a:lnTo>
                        <a:pt x="2654" y="3118"/>
                      </a:lnTo>
                      <a:lnTo>
                        <a:pt x="2450" y="1986"/>
                      </a:lnTo>
                      <a:lnTo>
                        <a:pt x="3285" y="1188"/>
                      </a:lnTo>
                      <a:lnTo>
                        <a:pt x="2134"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30"/>
                <p:cNvSpPr/>
                <p:nvPr/>
              </p:nvSpPr>
              <p:spPr>
                <a:xfrm>
                  <a:off x="5972984" y="83998"/>
                  <a:ext cx="105399" cy="100041"/>
                </a:xfrm>
                <a:custGeom>
                  <a:avLst/>
                  <a:gdLst/>
                  <a:ahLst/>
                  <a:cxnLst/>
                  <a:rect l="l" t="t" r="r" b="b"/>
                  <a:pathLst>
                    <a:path w="3285" h="3118" extrusionOk="0">
                      <a:moveTo>
                        <a:pt x="1651" y="1"/>
                      </a:moveTo>
                      <a:lnTo>
                        <a:pt x="1151" y="1021"/>
                      </a:lnTo>
                      <a:lnTo>
                        <a:pt x="0" y="1188"/>
                      </a:lnTo>
                      <a:lnTo>
                        <a:pt x="835" y="1986"/>
                      </a:lnTo>
                      <a:lnTo>
                        <a:pt x="631" y="3118"/>
                      </a:lnTo>
                      <a:lnTo>
                        <a:pt x="1651" y="2580"/>
                      </a:lnTo>
                      <a:lnTo>
                        <a:pt x="2672" y="3118"/>
                      </a:lnTo>
                      <a:lnTo>
                        <a:pt x="2468" y="1986"/>
                      </a:lnTo>
                      <a:lnTo>
                        <a:pt x="3284" y="1188"/>
                      </a:lnTo>
                      <a:lnTo>
                        <a:pt x="2152" y="1021"/>
                      </a:lnTo>
                      <a:lnTo>
                        <a:pt x="165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30"/>
                <p:cNvSpPr/>
                <p:nvPr/>
              </p:nvSpPr>
              <p:spPr>
                <a:xfrm>
                  <a:off x="6200980" y="83998"/>
                  <a:ext cx="105399" cy="100041"/>
                </a:xfrm>
                <a:custGeom>
                  <a:avLst/>
                  <a:gdLst/>
                  <a:ahLst/>
                  <a:cxnLst/>
                  <a:rect l="l" t="t" r="r" b="b"/>
                  <a:pathLst>
                    <a:path w="3285" h="3118" extrusionOk="0">
                      <a:moveTo>
                        <a:pt x="1652" y="1"/>
                      </a:moveTo>
                      <a:lnTo>
                        <a:pt x="1132" y="1021"/>
                      </a:lnTo>
                      <a:lnTo>
                        <a:pt x="0" y="1188"/>
                      </a:lnTo>
                      <a:lnTo>
                        <a:pt x="835" y="1986"/>
                      </a:lnTo>
                      <a:lnTo>
                        <a:pt x="631" y="3118"/>
                      </a:lnTo>
                      <a:lnTo>
                        <a:pt x="1652" y="2580"/>
                      </a:lnTo>
                      <a:lnTo>
                        <a:pt x="2654" y="3118"/>
                      </a:lnTo>
                      <a:lnTo>
                        <a:pt x="2468" y="1986"/>
                      </a:lnTo>
                      <a:lnTo>
                        <a:pt x="3284" y="1188"/>
                      </a:lnTo>
                      <a:lnTo>
                        <a:pt x="2153" y="1021"/>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30"/>
                <p:cNvSpPr/>
                <p:nvPr/>
              </p:nvSpPr>
              <p:spPr>
                <a:xfrm>
                  <a:off x="6428976" y="83998"/>
                  <a:ext cx="105399" cy="100041"/>
                </a:xfrm>
                <a:custGeom>
                  <a:avLst/>
                  <a:gdLst/>
                  <a:ahLst/>
                  <a:cxnLst/>
                  <a:rect l="l" t="t" r="r" b="b"/>
                  <a:pathLst>
                    <a:path w="3285" h="3118" extrusionOk="0">
                      <a:moveTo>
                        <a:pt x="1652" y="1"/>
                      </a:moveTo>
                      <a:lnTo>
                        <a:pt x="1132" y="1021"/>
                      </a:lnTo>
                      <a:lnTo>
                        <a:pt x="1" y="1188"/>
                      </a:lnTo>
                      <a:lnTo>
                        <a:pt x="817" y="1986"/>
                      </a:lnTo>
                      <a:lnTo>
                        <a:pt x="631" y="3118"/>
                      </a:lnTo>
                      <a:lnTo>
                        <a:pt x="1652" y="2580"/>
                      </a:lnTo>
                      <a:lnTo>
                        <a:pt x="2654" y="3118"/>
                      </a:lnTo>
                      <a:lnTo>
                        <a:pt x="2468" y="1986"/>
                      </a:lnTo>
                      <a:lnTo>
                        <a:pt x="3285" y="1188"/>
                      </a:lnTo>
                      <a:lnTo>
                        <a:pt x="2153" y="1021"/>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30"/>
                <p:cNvSpPr/>
                <p:nvPr/>
              </p:nvSpPr>
              <p:spPr>
                <a:xfrm>
                  <a:off x="6656972" y="83998"/>
                  <a:ext cx="105399" cy="100041"/>
                </a:xfrm>
                <a:custGeom>
                  <a:avLst/>
                  <a:gdLst/>
                  <a:ahLst/>
                  <a:cxnLst/>
                  <a:rect l="l" t="t" r="r" b="b"/>
                  <a:pathLst>
                    <a:path w="3285" h="3118" extrusionOk="0">
                      <a:moveTo>
                        <a:pt x="1633" y="1"/>
                      </a:moveTo>
                      <a:lnTo>
                        <a:pt x="1133" y="1021"/>
                      </a:lnTo>
                      <a:lnTo>
                        <a:pt x="1" y="1188"/>
                      </a:lnTo>
                      <a:lnTo>
                        <a:pt x="817" y="1986"/>
                      </a:lnTo>
                      <a:lnTo>
                        <a:pt x="632" y="3118"/>
                      </a:lnTo>
                      <a:lnTo>
                        <a:pt x="1633" y="2580"/>
                      </a:lnTo>
                      <a:lnTo>
                        <a:pt x="2654" y="3118"/>
                      </a:lnTo>
                      <a:lnTo>
                        <a:pt x="2468" y="1986"/>
                      </a:lnTo>
                      <a:lnTo>
                        <a:pt x="3285" y="1188"/>
                      </a:lnTo>
                      <a:lnTo>
                        <a:pt x="2153"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30"/>
                <p:cNvSpPr/>
                <p:nvPr/>
              </p:nvSpPr>
              <p:spPr>
                <a:xfrm>
                  <a:off x="6884968" y="83998"/>
                  <a:ext cx="105399" cy="100041"/>
                </a:xfrm>
                <a:custGeom>
                  <a:avLst/>
                  <a:gdLst/>
                  <a:ahLst/>
                  <a:cxnLst/>
                  <a:rect l="l" t="t" r="r" b="b"/>
                  <a:pathLst>
                    <a:path w="3285" h="3118" extrusionOk="0">
                      <a:moveTo>
                        <a:pt x="1634" y="1"/>
                      </a:moveTo>
                      <a:lnTo>
                        <a:pt x="1133" y="1021"/>
                      </a:lnTo>
                      <a:lnTo>
                        <a:pt x="1" y="1188"/>
                      </a:lnTo>
                      <a:lnTo>
                        <a:pt x="817" y="1986"/>
                      </a:lnTo>
                      <a:lnTo>
                        <a:pt x="632" y="3118"/>
                      </a:lnTo>
                      <a:lnTo>
                        <a:pt x="1634" y="2580"/>
                      </a:lnTo>
                      <a:lnTo>
                        <a:pt x="2654" y="3118"/>
                      </a:lnTo>
                      <a:lnTo>
                        <a:pt x="2450" y="1986"/>
                      </a:lnTo>
                      <a:lnTo>
                        <a:pt x="3285" y="1188"/>
                      </a:lnTo>
                      <a:lnTo>
                        <a:pt x="2153" y="1021"/>
                      </a:lnTo>
                      <a:lnTo>
                        <a:pt x="16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30"/>
                <p:cNvSpPr/>
                <p:nvPr/>
              </p:nvSpPr>
              <p:spPr>
                <a:xfrm>
                  <a:off x="7112996" y="83998"/>
                  <a:ext cx="105399" cy="100041"/>
                </a:xfrm>
                <a:custGeom>
                  <a:avLst/>
                  <a:gdLst/>
                  <a:ahLst/>
                  <a:cxnLst/>
                  <a:rect l="l" t="t" r="r" b="b"/>
                  <a:pathLst>
                    <a:path w="3285" h="3118" extrusionOk="0">
                      <a:moveTo>
                        <a:pt x="1633" y="1"/>
                      </a:moveTo>
                      <a:lnTo>
                        <a:pt x="1132" y="1021"/>
                      </a:lnTo>
                      <a:lnTo>
                        <a:pt x="0" y="1188"/>
                      </a:lnTo>
                      <a:lnTo>
                        <a:pt x="816" y="1986"/>
                      </a:lnTo>
                      <a:lnTo>
                        <a:pt x="612" y="3118"/>
                      </a:lnTo>
                      <a:lnTo>
                        <a:pt x="1633" y="2580"/>
                      </a:lnTo>
                      <a:lnTo>
                        <a:pt x="2653" y="3118"/>
                      </a:lnTo>
                      <a:lnTo>
                        <a:pt x="2449" y="1986"/>
                      </a:lnTo>
                      <a:lnTo>
                        <a:pt x="3284" y="1188"/>
                      </a:lnTo>
                      <a:lnTo>
                        <a:pt x="2134"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30"/>
                <p:cNvSpPr/>
                <p:nvPr/>
              </p:nvSpPr>
              <p:spPr>
                <a:xfrm>
                  <a:off x="7340382" y="83998"/>
                  <a:ext cx="105399" cy="100041"/>
                </a:xfrm>
                <a:custGeom>
                  <a:avLst/>
                  <a:gdLst/>
                  <a:ahLst/>
                  <a:cxnLst/>
                  <a:rect l="l" t="t" r="r" b="b"/>
                  <a:pathLst>
                    <a:path w="3285" h="3118" extrusionOk="0">
                      <a:moveTo>
                        <a:pt x="1652" y="1"/>
                      </a:moveTo>
                      <a:lnTo>
                        <a:pt x="1151" y="1021"/>
                      </a:lnTo>
                      <a:lnTo>
                        <a:pt x="1" y="1188"/>
                      </a:lnTo>
                      <a:lnTo>
                        <a:pt x="836" y="1986"/>
                      </a:lnTo>
                      <a:lnTo>
                        <a:pt x="632" y="3118"/>
                      </a:lnTo>
                      <a:lnTo>
                        <a:pt x="1652" y="2580"/>
                      </a:lnTo>
                      <a:lnTo>
                        <a:pt x="2672" y="3118"/>
                      </a:lnTo>
                      <a:lnTo>
                        <a:pt x="2468" y="1986"/>
                      </a:lnTo>
                      <a:lnTo>
                        <a:pt x="3285" y="1188"/>
                      </a:lnTo>
                      <a:lnTo>
                        <a:pt x="2153" y="1021"/>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30"/>
                <p:cNvSpPr/>
                <p:nvPr/>
              </p:nvSpPr>
              <p:spPr>
                <a:xfrm>
                  <a:off x="7568378" y="83998"/>
                  <a:ext cx="105399" cy="100041"/>
                </a:xfrm>
                <a:custGeom>
                  <a:avLst/>
                  <a:gdLst/>
                  <a:ahLst/>
                  <a:cxnLst/>
                  <a:rect l="l" t="t" r="r" b="b"/>
                  <a:pathLst>
                    <a:path w="3285" h="3118" extrusionOk="0">
                      <a:moveTo>
                        <a:pt x="1652" y="1"/>
                      </a:moveTo>
                      <a:lnTo>
                        <a:pt x="1133" y="1021"/>
                      </a:lnTo>
                      <a:lnTo>
                        <a:pt x="1" y="1188"/>
                      </a:lnTo>
                      <a:lnTo>
                        <a:pt x="836" y="1986"/>
                      </a:lnTo>
                      <a:lnTo>
                        <a:pt x="632" y="3118"/>
                      </a:lnTo>
                      <a:lnTo>
                        <a:pt x="1652" y="2580"/>
                      </a:lnTo>
                      <a:lnTo>
                        <a:pt x="2654" y="3118"/>
                      </a:lnTo>
                      <a:lnTo>
                        <a:pt x="2469" y="1986"/>
                      </a:lnTo>
                      <a:lnTo>
                        <a:pt x="3285" y="1188"/>
                      </a:lnTo>
                      <a:lnTo>
                        <a:pt x="2153" y="1021"/>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30"/>
                <p:cNvSpPr/>
                <p:nvPr/>
              </p:nvSpPr>
              <p:spPr>
                <a:xfrm>
                  <a:off x="7796406" y="83998"/>
                  <a:ext cx="105399" cy="100041"/>
                </a:xfrm>
                <a:custGeom>
                  <a:avLst/>
                  <a:gdLst/>
                  <a:ahLst/>
                  <a:cxnLst/>
                  <a:rect l="l" t="t" r="r" b="b"/>
                  <a:pathLst>
                    <a:path w="3285" h="3118" extrusionOk="0">
                      <a:moveTo>
                        <a:pt x="1651" y="1"/>
                      </a:moveTo>
                      <a:lnTo>
                        <a:pt x="1132" y="1021"/>
                      </a:lnTo>
                      <a:lnTo>
                        <a:pt x="0" y="1188"/>
                      </a:lnTo>
                      <a:lnTo>
                        <a:pt x="816" y="1986"/>
                      </a:lnTo>
                      <a:lnTo>
                        <a:pt x="631" y="3118"/>
                      </a:lnTo>
                      <a:lnTo>
                        <a:pt x="1651" y="2580"/>
                      </a:lnTo>
                      <a:lnTo>
                        <a:pt x="2653" y="3118"/>
                      </a:lnTo>
                      <a:lnTo>
                        <a:pt x="2468" y="1986"/>
                      </a:lnTo>
                      <a:lnTo>
                        <a:pt x="3284" y="1188"/>
                      </a:lnTo>
                      <a:lnTo>
                        <a:pt x="2152" y="1021"/>
                      </a:lnTo>
                      <a:lnTo>
                        <a:pt x="165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30"/>
                <p:cNvSpPr/>
                <p:nvPr/>
              </p:nvSpPr>
              <p:spPr>
                <a:xfrm>
                  <a:off x="8024402" y="83998"/>
                  <a:ext cx="105399" cy="100041"/>
                </a:xfrm>
                <a:custGeom>
                  <a:avLst/>
                  <a:gdLst/>
                  <a:ahLst/>
                  <a:cxnLst/>
                  <a:rect l="l" t="t" r="r" b="b"/>
                  <a:pathLst>
                    <a:path w="3285" h="3118" extrusionOk="0">
                      <a:moveTo>
                        <a:pt x="1633" y="1"/>
                      </a:moveTo>
                      <a:lnTo>
                        <a:pt x="1132" y="1021"/>
                      </a:lnTo>
                      <a:lnTo>
                        <a:pt x="0" y="1188"/>
                      </a:lnTo>
                      <a:lnTo>
                        <a:pt x="817" y="1986"/>
                      </a:lnTo>
                      <a:lnTo>
                        <a:pt x="631" y="3118"/>
                      </a:lnTo>
                      <a:lnTo>
                        <a:pt x="1633" y="2580"/>
                      </a:lnTo>
                      <a:lnTo>
                        <a:pt x="2653" y="3118"/>
                      </a:lnTo>
                      <a:lnTo>
                        <a:pt x="2468" y="1986"/>
                      </a:lnTo>
                      <a:lnTo>
                        <a:pt x="3284" y="1188"/>
                      </a:lnTo>
                      <a:lnTo>
                        <a:pt x="2153"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30"/>
                <p:cNvSpPr/>
                <p:nvPr/>
              </p:nvSpPr>
              <p:spPr>
                <a:xfrm>
                  <a:off x="8252398" y="83998"/>
                  <a:ext cx="105399" cy="100041"/>
                </a:xfrm>
                <a:custGeom>
                  <a:avLst/>
                  <a:gdLst/>
                  <a:ahLst/>
                  <a:cxnLst/>
                  <a:rect l="l" t="t" r="r" b="b"/>
                  <a:pathLst>
                    <a:path w="3285" h="3118" extrusionOk="0">
                      <a:moveTo>
                        <a:pt x="1633" y="1"/>
                      </a:moveTo>
                      <a:lnTo>
                        <a:pt x="1132" y="1021"/>
                      </a:lnTo>
                      <a:lnTo>
                        <a:pt x="0" y="1188"/>
                      </a:lnTo>
                      <a:lnTo>
                        <a:pt x="817" y="1986"/>
                      </a:lnTo>
                      <a:lnTo>
                        <a:pt x="631" y="3118"/>
                      </a:lnTo>
                      <a:lnTo>
                        <a:pt x="1633" y="2580"/>
                      </a:lnTo>
                      <a:lnTo>
                        <a:pt x="2654" y="3118"/>
                      </a:lnTo>
                      <a:lnTo>
                        <a:pt x="2450" y="1986"/>
                      </a:lnTo>
                      <a:lnTo>
                        <a:pt x="3284" y="1188"/>
                      </a:lnTo>
                      <a:lnTo>
                        <a:pt x="2153"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30"/>
                <p:cNvSpPr/>
                <p:nvPr/>
              </p:nvSpPr>
              <p:spPr>
                <a:xfrm>
                  <a:off x="8480394" y="83998"/>
                  <a:ext cx="105399" cy="100041"/>
                </a:xfrm>
                <a:custGeom>
                  <a:avLst/>
                  <a:gdLst/>
                  <a:ahLst/>
                  <a:cxnLst/>
                  <a:rect l="l" t="t" r="r" b="b"/>
                  <a:pathLst>
                    <a:path w="3285" h="3118" extrusionOk="0">
                      <a:moveTo>
                        <a:pt x="1633" y="1"/>
                      </a:moveTo>
                      <a:lnTo>
                        <a:pt x="1132" y="1021"/>
                      </a:lnTo>
                      <a:lnTo>
                        <a:pt x="1" y="1188"/>
                      </a:lnTo>
                      <a:lnTo>
                        <a:pt x="817" y="1986"/>
                      </a:lnTo>
                      <a:lnTo>
                        <a:pt x="613" y="3118"/>
                      </a:lnTo>
                      <a:lnTo>
                        <a:pt x="1633" y="2580"/>
                      </a:lnTo>
                      <a:lnTo>
                        <a:pt x="2654" y="3118"/>
                      </a:lnTo>
                      <a:lnTo>
                        <a:pt x="2450" y="1986"/>
                      </a:lnTo>
                      <a:lnTo>
                        <a:pt x="3285" y="1188"/>
                      </a:lnTo>
                      <a:lnTo>
                        <a:pt x="2134"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30"/>
                <p:cNvSpPr/>
                <p:nvPr/>
              </p:nvSpPr>
              <p:spPr>
                <a:xfrm>
                  <a:off x="8707813" y="83998"/>
                  <a:ext cx="105399" cy="100041"/>
                </a:xfrm>
                <a:custGeom>
                  <a:avLst/>
                  <a:gdLst/>
                  <a:ahLst/>
                  <a:cxnLst/>
                  <a:rect l="l" t="t" r="r" b="b"/>
                  <a:pathLst>
                    <a:path w="3285" h="3118" extrusionOk="0">
                      <a:moveTo>
                        <a:pt x="1652" y="1"/>
                      </a:moveTo>
                      <a:lnTo>
                        <a:pt x="1151" y="1021"/>
                      </a:lnTo>
                      <a:lnTo>
                        <a:pt x="0" y="1188"/>
                      </a:lnTo>
                      <a:lnTo>
                        <a:pt x="835" y="1986"/>
                      </a:lnTo>
                      <a:lnTo>
                        <a:pt x="631" y="3118"/>
                      </a:lnTo>
                      <a:lnTo>
                        <a:pt x="1652" y="2580"/>
                      </a:lnTo>
                      <a:lnTo>
                        <a:pt x="2672" y="3118"/>
                      </a:lnTo>
                      <a:lnTo>
                        <a:pt x="2468" y="1986"/>
                      </a:lnTo>
                      <a:lnTo>
                        <a:pt x="3284" y="1188"/>
                      </a:lnTo>
                      <a:lnTo>
                        <a:pt x="2152" y="1021"/>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30"/>
                <p:cNvSpPr/>
                <p:nvPr/>
              </p:nvSpPr>
              <p:spPr>
                <a:xfrm>
                  <a:off x="8926889" y="83998"/>
                  <a:ext cx="105399" cy="100651"/>
                </a:xfrm>
                <a:custGeom>
                  <a:avLst/>
                  <a:gdLst/>
                  <a:ahLst/>
                  <a:cxnLst/>
                  <a:rect l="l" t="t" r="r" b="b"/>
                  <a:pathLst>
                    <a:path w="3285" h="3137" extrusionOk="0">
                      <a:moveTo>
                        <a:pt x="1633" y="1"/>
                      </a:moveTo>
                      <a:lnTo>
                        <a:pt x="1132" y="1040"/>
                      </a:lnTo>
                      <a:lnTo>
                        <a:pt x="0" y="1207"/>
                      </a:lnTo>
                      <a:lnTo>
                        <a:pt x="816" y="2005"/>
                      </a:lnTo>
                      <a:lnTo>
                        <a:pt x="631" y="3136"/>
                      </a:lnTo>
                      <a:lnTo>
                        <a:pt x="1633" y="2598"/>
                      </a:lnTo>
                      <a:lnTo>
                        <a:pt x="2653" y="3136"/>
                      </a:lnTo>
                      <a:lnTo>
                        <a:pt x="2468" y="2005"/>
                      </a:lnTo>
                      <a:lnTo>
                        <a:pt x="3284" y="1207"/>
                      </a:lnTo>
                      <a:lnTo>
                        <a:pt x="2152" y="1040"/>
                      </a:lnTo>
                      <a:lnTo>
                        <a:pt x="1633" y="1"/>
                      </a:lnTo>
                      <a:close/>
                      <a:moveTo>
                        <a:pt x="2653" y="3136"/>
                      </a:moveTo>
                      <a:lnTo>
                        <a:pt x="2653" y="3136"/>
                      </a:lnTo>
                      <a:lnTo>
                        <a:pt x="2653" y="3136"/>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75" name="Google Shape;2975;p30"/>
              <p:cNvSpPr/>
              <p:nvPr/>
            </p:nvSpPr>
            <p:spPr>
              <a:xfrm>
                <a:off x="8607" y="4897646"/>
                <a:ext cx="9135594" cy="237557"/>
              </a:xfrm>
              <a:custGeom>
                <a:avLst/>
                <a:gdLst/>
                <a:ahLst/>
                <a:cxnLst/>
                <a:rect l="l" t="t" r="r" b="b"/>
                <a:pathLst>
                  <a:path w="284731" h="7404" extrusionOk="0">
                    <a:moveTo>
                      <a:pt x="1" y="0"/>
                    </a:moveTo>
                    <a:lnTo>
                      <a:pt x="1" y="7403"/>
                    </a:lnTo>
                    <a:lnTo>
                      <a:pt x="284730" y="7403"/>
                    </a:lnTo>
                    <a:lnTo>
                      <a:pt x="2847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76" name="Google Shape;2976;p30"/>
              <p:cNvGrpSpPr/>
              <p:nvPr/>
            </p:nvGrpSpPr>
            <p:grpSpPr>
              <a:xfrm>
                <a:off x="82434" y="4966083"/>
                <a:ext cx="8958164" cy="100651"/>
                <a:chOff x="82434" y="4966083"/>
                <a:chExt cx="8958164" cy="100651"/>
              </a:xfrm>
            </p:grpSpPr>
            <p:sp>
              <p:nvSpPr>
                <p:cNvPr id="2977" name="Google Shape;2977;p30"/>
                <p:cNvSpPr/>
                <p:nvPr/>
              </p:nvSpPr>
              <p:spPr>
                <a:xfrm>
                  <a:off x="82434" y="4966083"/>
                  <a:ext cx="105399" cy="100651"/>
                </a:xfrm>
                <a:custGeom>
                  <a:avLst/>
                  <a:gdLst/>
                  <a:ahLst/>
                  <a:cxnLst/>
                  <a:rect l="l" t="t" r="r" b="b"/>
                  <a:pathLst>
                    <a:path w="3285" h="3137" extrusionOk="0">
                      <a:moveTo>
                        <a:pt x="1652" y="1"/>
                      </a:moveTo>
                      <a:lnTo>
                        <a:pt x="1132" y="1040"/>
                      </a:lnTo>
                      <a:lnTo>
                        <a:pt x="0" y="1207"/>
                      </a:lnTo>
                      <a:lnTo>
                        <a:pt x="835" y="2005"/>
                      </a:lnTo>
                      <a:lnTo>
                        <a:pt x="631" y="3136"/>
                      </a:lnTo>
                      <a:lnTo>
                        <a:pt x="1652" y="2598"/>
                      </a:lnTo>
                      <a:lnTo>
                        <a:pt x="2654" y="3136"/>
                      </a:lnTo>
                      <a:lnTo>
                        <a:pt x="2468" y="2005"/>
                      </a:lnTo>
                      <a:lnTo>
                        <a:pt x="3285" y="1207"/>
                      </a:lnTo>
                      <a:lnTo>
                        <a:pt x="2153" y="1040"/>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30"/>
                <p:cNvSpPr/>
                <p:nvPr/>
              </p:nvSpPr>
              <p:spPr>
                <a:xfrm>
                  <a:off x="302088" y="4966083"/>
                  <a:ext cx="105399" cy="100651"/>
                </a:xfrm>
                <a:custGeom>
                  <a:avLst/>
                  <a:gdLst/>
                  <a:ahLst/>
                  <a:cxnLst/>
                  <a:rect l="l" t="t" r="r" b="b"/>
                  <a:pathLst>
                    <a:path w="3285" h="3137" extrusionOk="0">
                      <a:moveTo>
                        <a:pt x="1634" y="1"/>
                      </a:moveTo>
                      <a:lnTo>
                        <a:pt x="1133" y="1040"/>
                      </a:lnTo>
                      <a:lnTo>
                        <a:pt x="1" y="1207"/>
                      </a:lnTo>
                      <a:lnTo>
                        <a:pt x="817" y="2005"/>
                      </a:lnTo>
                      <a:lnTo>
                        <a:pt x="632" y="3136"/>
                      </a:lnTo>
                      <a:lnTo>
                        <a:pt x="1634" y="2598"/>
                      </a:lnTo>
                      <a:lnTo>
                        <a:pt x="2654" y="3136"/>
                      </a:lnTo>
                      <a:lnTo>
                        <a:pt x="2469" y="2005"/>
                      </a:lnTo>
                      <a:lnTo>
                        <a:pt x="3285" y="1207"/>
                      </a:lnTo>
                      <a:lnTo>
                        <a:pt x="2153" y="1040"/>
                      </a:lnTo>
                      <a:lnTo>
                        <a:pt x="16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30"/>
                <p:cNvSpPr/>
                <p:nvPr/>
              </p:nvSpPr>
              <p:spPr>
                <a:xfrm>
                  <a:off x="530116" y="4966083"/>
                  <a:ext cx="105399" cy="100651"/>
                </a:xfrm>
                <a:custGeom>
                  <a:avLst/>
                  <a:gdLst/>
                  <a:ahLst/>
                  <a:cxnLst/>
                  <a:rect l="l" t="t" r="r" b="b"/>
                  <a:pathLst>
                    <a:path w="3285" h="3137" extrusionOk="0">
                      <a:moveTo>
                        <a:pt x="1633" y="1"/>
                      </a:moveTo>
                      <a:lnTo>
                        <a:pt x="1132" y="1040"/>
                      </a:lnTo>
                      <a:lnTo>
                        <a:pt x="0" y="1207"/>
                      </a:lnTo>
                      <a:lnTo>
                        <a:pt x="816" y="2005"/>
                      </a:lnTo>
                      <a:lnTo>
                        <a:pt x="631" y="3136"/>
                      </a:lnTo>
                      <a:lnTo>
                        <a:pt x="1633" y="2598"/>
                      </a:lnTo>
                      <a:lnTo>
                        <a:pt x="2653" y="3136"/>
                      </a:lnTo>
                      <a:lnTo>
                        <a:pt x="2449" y="2005"/>
                      </a:lnTo>
                      <a:lnTo>
                        <a:pt x="3284" y="1207"/>
                      </a:lnTo>
                      <a:lnTo>
                        <a:pt x="2152" y="1040"/>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30"/>
                <p:cNvSpPr/>
                <p:nvPr/>
              </p:nvSpPr>
              <p:spPr>
                <a:xfrm>
                  <a:off x="758112" y="4966083"/>
                  <a:ext cx="105399" cy="100651"/>
                </a:xfrm>
                <a:custGeom>
                  <a:avLst/>
                  <a:gdLst/>
                  <a:ahLst/>
                  <a:cxnLst/>
                  <a:rect l="l" t="t" r="r" b="b"/>
                  <a:pathLst>
                    <a:path w="3285" h="3137" extrusionOk="0">
                      <a:moveTo>
                        <a:pt x="1633" y="1"/>
                      </a:moveTo>
                      <a:lnTo>
                        <a:pt x="1132" y="1040"/>
                      </a:lnTo>
                      <a:lnTo>
                        <a:pt x="0" y="1207"/>
                      </a:lnTo>
                      <a:lnTo>
                        <a:pt x="817" y="2005"/>
                      </a:lnTo>
                      <a:lnTo>
                        <a:pt x="613" y="3136"/>
                      </a:lnTo>
                      <a:lnTo>
                        <a:pt x="1633" y="2598"/>
                      </a:lnTo>
                      <a:lnTo>
                        <a:pt x="2653" y="3136"/>
                      </a:lnTo>
                      <a:lnTo>
                        <a:pt x="2449" y="2005"/>
                      </a:lnTo>
                      <a:lnTo>
                        <a:pt x="3284" y="1207"/>
                      </a:lnTo>
                      <a:lnTo>
                        <a:pt x="2134" y="1040"/>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30"/>
                <p:cNvSpPr/>
                <p:nvPr/>
              </p:nvSpPr>
              <p:spPr>
                <a:xfrm>
                  <a:off x="985499" y="4966083"/>
                  <a:ext cx="105399" cy="100651"/>
                </a:xfrm>
                <a:custGeom>
                  <a:avLst/>
                  <a:gdLst/>
                  <a:ahLst/>
                  <a:cxnLst/>
                  <a:rect l="l" t="t" r="r" b="b"/>
                  <a:pathLst>
                    <a:path w="3285" h="3137" extrusionOk="0">
                      <a:moveTo>
                        <a:pt x="1652" y="1"/>
                      </a:moveTo>
                      <a:lnTo>
                        <a:pt x="1151" y="1040"/>
                      </a:lnTo>
                      <a:lnTo>
                        <a:pt x="1" y="1207"/>
                      </a:lnTo>
                      <a:lnTo>
                        <a:pt x="836" y="2005"/>
                      </a:lnTo>
                      <a:lnTo>
                        <a:pt x="632" y="3136"/>
                      </a:lnTo>
                      <a:lnTo>
                        <a:pt x="632" y="3136"/>
                      </a:lnTo>
                      <a:lnTo>
                        <a:pt x="1652" y="2598"/>
                      </a:lnTo>
                      <a:lnTo>
                        <a:pt x="2673" y="3136"/>
                      </a:lnTo>
                      <a:lnTo>
                        <a:pt x="2469" y="2005"/>
                      </a:lnTo>
                      <a:lnTo>
                        <a:pt x="3285" y="1207"/>
                      </a:lnTo>
                      <a:lnTo>
                        <a:pt x="2153" y="1040"/>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30"/>
                <p:cNvSpPr/>
                <p:nvPr/>
              </p:nvSpPr>
              <p:spPr>
                <a:xfrm>
                  <a:off x="1213527" y="4966083"/>
                  <a:ext cx="105399" cy="100651"/>
                </a:xfrm>
                <a:custGeom>
                  <a:avLst/>
                  <a:gdLst/>
                  <a:ahLst/>
                  <a:cxnLst/>
                  <a:rect l="l" t="t" r="r" b="b"/>
                  <a:pathLst>
                    <a:path w="3285" h="3137" extrusionOk="0">
                      <a:moveTo>
                        <a:pt x="1651" y="1"/>
                      </a:moveTo>
                      <a:lnTo>
                        <a:pt x="1132" y="1040"/>
                      </a:lnTo>
                      <a:lnTo>
                        <a:pt x="0" y="1207"/>
                      </a:lnTo>
                      <a:lnTo>
                        <a:pt x="835" y="2005"/>
                      </a:lnTo>
                      <a:lnTo>
                        <a:pt x="631" y="3136"/>
                      </a:lnTo>
                      <a:lnTo>
                        <a:pt x="631" y="3136"/>
                      </a:lnTo>
                      <a:lnTo>
                        <a:pt x="1651" y="2598"/>
                      </a:lnTo>
                      <a:lnTo>
                        <a:pt x="2653" y="3136"/>
                      </a:lnTo>
                      <a:lnTo>
                        <a:pt x="2468" y="2005"/>
                      </a:lnTo>
                      <a:lnTo>
                        <a:pt x="3284" y="1207"/>
                      </a:lnTo>
                      <a:lnTo>
                        <a:pt x="2152" y="1040"/>
                      </a:lnTo>
                      <a:lnTo>
                        <a:pt x="165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30"/>
                <p:cNvSpPr/>
                <p:nvPr/>
              </p:nvSpPr>
              <p:spPr>
                <a:xfrm>
                  <a:off x="1441523" y="4966083"/>
                  <a:ext cx="105399" cy="100651"/>
                </a:xfrm>
                <a:custGeom>
                  <a:avLst/>
                  <a:gdLst/>
                  <a:ahLst/>
                  <a:cxnLst/>
                  <a:rect l="l" t="t" r="r" b="b"/>
                  <a:pathLst>
                    <a:path w="3285" h="3137" extrusionOk="0">
                      <a:moveTo>
                        <a:pt x="1652" y="1"/>
                      </a:moveTo>
                      <a:lnTo>
                        <a:pt x="1132" y="1040"/>
                      </a:lnTo>
                      <a:lnTo>
                        <a:pt x="0" y="1207"/>
                      </a:lnTo>
                      <a:lnTo>
                        <a:pt x="817" y="2005"/>
                      </a:lnTo>
                      <a:lnTo>
                        <a:pt x="631" y="3136"/>
                      </a:lnTo>
                      <a:lnTo>
                        <a:pt x="631" y="3136"/>
                      </a:lnTo>
                      <a:lnTo>
                        <a:pt x="1652" y="2598"/>
                      </a:lnTo>
                      <a:lnTo>
                        <a:pt x="2653" y="3136"/>
                      </a:lnTo>
                      <a:lnTo>
                        <a:pt x="2468" y="2005"/>
                      </a:lnTo>
                      <a:lnTo>
                        <a:pt x="3284" y="1207"/>
                      </a:lnTo>
                      <a:lnTo>
                        <a:pt x="2152" y="1040"/>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30"/>
                <p:cNvSpPr/>
                <p:nvPr/>
              </p:nvSpPr>
              <p:spPr>
                <a:xfrm>
                  <a:off x="1669519" y="4966083"/>
                  <a:ext cx="105399" cy="100651"/>
                </a:xfrm>
                <a:custGeom>
                  <a:avLst/>
                  <a:gdLst/>
                  <a:ahLst/>
                  <a:cxnLst/>
                  <a:rect l="l" t="t" r="r" b="b"/>
                  <a:pathLst>
                    <a:path w="3285" h="3137" extrusionOk="0">
                      <a:moveTo>
                        <a:pt x="1633" y="1"/>
                      </a:moveTo>
                      <a:lnTo>
                        <a:pt x="1132" y="1040"/>
                      </a:lnTo>
                      <a:lnTo>
                        <a:pt x="0" y="1207"/>
                      </a:lnTo>
                      <a:lnTo>
                        <a:pt x="817" y="2005"/>
                      </a:lnTo>
                      <a:lnTo>
                        <a:pt x="631" y="3136"/>
                      </a:lnTo>
                      <a:lnTo>
                        <a:pt x="1633" y="2598"/>
                      </a:lnTo>
                      <a:lnTo>
                        <a:pt x="2654" y="3136"/>
                      </a:lnTo>
                      <a:lnTo>
                        <a:pt x="2468" y="2005"/>
                      </a:lnTo>
                      <a:lnTo>
                        <a:pt x="3284" y="1207"/>
                      </a:lnTo>
                      <a:lnTo>
                        <a:pt x="2153" y="1040"/>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30"/>
                <p:cNvSpPr/>
                <p:nvPr/>
              </p:nvSpPr>
              <p:spPr>
                <a:xfrm>
                  <a:off x="1897515" y="4966083"/>
                  <a:ext cx="105399" cy="100651"/>
                </a:xfrm>
                <a:custGeom>
                  <a:avLst/>
                  <a:gdLst/>
                  <a:ahLst/>
                  <a:cxnLst/>
                  <a:rect l="l" t="t" r="r" b="b"/>
                  <a:pathLst>
                    <a:path w="3285" h="3137" extrusionOk="0">
                      <a:moveTo>
                        <a:pt x="1633" y="1"/>
                      </a:moveTo>
                      <a:lnTo>
                        <a:pt x="1132" y="1040"/>
                      </a:lnTo>
                      <a:lnTo>
                        <a:pt x="1" y="1207"/>
                      </a:lnTo>
                      <a:lnTo>
                        <a:pt x="817" y="2005"/>
                      </a:lnTo>
                      <a:lnTo>
                        <a:pt x="631" y="3136"/>
                      </a:lnTo>
                      <a:lnTo>
                        <a:pt x="1633" y="2598"/>
                      </a:lnTo>
                      <a:lnTo>
                        <a:pt x="2654" y="3136"/>
                      </a:lnTo>
                      <a:lnTo>
                        <a:pt x="2450" y="2005"/>
                      </a:lnTo>
                      <a:lnTo>
                        <a:pt x="3285" y="1207"/>
                      </a:lnTo>
                      <a:lnTo>
                        <a:pt x="2153" y="1040"/>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30"/>
                <p:cNvSpPr/>
                <p:nvPr/>
              </p:nvSpPr>
              <p:spPr>
                <a:xfrm>
                  <a:off x="2125511" y="4966083"/>
                  <a:ext cx="105399" cy="100651"/>
                </a:xfrm>
                <a:custGeom>
                  <a:avLst/>
                  <a:gdLst/>
                  <a:ahLst/>
                  <a:cxnLst/>
                  <a:rect l="l" t="t" r="r" b="b"/>
                  <a:pathLst>
                    <a:path w="3285" h="3137" extrusionOk="0">
                      <a:moveTo>
                        <a:pt x="1633" y="1"/>
                      </a:moveTo>
                      <a:lnTo>
                        <a:pt x="1133" y="1040"/>
                      </a:lnTo>
                      <a:lnTo>
                        <a:pt x="1" y="1207"/>
                      </a:lnTo>
                      <a:lnTo>
                        <a:pt x="817" y="2005"/>
                      </a:lnTo>
                      <a:lnTo>
                        <a:pt x="613" y="3136"/>
                      </a:lnTo>
                      <a:lnTo>
                        <a:pt x="613" y="3136"/>
                      </a:lnTo>
                      <a:lnTo>
                        <a:pt x="1633" y="2598"/>
                      </a:lnTo>
                      <a:lnTo>
                        <a:pt x="2654" y="3136"/>
                      </a:lnTo>
                      <a:lnTo>
                        <a:pt x="2450" y="2005"/>
                      </a:lnTo>
                      <a:lnTo>
                        <a:pt x="3285" y="1207"/>
                      </a:lnTo>
                      <a:lnTo>
                        <a:pt x="2134" y="1040"/>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30"/>
                <p:cNvSpPr/>
                <p:nvPr/>
              </p:nvSpPr>
              <p:spPr>
                <a:xfrm>
                  <a:off x="2352929" y="4966083"/>
                  <a:ext cx="105399" cy="100651"/>
                </a:xfrm>
                <a:custGeom>
                  <a:avLst/>
                  <a:gdLst/>
                  <a:ahLst/>
                  <a:cxnLst/>
                  <a:rect l="l" t="t" r="r" b="b"/>
                  <a:pathLst>
                    <a:path w="3285" h="3137" extrusionOk="0">
                      <a:moveTo>
                        <a:pt x="1652" y="1"/>
                      </a:moveTo>
                      <a:lnTo>
                        <a:pt x="1151" y="1040"/>
                      </a:lnTo>
                      <a:lnTo>
                        <a:pt x="0" y="1207"/>
                      </a:lnTo>
                      <a:lnTo>
                        <a:pt x="835" y="2005"/>
                      </a:lnTo>
                      <a:lnTo>
                        <a:pt x="631" y="3136"/>
                      </a:lnTo>
                      <a:lnTo>
                        <a:pt x="1652" y="2598"/>
                      </a:lnTo>
                      <a:lnTo>
                        <a:pt x="2672" y="3136"/>
                      </a:lnTo>
                      <a:lnTo>
                        <a:pt x="2468" y="2005"/>
                      </a:lnTo>
                      <a:lnTo>
                        <a:pt x="3284" y="1207"/>
                      </a:lnTo>
                      <a:lnTo>
                        <a:pt x="2153" y="1040"/>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30"/>
                <p:cNvSpPr/>
                <p:nvPr/>
              </p:nvSpPr>
              <p:spPr>
                <a:xfrm>
                  <a:off x="2580925" y="4966083"/>
                  <a:ext cx="105399" cy="100651"/>
                </a:xfrm>
                <a:custGeom>
                  <a:avLst/>
                  <a:gdLst/>
                  <a:ahLst/>
                  <a:cxnLst/>
                  <a:rect l="l" t="t" r="r" b="b"/>
                  <a:pathLst>
                    <a:path w="3285" h="3137" extrusionOk="0">
                      <a:moveTo>
                        <a:pt x="1652" y="1"/>
                      </a:moveTo>
                      <a:lnTo>
                        <a:pt x="1132" y="1040"/>
                      </a:lnTo>
                      <a:lnTo>
                        <a:pt x="1" y="1207"/>
                      </a:lnTo>
                      <a:lnTo>
                        <a:pt x="835" y="2005"/>
                      </a:lnTo>
                      <a:lnTo>
                        <a:pt x="631" y="3136"/>
                      </a:lnTo>
                      <a:lnTo>
                        <a:pt x="631" y="3136"/>
                      </a:lnTo>
                      <a:lnTo>
                        <a:pt x="1652" y="2598"/>
                      </a:lnTo>
                      <a:lnTo>
                        <a:pt x="2654" y="3136"/>
                      </a:lnTo>
                      <a:lnTo>
                        <a:pt x="2468" y="2005"/>
                      </a:lnTo>
                      <a:lnTo>
                        <a:pt x="3285" y="1207"/>
                      </a:lnTo>
                      <a:lnTo>
                        <a:pt x="2153" y="1040"/>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30"/>
                <p:cNvSpPr/>
                <p:nvPr/>
              </p:nvSpPr>
              <p:spPr>
                <a:xfrm>
                  <a:off x="2808921" y="4966083"/>
                  <a:ext cx="105399" cy="100651"/>
                </a:xfrm>
                <a:custGeom>
                  <a:avLst/>
                  <a:gdLst/>
                  <a:ahLst/>
                  <a:cxnLst/>
                  <a:rect l="l" t="t" r="r" b="b"/>
                  <a:pathLst>
                    <a:path w="3285" h="3137" extrusionOk="0">
                      <a:moveTo>
                        <a:pt x="1652" y="1"/>
                      </a:moveTo>
                      <a:lnTo>
                        <a:pt x="1133" y="1040"/>
                      </a:lnTo>
                      <a:lnTo>
                        <a:pt x="1" y="1207"/>
                      </a:lnTo>
                      <a:lnTo>
                        <a:pt x="817" y="2005"/>
                      </a:lnTo>
                      <a:lnTo>
                        <a:pt x="632" y="3136"/>
                      </a:lnTo>
                      <a:lnTo>
                        <a:pt x="1652" y="2598"/>
                      </a:lnTo>
                      <a:lnTo>
                        <a:pt x="2654" y="3136"/>
                      </a:lnTo>
                      <a:lnTo>
                        <a:pt x="2468" y="2005"/>
                      </a:lnTo>
                      <a:lnTo>
                        <a:pt x="3285" y="1207"/>
                      </a:lnTo>
                      <a:lnTo>
                        <a:pt x="2153" y="1040"/>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30"/>
                <p:cNvSpPr/>
                <p:nvPr/>
              </p:nvSpPr>
              <p:spPr>
                <a:xfrm>
                  <a:off x="3036917" y="4966083"/>
                  <a:ext cx="105399" cy="100651"/>
                </a:xfrm>
                <a:custGeom>
                  <a:avLst/>
                  <a:gdLst/>
                  <a:ahLst/>
                  <a:cxnLst/>
                  <a:rect l="l" t="t" r="r" b="b"/>
                  <a:pathLst>
                    <a:path w="3285" h="3137" extrusionOk="0">
                      <a:moveTo>
                        <a:pt x="1634" y="1"/>
                      </a:moveTo>
                      <a:lnTo>
                        <a:pt x="1133" y="1040"/>
                      </a:lnTo>
                      <a:lnTo>
                        <a:pt x="1" y="1207"/>
                      </a:lnTo>
                      <a:lnTo>
                        <a:pt x="817" y="2005"/>
                      </a:lnTo>
                      <a:lnTo>
                        <a:pt x="632" y="3136"/>
                      </a:lnTo>
                      <a:lnTo>
                        <a:pt x="1634" y="2598"/>
                      </a:lnTo>
                      <a:lnTo>
                        <a:pt x="2654" y="3136"/>
                      </a:lnTo>
                      <a:lnTo>
                        <a:pt x="2469" y="2005"/>
                      </a:lnTo>
                      <a:lnTo>
                        <a:pt x="3285" y="1207"/>
                      </a:lnTo>
                      <a:lnTo>
                        <a:pt x="2153" y="1040"/>
                      </a:lnTo>
                      <a:lnTo>
                        <a:pt x="16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30"/>
                <p:cNvSpPr/>
                <p:nvPr/>
              </p:nvSpPr>
              <p:spPr>
                <a:xfrm>
                  <a:off x="3264945" y="4966083"/>
                  <a:ext cx="105399" cy="100651"/>
                </a:xfrm>
                <a:custGeom>
                  <a:avLst/>
                  <a:gdLst/>
                  <a:ahLst/>
                  <a:cxnLst/>
                  <a:rect l="l" t="t" r="r" b="b"/>
                  <a:pathLst>
                    <a:path w="3285" h="3137" extrusionOk="0">
                      <a:moveTo>
                        <a:pt x="1633" y="1"/>
                      </a:moveTo>
                      <a:lnTo>
                        <a:pt x="1132" y="1040"/>
                      </a:lnTo>
                      <a:lnTo>
                        <a:pt x="0" y="1207"/>
                      </a:lnTo>
                      <a:lnTo>
                        <a:pt x="816" y="2005"/>
                      </a:lnTo>
                      <a:lnTo>
                        <a:pt x="631" y="3136"/>
                      </a:lnTo>
                      <a:lnTo>
                        <a:pt x="631" y="3136"/>
                      </a:lnTo>
                      <a:lnTo>
                        <a:pt x="1633" y="2598"/>
                      </a:lnTo>
                      <a:lnTo>
                        <a:pt x="2653" y="3136"/>
                      </a:lnTo>
                      <a:lnTo>
                        <a:pt x="2449" y="2005"/>
                      </a:lnTo>
                      <a:lnTo>
                        <a:pt x="3284" y="1207"/>
                      </a:lnTo>
                      <a:lnTo>
                        <a:pt x="2152" y="1040"/>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30"/>
                <p:cNvSpPr/>
                <p:nvPr/>
              </p:nvSpPr>
              <p:spPr>
                <a:xfrm>
                  <a:off x="3492941" y="4966083"/>
                  <a:ext cx="105399" cy="100651"/>
                </a:xfrm>
                <a:custGeom>
                  <a:avLst/>
                  <a:gdLst/>
                  <a:ahLst/>
                  <a:cxnLst/>
                  <a:rect l="l" t="t" r="r" b="b"/>
                  <a:pathLst>
                    <a:path w="3285" h="3137" extrusionOk="0">
                      <a:moveTo>
                        <a:pt x="1633" y="1"/>
                      </a:moveTo>
                      <a:lnTo>
                        <a:pt x="1132" y="1040"/>
                      </a:lnTo>
                      <a:lnTo>
                        <a:pt x="0" y="1207"/>
                      </a:lnTo>
                      <a:lnTo>
                        <a:pt x="817" y="2005"/>
                      </a:lnTo>
                      <a:lnTo>
                        <a:pt x="613" y="3136"/>
                      </a:lnTo>
                      <a:lnTo>
                        <a:pt x="1633" y="2598"/>
                      </a:lnTo>
                      <a:lnTo>
                        <a:pt x="2653" y="3136"/>
                      </a:lnTo>
                      <a:lnTo>
                        <a:pt x="2449" y="2005"/>
                      </a:lnTo>
                      <a:lnTo>
                        <a:pt x="3284" y="1207"/>
                      </a:lnTo>
                      <a:lnTo>
                        <a:pt x="2134" y="1040"/>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30"/>
                <p:cNvSpPr/>
                <p:nvPr/>
              </p:nvSpPr>
              <p:spPr>
                <a:xfrm>
                  <a:off x="3711408" y="4966693"/>
                  <a:ext cx="105399" cy="100041"/>
                </a:xfrm>
                <a:custGeom>
                  <a:avLst/>
                  <a:gdLst/>
                  <a:ahLst/>
                  <a:cxnLst/>
                  <a:rect l="l" t="t" r="r" b="b"/>
                  <a:pathLst>
                    <a:path w="3285" h="3118" extrusionOk="0">
                      <a:moveTo>
                        <a:pt x="1633" y="0"/>
                      </a:moveTo>
                      <a:lnTo>
                        <a:pt x="1132" y="1039"/>
                      </a:lnTo>
                      <a:lnTo>
                        <a:pt x="1" y="1188"/>
                      </a:lnTo>
                      <a:lnTo>
                        <a:pt x="817" y="2004"/>
                      </a:lnTo>
                      <a:lnTo>
                        <a:pt x="631" y="3117"/>
                      </a:lnTo>
                      <a:lnTo>
                        <a:pt x="1633" y="2598"/>
                      </a:lnTo>
                      <a:lnTo>
                        <a:pt x="2654" y="3117"/>
                      </a:lnTo>
                      <a:lnTo>
                        <a:pt x="2468" y="2004"/>
                      </a:lnTo>
                      <a:lnTo>
                        <a:pt x="3285" y="1188"/>
                      </a:lnTo>
                      <a:lnTo>
                        <a:pt x="2153" y="1039"/>
                      </a:lnTo>
                      <a:lnTo>
                        <a:pt x="16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30"/>
                <p:cNvSpPr/>
                <p:nvPr/>
              </p:nvSpPr>
              <p:spPr>
                <a:xfrm>
                  <a:off x="3939404" y="4966693"/>
                  <a:ext cx="105399" cy="100041"/>
                </a:xfrm>
                <a:custGeom>
                  <a:avLst/>
                  <a:gdLst/>
                  <a:ahLst/>
                  <a:cxnLst/>
                  <a:rect l="l" t="t" r="r" b="b"/>
                  <a:pathLst>
                    <a:path w="3285" h="3118" extrusionOk="0">
                      <a:moveTo>
                        <a:pt x="1634" y="0"/>
                      </a:moveTo>
                      <a:lnTo>
                        <a:pt x="1133" y="1039"/>
                      </a:lnTo>
                      <a:lnTo>
                        <a:pt x="1" y="1188"/>
                      </a:lnTo>
                      <a:lnTo>
                        <a:pt x="817" y="2004"/>
                      </a:lnTo>
                      <a:lnTo>
                        <a:pt x="632" y="3117"/>
                      </a:lnTo>
                      <a:lnTo>
                        <a:pt x="1634" y="2598"/>
                      </a:lnTo>
                      <a:lnTo>
                        <a:pt x="2654" y="3117"/>
                      </a:lnTo>
                      <a:lnTo>
                        <a:pt x="2468" y="2004"/>
                      </a:lnTo>
                      <a:lnTo>
                        <a:pt x="3285" y="1188"/>
                      </a:lnTo>
                      <a:lnTo>
                        <a:pt x="2153" y="1039"/>
                      </a:lnTo>
                      <a:lnTo>
                        <a:pt x="16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30"/>
                <p:cNvSpPr/>
                <p:nvPr/>
              </p:nvSpPr>
              <p:spPr>
                <a:xfrm>
                  <a:off x="4167400" y="4966693"/>
                  <a:ext cx="105399" cy="100041"/>
                </a:xfrm>
                <a:custGeom>
                  <a:avLst/>
                  <a:gdLst/>
                  <a:ahLst/>
                  <a:cxnLst/>
                  <a:rect l="l" t="t" r="r" b="b"/>
                  <a:pathLst>
                    <a:path w="3285" h="3118" extrusionOk="0">
                      <a:moveTo>
                        <a:pt x="1634" y="0"/>
                      </a:moveTo>
                      <a:lnTo>
                        <a:pt x="1133" y="1039"/>
                      </a:lnTo>
                      <a:lnTo>
                        <a:pt x="1" y="1188"/>
                      </a:lnTo>
                      <a:lnTo>
                        <a:pt x="817" y="2004"/>
                      </a:lnTo>
                      <a:lnTo>
                        <a:pt x="613" y="3117"/>
                      </a:lnTo>
                      <a:lnTo>
                        <a:pt x="613" y="3117"/>
                      </a:lnTo>
                      <a:lnTo>
                        <a:pt x="1634" y="2598"/>
                      </a:lnTo>
                      <a:lnTo>
                        <a:pt x="2654" y="3117"/>
                      </a:lnTo>
                      <a:lnTo>
                        <a:pt x="2450" y="2004"/>
                      </a:lnTo>
                      <a:lnTo>
                        <a:pt x="3285" y="1188"/>
                      </a:lnTo>
                      <a:lnTo>
                        <a:pt x="2153" y="1039"/>
                      </a:lnTo>
                      <a:lnTo>
                        <a:pt x="16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30"/>
                <p:cNvSpPr/>
                <p:nvPr/>
              </p:nvSpPr>
              <p:spPr>
                <a:xfrm>
                  <a:off x="4395428" y="4966693"/>
                  <a:ext cx="105399" cy="100041"/>
                </a:xfrm>
                <a:custGeom>
                  <a:avLst/>
                  <a:gdLst/>
                  <a:ahLst/>
                  <a:cxnLst/>
                  <a:rect l="l" t="t" r="r" b="b"/>
                  <a:pathLst>
                    <a:path w="3285" h="3118" extrusionOk="0">
                      <a:moveTo>
                        <a:pt x="1633" y="0"/>
                      </a:moveTo>
                      <a:lnTo>
                        <a:pt x="1132" y="1039"/>
                      </a:lnTo>
                      <a:lnTo>
                        <a:pt x="0" y="1188"/>
                      </a:lnTo>
                      <a:lnTo>
                        <a:pt x="816" y="2004"/>
                      </a:lnTo>
                      <a:lnTo>
                        <a:pt x="612" y="3117"/>
                      </a:lnTo>
                      <a:lnTo>
                        <a:pt x="1633" y="2598"/>
                      </a:lnTo>
                      <a:lnTo>
                        <a:pt x="2653" y="3117"/>
                      </a:lnTo>
                      <a:lnTo>
                        <a:pt x="2449" y="2004"/>
                      </a:lnTo>
                      <a:lnTo>
                        <a:pt x="3284" y="1188"/>
                      </a:lnTo>
                      <a:lnTo>
                        <a:pt x="2134" y="1039"/>
                      </a:lnTo>
                      <a:lnTo>
                        <a:pt x="16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30"/>
                <p:cNvSpPr/>
                <p:nvPr/>
              </p:nvSpPr>
              <p:spPr>
                <a:xfrm>
                  <a:off x="4622815" y="4966693"/>
                  <a:ext cx="105399" cy="100041"/>
                </a:xfrm>
                <a:custGeom>
                  <a:avLst/>
                  <a:gdLst/>
                  <a:ahLst/>
                  <a:cxnLst/>
                  <a:rect l="l" t="t" r="r" b="b"/>
                  <a:pathLst>
                    <a:path w="3285" h="3118" extrusionOk="0">
                      <a:moveTo>
                        <a:pt x="1652" y="0"/>
                      </a:moveTo>
                      <a:lnTo>
                        <a:pt x="1151" y="1039"/>
                      </a:lnTo>
                      <a:lnTo>
                        <a:pt x="1" y="1188"/>
                      </a:lnTo>
                      <a:lnTo>
                        <a:pt x="836" y="2004"/>
                      </a:lnTo>
                      <a:lnTo>
                        <a:pt x="632" y="3117"/>
                      </a:lnTo>
                      <a:lnTo>
                        <a:pt x="1652" y="2598"/>
                      </a:lnTo>
                      <a:lnTo>
                        <a:pt x="2673" y="3117"/>
                      </a:lnTo>
                      <a:lnTo>
                        <a:pt x="2468" y="2004"/>
                      </a:lnTo>
                      <a:lnTo>
                        <a:pt x="3285" y="1188"/>
                      </a:lnTo>
                      <a:lnTo>
                        <a:pt x="2153" y="1039"/>
                      </a:lnTo>
                      <a:lnTo>
                        <a:pt x="16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30"/>
                <p:cNvSpPr/>
                <p:nvPr/>
              </p:nvSpPr>
              <p:spPr>
                <a:xfrm>
                  <a:off x="4850811" y="4966693"/>
                  <a:ext cx="105399" cy="100041"/>
                </a:xfrm>
                <a:custGeom>
                  <a:avLst/>
                  <a:gdLst/>
                  <a:ahLst/>
                  <a:cxnLst/>
                  <a:rect l="l" t="t" r="r" b="b"/>
                  <a:pathLst>
                    <a:path w="3285" h="3118" extrusionOk="0">
                      <a:moveTo>
                        <a:pt x="1652" y="0"/>
                      </a:moveTo>
                      <a:lnTo>
                        <a:pt x="1133" y="1039"/>
                      </a:lnTo>
                      <a:lnTo>
                        <a:pt x="1" y="1188"/>
                      </a:lnTo>
                      <a:lnTo>
                        <a:pt x="817" y="2004"/>
                      </a:lnTo>
                      <a:lnTo>
                        <a:pt x="632" y="3117"/>
                      </a:lnTo>
                      <a:lnTo>
                        <a:pt x="1652" y="2598"/>
                      </a:lnTo>
                      <a:lnTo>
                        <a:pt x="2654" y="3117"/>
                      </a:lnTo>
                      <a:lnTo>
                        <a:pt x="2469" y="2004"/>
                      </a:lnTo>
                      <a:lnTo>
                        <a:pt x="3285" y="1188"/>
                      </a:lnTo>
                      <a:lnTo>
                        <a:pt x="2153" y="1039"/>
                      </a:lnTo>
                      <a:lnTo>
                        <a:pt x="16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30"/>
                <p:cNvSpPr/>
                <p:nvPr/>
              </p:nvSpPr>
              <p:spPr>
                <a:xfrm>
                  <a:off x="5078839" y="4966693"/>
                  <a:ext cx="105399" cy="100041"/>
                </a:xfrm>
                <a:custGeom>
                  <a:avLst/>
                  <a:gdLst/>
                  <a:ahLst/>
                  <a:cxnLst/>
                  <a:rect l="l" t="t" r="r" b="b"/>
                  <a:pathLst>
                    <a:path w="3285" h="3118" extrusionOk="0">
                      <a:moveTo>
                        <a:pt x="1651" y="0"/>
                      </a:moveTo>
                      <a:lnTo>
                        <a:pt x="1132" y="1039"/>
                      </a:lnTo>
                      <a:lnTo>
                        <a:pt x="0" y="1188"/>
                      </a:lnTo>
                      <a:lnTo>
                        <a:pt x="816" y="2004"/>
                      </a:lnTo>
                      <a:lnTo>
                        <a:pt x="631" y="3117"/>
                      </a:lnTo>
                      <a:lnTo>
                        <a:pt x="1651" y="2598"/>
                      </a:lnTo>
                      <a:lnTo>
                        <a:pt x="2653" y="3117"/>
                      </a:lnTo>
                      <a:lnTo>
                        <a:pt x="2468" y="2004"/>
                      </a:lnTo>
                      <a:lnTo>
                        <a:pt x="3284" y="1188"/>
                      </a:lnTo>
                      <a:lnTo>
                        <a:pt x="2152" y="1039"/>
                      </a:lnTo>
                      <a:lnTo>
                        <a:pt x="16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30"/>
                <p:cNvSpPr/>
                <p:nvPr/>
              </p:nvSpPr>
              <p:spPr>
                <a:xfrm>
                  <a:off x="5306835" y="4966083"/>
                  <a:ext cx="104790" cy="100041"/>
                </a:xfrm>
                <a:custGeom>
                  <a:avLst/>
                  <a:gdLst/>
                  <a:ahLst/>
                  <a:cxnLst/>
                  <a:rect l="l" t="t" r="r" b="b"/>
                  <a:pathLst>
                    <a:path w="3266" h="3118" extrusionOk="0">
                      <a:moveTo>
                        <a:pt x="1633" y="1"/>
                      </a:moveTo>
                      <a:lnTo>
                        <a:pt x="1132" y="1021"/>
                      </a:lnTo>
                      <a:lnTo>
                        <a:pt x="0" y="1188"/>
                      </a:lnTo>
                      <a:lnTo>
                        <a:pt x="817" y="1986"/>
                      </a:lnTo>
                      <a:lnTo>
                        <a:pt x="613" y="3118"/>
                      </a:lnTo>
                      <a:lnTo>
                        <a:pt x="1633" y="2598"/>
                      </a:lnTo>
                      <a:lnTo>
                        <a:pt x="2653" y="3118"/>
                      </a:lnTo>
                      <a:lnTo>
                        <a:pt x="2449" y="1986"/>
                      </a:lnTo>
                      <a:lnTo>
                        <a:pt x="3266" y="1188"/>
                      </a:lnTo>
                      <a:lnTo>
                        <a:pt x="2134"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30"/>
                <p:cNvSpPr/>
                <p:nvPr/>
              </p:nvSpPr>
              <p:spPr>
                <a:xfrm>
                  <a:off x="5525911" y="4966083"/>
                  <a:ext cx="105399" cy="100041"/>
                </a:xfrm>
                <a:custGeom>
                  <a:avLst/>
                  <a:gdLst/>
                  <a:ahLst/>
                  <a:cxnLst/>
                  <a:rect l="l" t="t" r="r" b="b"/>
                  <a:pathLst>
                    <a:path w="3285" h="3118" extrusionOk="0">
                      <a:moveTo>
                        <a:pt x="1651" y="1"/>
                      </a:moveTo>
                      <a:lnTo>
                        <a:pt x="1132" y="1021"/>
                      </a:lnTo>
                      <a:lnTo>
                        <a:pt x="0" y="1188"/>
                      </a:lnTo>
                      <a:lnTo>
                        <a:pt x="817" y="1986"/>
                      </a:lnTo>
                      <a:lnTo>
                        <a:pt x="631" y="3118"/>
                      </a:lnTo>
                      <a:lnTo>
                        <a:pt x="1651" y="2598"/>
                      </a:lnTo>
                      <a:lnTo>
                        <a:pt x="2653" y="3118"/>
                      </a:lnTo>
                      <a:lnTo>
                        <a:pt x="2468" y="1986"/>
                      </a:lnTo>
                      <a:lnTo>
                        <a:pt x="3284" y="1188"/>
                      </a:lnTo>
                      <a:lnTo>
                        <a:pt x="2152" y="1021"/>
                      </a:lnTo>
                      <a:lnTo>
                        <a:pt x="165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30"/>
                <p:cNvSpPr/>
                <p:nvPr/>
              </p:nvSpPr>
              <p:spPr>
                <a:xfrm>
                  <a:off x="5753907" y="4966083"/>
                  <a:ext cx="105399" cy="100041"/>
                </a:xfrm>
                <a:custGeom>
                  <a:avLst/>
                  <a:gdLst/>
                  <a:ahLst/>
                  <a:cxnLst/>
                  <a:rect l="l" t="t" r="r" b="b"/>
                  <a:pathLst>
                    <a:path w="3285" h="3118" extrusionOk="0">
                      <a:moveTo>
                        <a:pt x="1652" y="1"/>
                      </a:moveTo>
                      <a:lnTo>
                        <a:pt x="1132" y="1021"/>
                      </a:lnTo>
                      <a:lnTo>
                        <a:pt x="0" y="1188"/>
                      </a:lnTo>
                      <a:lnTo>
                        <a:pt x="817" y="1986"/>
                      </a:lnTo>
                      <a:lnTo>
                        <a:pt x="631" y="3118"/>
                      </a:lnTo>
                      <a:lnTo>
                        <a:pt x="1652" y="2598"/>
                      </a:lnTo>
                      <a:lnTo>
                        <a:pt x="2654" y="3118"/>
                      </a:lnTo>
                      <a:lnTo>
                        <a:pt x="2468" y="1986"/>
                      </a:lnTo>
                      <a:lnTo>
                        <a:pt x="3284" y="1188"/>
                      </a:lnTo>
                      <a:lnTo>
                        <a:pt x="2153" y="1021"/>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30"/>
                <p:cNvSpPr/>
                <p:nvPr/>
              </p:nvSpPr>
              <p:spPr>
                <a:xfrm>
                  <a:off x="5981903" y="4966083"/>
                  <a:ext cx="105399" cy="100041"/>
                </a:xfrm>
                <a:custGeom>
                  <a:avLst/>
                  <a:gdLst/>
                  <a:ahLst/>
                  <a:cxnLst/>
                  <a:rect l="l" t="t" r="r" b="b"/>
                  <a:pathLst>
                    <a:path w="3285" h="3118" extrusionOk="0">
                      <a:moveTo>
                        <a:pt x="1633" y="1"/>
                      </a:moveTo>
                      <a:lnTo>
                        <a:pt x="1132" y="1021"/>
                      </a:lnTo>
                      <a:lnTo>
                        <a:pt x="0" y="1188"/>
                      </a:lnTo>
                      <a:lnTo>
                        <a:pt x="817" y="1986"/>
                      </a:lnTo>
                      <a:lnTo>
                        <a:pt x="631" y="3118"/>
                      </a:lnTo>
                      <a:lnTo>
                        <a:pt x="1633" y="2598"/>
                      </a:lnTo>
                      <a:lnTo>
                        <a:pt x="2654" y="3118"/>
                      </a:lnTo>
                      <a:lnTo>
                        <a:pt x="2468" y="1986"/>
                      </a:lnTo>
                      <a:lnTo>
                        <a:pt x="3285" y="1188"/>
                      </a:lnTo>
                      <a:lnTo>
                        <a:pt x="2153"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30"/>
                <p:cNvSpPr/>
                <p:nvPr/>
              </p:nvSpPr>
              <p:spPr>
                <a:xfrm>
                  <a:off x="6209899" y="4966083"/>
                  <a:ext cx="105399" cy="100041"/>
                </a:xfrm>
                <a:custGeom>
                  <a:avLst/>
                  <a:gdLst/>
                  <a:ahLst/>
                  <a:cxnLst/>
                  <a:rect l="l" t="t" r="r" b="b"/>
                  <a:pathLst>
                    <a:path w="3285" h="3118" extrusionOk="0">
                      <a:moveTo>
                        <a:pt x="1633" y="1"/>
                      </a:moveTo>
                      <a:lnTo>
                        <a:pt x="1132" y="1021"/>
                      </a:lnTo>
                      <a:lnTo>
                        <a:pt x="1" y="1188"/>
                      </a:lnTo>
                      <a:lnTo>
                        <a:pt x="817" y="1986"/>
                      </a:lnTo>
                      <a:lnTo>
                        <a:pt x="632" y="3118"/>
                      </a:lnTo>
                      <a:lnTo>
                        <a:pt x="1633" y="2598"/>
                      </a:lnTo>
                      <a:lnTo>
                        <a:pt x="2654" y="3118"/>
                      </a:lnTo>
                      <a:lnTo>
                        <a:pt x="2450" y="1986"/>
                      </a:lnTo>
                      <a:lnTo>
                        <a:pt x="3285" y="1188"/>
                      </a:lnTo>
                      <a:lnTo>
                        <a:pt x="2153"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30"/>
                <p:cNvSpPr/>
                <p:nvPr/>
              </p:nvSpPr>
              <p:spPr>
                <a:xfrm>
                  <a:off x="6437895" y="4966083"/>
                  <a:ext cx="104822" cy="100041"/>
                </a:xfrm>
                <a:custGeom>
                  <a:avLst/>
                  <a:gdLst/>
                  <a:ahLst/>
                  <a:cxnLst/>
                  <a:rect l="l" t="t" r="r" b="b"/>
                  <a:pathLst>
                    <a:path w="3267" h="3118" extrusionOk="0">
                      <a:moveTo>
                        <a:pt x="1634" y="1"/>
                      </a:moveTo>
                      <a:lnTo>
                        <a:pt x="1133" y="1021"/>
                      </a:lnTo>
                      <a:lnTo>
                        <a:pt x="1" y="1188"/>
                      </a:lnTo>
                      <a:lnTo>
                        <a:pt x="817" y="1986"/>
                      </a:lnTo>
                      <a:lnTo>
                        <a:pt x="613" y="3118"/>
                      </a:lnTo>
                      <a:lnTo>
                        <a:pt x="613" y="3118"/>
                      </a:lnTo>
                      <a:lnTo>
                        <a:pt x="1634" y="2598"/>
                      </a:lnTo>
                      <a:lnTo>
                        <a:pt x="2654" y="3118"/>
                      </a:lnTo>
                      <a:lnTo>
                        <a:pt x="2654" y="3118"/>
                      </a:lnTo>
                      <a:lnTo>
                        <a:pt x="2450" y="1986"/>
                      </a:lnTo>
                      <a:lnTo>
                        <a:pt x="3266" y="1188"/>
                      </a:lnTo>
                      <a:lnTo>
                        <a:pt x="2135" y="1021"/>
                      </a:lnTo>
                      <a:lnTo>
                        <a:pt x="16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30"/>
                <p:cNvSpPr/>
                <p:nvPr/>
              </p:nvSpPr>
              <p:spPr>
                <a:xfrm>
                  <a:off x="6665314" y="4966083"/>
                  <a:ext cx="105399" cy="100041"/>
                </a:xfrm>
                <a:custGeom>
                  <a:avLst/>
                  <a:gdLst/>
                  <a:ahLst/>
                  <a:cxnLst/>
                  <a:rect l="l" t="t" r="r" b="b"/>
                  <a:pathLst>
                    <a:path w="3285" h="3118" extrusionOk="0">
                      <a:moveTo>
                        <a:pt x="1652" y="1"/>
                      </a:moveTo>
                      <a:lnTo>
                        <a:pt x="1151" y="1021"/>
                      </a:lnTo>
                      <a:lnTo>
                        <a:pt x="0" y="1188"/>
                      </a:lnTo>
                      <a:lnTo>
                        <a:pt x="835" y="1986"/>
                      </a:lnTo>
                      <a:lnTo>
                        <a:pt x="631" y="3118"/>
                      </a:lnTo>
                      <a:lnTo>
                        <a:pt x="1652" y="2598"/>
                      </a:lnTo>
                      <a:lnTo>
                        <a:pt x="2654" y="3118"/>
                      </a:lnTo>
                      <a:lnTo>
                        <a:pt x="2468" y="1986"/>
                      </a:lnTo>
                      <a:lnTo>
                        <a:pt x="3285" y="1188"/>
                      </a:lnTo>
                      <a:lnTo>
                        <a:pt x="2153" y="1021"/>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30"/>
                <p:cNvSpPr/>
                <p:nvPr/>
              </p:nvSpPr>
              <p:spPr>
                <a:xfrm>
                  <a:off x="6893310" y="4966083"/>
                  <a:ext cx="105399" cy="100041"/>
                </a:xfrm>
                <a:custGeom>
                  <a:avLst/>
                  <a:gdLst/>
                  <a:ahLst/>
                  <a:cxnLst/>
                  <a:rect l="l" t="t" r="r" b="b"/>
                  <a:pathLst>
                    <a:path w="3285" h="3118" extrusionOk="0">
                      <a:moveTo>
                        <a:pt x="1652" y="1"/>
                      </a:moveTo>
                      <a:lnTo>
                        <a:pt x="1132" y="1021"/>
                      </a:lnTo>
                      <a:lnTo>
                        <a:pt x="1" y="1188"/>
                      </a:lnTo>
                      <a:lnTo>
                        <a:pt x="817" y="1986"/>
                      </a:lnTo>
                      <a:lnTo>
                        <a:pt x="631" y="3118"/>
                      </a:lnTo>
                      <a:lnTo>
                        <a:pt x="1652" y="2598"/>
                      </a:lnTo>
                      <a:lnTo>
                        <a:pt x="2654" y="3118"/>
                      </a:lnTo>
                      <a:lnTo>
                        <a:pt x="2468" y="1986"/>
                      </a:lnTo>
                      <a:lnTo>
                        <a:pt x="3285" y="1188"/>
                      </a:lnTo>
                      <a:lnTo>
                        <a:pt x="2153" y="1021"/>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30"/>
                <p:cNvSpPr/>
                <p:nvPr/>
              </p:nvSpPr>
              <p:spPr>
                <a:xfrm>
                  <a:off x="7121306" y="4966083"/>
                  <a:ext cx="105399" cy="100041"/>
                </a:xfrm>
                <a:custGeom>
                  <a:avLst/>
                  <a:gdLst/>
                  <a:ahLst/>
                  <a:cxnLst/>
                  <a:rect l="l" t="t" r="r" b="b"/>
                  <a:pathLst>
                    <a:path w="3285" h="3118" extrusionOk="0">
                      <a:moveTo>
                        <a:pt x="1652" y="1"/>
                      </a:moveTo>
                      <a:lnTo>
                        <a:pt x="1133" y="1021"/>
                      </a:lnTo>
                      <a:lnTo>
                        <a:pt x="1" y="1188"/>
                      </a:lnTo>
                      <a:lnTo>
                        <a:pt x="817" y="1986"/>
                      </a:lnTo>
                      <a:lnTo>
                        <a:pt x="632" y="3118"/>
                      </a:lnTo>
                      <a:lnTo>
                        <a:pt x="1652" y="2598"/>
                      </a:lnTo>
                      <a:lnTo>
                        <a:pt x="2654" y="3118"/>
                      </a:lnTo>
                      <a:lnTo>
                        <a:pt x="2469" y="1986"/>
                      </a:lnTo>
                      <a:lnTo>
                        <a:pt x="3285" y="1188"/>
                      </a:lnTo>
                      <a:lnTo>
                        <a:pt x="2153" y="1021"/>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30"/>
                <p:cNvSpPr/>
                <p:nvPr/>
              </p:nvSpPr>
              <p:spPr>
                <a:xfrm>
                  <a:off x="7349334" y="4966083"/>
                  <a:ext cx="105399" cy="100041"/>
                </a:xfrm>
                <a:custGeom>
                  <a:avLst/>
                  <a:gdLst/>
                  <a:ahLst/>
                  <a:cxnLst/>
                  <a:rect l="l" t="t" r="r" b="b"/>
                  <a:pathLst>
                    <a:path w="3285" h="3118" extrusionOk="0">
                      <a:moveTo>
                        <a:pt x="1633" y="1"/>
                      </a:moveTo>
                      <a:lnTo>
                        <a:pt x="1132" y="1021"/>
                      </a:lnTo>
                      <a:lnTo>
                        <a:pt x="0" y="1188"/>
                      </a:lnTo>
                      <a:lnTo>
                        <a:pt x="816" y="1986"/>
                      </a:lnTo>
                      <a:lnTo>
                        <a:pt x="631" y="3118"/>
                      </a:lnTo>
                      <a:lnTo>
                        <a:pt x="1633" y="2598"/>
                      </a:lnTo>
                      <a:lnTo>
                        <a:pt x="2653" y="3118"/>
                      </a:lnTo>
                      <a:lnTo>
                        <a:pt x="2468" y="1986"/>
                      </a:lnTo>
                      <a:lnTo>
                        <a:pt x="3284" y="1188"/>
                      </a:lnTo>
                      <a:lnTo>
                        <a:pt x="2152"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30"/>
                <p:cNvSpPr/>
                <p:nvPr/>
              </p:nvSpPr>
              <p:spPr>
                <a:xfrm>
                  <a:off x="7577330" y="4966083"/>
                  <a:ext cx="105399" cy="100041"/>
                </a:xfrm>
                <a:custGeom>
                  <a:avLst/>
                  <a:gdLst/>
                  <a:ahLst/>
                  <a:cxnLst/>
                  <a:rect l="l" t="t" r="r" b="b"/>
                  <a:pathLst>
                    <a:path w="3285" h="3118" extrusionOk="0">
                      <a:moveTo>
                        <a:pt x="1633" y="1"/>
                      </a:moveTo>
                      <a:lnTo>
                        <a:pt x="1132" y="1021"/>
                      </a:lnTo>
                      <a:lnTo>
                        <a:pt x="0" y="1188"/>
                      </a:lnTo>
                      <a:lnTo>
                        <a:pt x="817" y="1986"/>
                      </a:lnTo>
                      <a:lnTo>
                        <a:pt x="631" y="3118"/>
                      </a:lnTo>
                      <a:lnTo>
                        <a:pt x="631" y="3118"/>
                      </a:lnTo>
                      <a:lnTo>
                        <a:pt x="1633" y="2598"/>
                      </a:lnTo>
                      <a:lnTo>
                        <a:pt x="2653" y="3118"/>
                      </a:lnTo>
                      <a:lnTo>
                        <a:pt x="2653" y="3118"/>
                      </a:lnTo>
                      <a:lnTo>
                        <a:pt x="2449" y="1986"/>
                      </a:lnTo>
                      <a:lnTo>
                        <a:pt x="3284" y="1188"/>
                      </a:lnTo>
                      <a:lnTo>
                        <a:pt x="2152"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30"/>
                <p:cNvSpPr/>
                <p:nvPr/>
              </p:nvSpPr>
              <p:spPr>
                <a:xfrm>
                  <a:off x="7805326" y="4966083"/>
                  <a:ext cx="104790" cy="100041"/>
                </a:xfrm>
                <a:custGeom>
                  <a:avLst/>
                  <a:gdLst/>
                  <a:ahLst/>
                  <a:cxnLst/>
                  <a:rect l="l" t="t" r="r" b="b"/>
                  <a:pathLst>
                    <a:path w="3266" h="3118" extrusionOk="0">
                      <a:moveTo>
                        <a:pt x="1633" y="1"/>
                      </a:moveTo>
                      <a:lnTo>
                        <a:pt x="1132" y="1021"/>
                      </a:lnTo>
                      <a:lnTo>
                        <a:pt x="0" y="1188"/>
                      </a:lnTo>
                      <a:lnTo>
                        <a:pt x="817" y="1986"/>
                      </a:lnTo>
                      <a:lnTo>
                        <a:pt x="613" y="3118"/>
                      </a:lnTo>
                      <a:lnTo>
                        <a:pt x="1633" y="2598"/>
                      </a:lnTo>
                      <a:lnTo>
                        <a:pt x="2654" y="3118"/>
                      </a:lnTo>
                      <a:lnTo>
                        <a:pt x="2449" y="1986"/>
                      </a:lnTo>
                      <a:lnTo>
                        <a:pt x="3266" y="1188"/>
                      </a:lnTo>
                      <a:lnTo>
                        <a:pt x="2134"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30"/>
                <p:cNvSpPr/>
                <p:nvPr/>
              </p:nvSpPr>
              <p:spPr>
                <a:xfrm>
                  <a:off x="8032712" y="4966083"/>
                  <a:ext cx="105431" cy="100041"/>
                </a:xfrm>
                <a:custGeom>
                  <a:avLst/>
                  <a:gdLst/>
                  <a:ahLst/>
                  <a:cxnLst/>
                  <a:rect l="l" t="t" r="r" b="b"/>
                  <a:pathLst>
                    <a:path w="3286" h="3118" extrusionOk="0">
                      <a:moveTo>
                        <a:pt x="1652" y="1"/>
                      </a:moveTo>
                      <a:lnTo>
                        <a:pt x="1151" y="1021"/>
                      </a:lnTo>
                      <a:lnTo>
                        <a:pt x="1" y="1188"/>
                      </a:lnTo>
                      <a:lnTo>
                        <a:pt x="836" y="1986"/>
                      </a:lnTo>
                      <a:lnTo>
                        <a:pt x="632" y="3118"/>
                      </a:lnTo>
                      <a:lnTo>
                        <a:pt x="1652" y="2598"/>
                      </a:lnTo>
                      <a:lnTo>
                        <a:pt x="2673" y="3118"/>
                      </a:lnTo>
                      <a:lnTo>
                        <a:pt x="2673" y="3118"/>
                      </a:lnTo>
                      <a:lnTo>
                        <a:pt x="2469" y="1986"/>
                      </a:lnTo>
                      <a:lnTo>
                        <a:pt x="3285" y="1188"/>
                      </a:lnTo>
                      <a:lnTo>
                        <a:pt x="2153" y="1021"/>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30"/>
                <p:cNvSpPr/>
                <p:nvPr/>
              </p:nvSpPr>
              <p:spPr>
                <a:xfrm>
                  <a:off x="8260740" y="4966083"/>
                  <a:ext cx="105399" cy="100041"/>
                </a:xfrm>
                <a:custGeom>
                  <a:avLst/>
                  <a:gdLst/>
                  <a:ahLst/>
                  <a:cxnLst/>
                  <a:rect l="l" t="t" r="r" b="b"/>
                  <a:pathLst>
                    <a:path w="3285" h="3118" extrusionOk="0">
                      <a:moveTo>
                        <a:pt x="1651" y="1"/>
                      </a:moveTo>
                      <a:lnTo>
                        <a:pt x="1132" y="1021"/>
                      </a:lnTo>
                      <a:lnTo>
                        <a:pt x="0" y="1188"/>
                      </a:lnTo>
                      <a:lnTo>
                        <a:pt x="817" y="1986"/>
                      </a:lnTo>
                      <a:lnTo>
                        <a:pt x="631" y="3118"/>
                      </a:lnTo>
                      <a:lnTo>
                        <a:pt x="1651" y="2598"/>
                      </a:lnTo>
                      <a:lnTo>
                        <a:pt x="2653" y="3118"/>
                      </a:lnTo>
                      <a:lnTo>
                        <a:pt x="2468" y="1986"/>
                      </a:lnTo>
                      <a:lnTo>
                        <a:pt x="3284" y="1188"/>
                      </a:lnTo>
                      <a:lnTo>
                        <a:pt x="2152" y="1021"/>
                      </a:lnTo>
                      <a:lnTo>
                        <a:pt x="165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30"/>
                <p:cNvSpPr/>
                <p:nvPr/>
              </p:nvSpPr>
              <p:spPr>
                <a:xfrm>
                  <a:off x="8488736" y="4966083"/>
                  <a:ext cx="105399" cy="100041"/>
                </a:xfrm>
                <a:custGeom>
                  <a:avLst/>
                  <a:gdLst/>
                  <a:ahLst/>
                  <a:cxnLst/>
                  <a:rect l="l" t="t" r="r" b="b"/>
                  <a:pathLst>
                    <a:path w="3285" h="3118" extrusionOk="0">
                      <a:moveTo>
                        <a:pt x="1652" y="1"/>
                      </a:moveTo>
                      <a:lnTo>
                        <a:pt x="1132" y="1021"/>
                      </a:lnTo>
                      <a:lnTo>
                        <a:pt x="0" y="1188"/>
                      </a:lnTo>
                      <a:lnTo>
                        <a:pt x="817" y="1986"/>
                      </a:lnTo>
                      <a:lnTo>
                        <a:pt x="631" y="3118"/>
                      </a:lnTo>
                      <a:lnTo>
                        <a:pt x="1652" y="2598"/>
                      </a:lnTo>
                      <a:lnTo>
                        <a:pt x="2654" y="3118"/>
                      </a:lnTo>
                      <a:lnTo>
                        <a:pt x="2468" y="1986"/>
                      </a:lnTo>
                      <a:lnTo>
                        <a:pt x="3284" y="1188"/>
                      </a:lnTo>
                      <a:lnTo>
                        <a:pt x="2153" y="1021"/>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30"/>
                <p:cNvSpPr/>
                <p:nvPr/>
              </p:nvSpPr>
              <p:spPr>
                <a:xfrm>
                  <a:off x="8716732" y="4966083"/>
                  <a:ext cx="105399" cy="100041"/>
                </a:xfrm>
                <a:custGeom>
                  <a:avLst/>
                  <a:gdLst/>
                  <a:ahLst/>
                  <a:cxnLst/>
                  <a:rect l="l" t="t" r="r" b="b"/>
                  <a:pathLst>
                    <a:path w="3285" h="3118" extrusionOk="0">
                      <a:moveTo>
                        <a:pt x="1633" y="1"/>
                      </a:moveTo>
                      <a:lnTo>
                        <a:pt x="1132" y="1021"/>
                      </a:lnTo>
                      <a:lnTo>
                        <a:pt x="1" y="1188"/>
                      </a:lnTo>
                      <a:lnTo>
                        <a:pt x="817" y="1986"/>
                      </a:lnTo>
                      <a:lnTo>
                        <a:pt x="631" y="3118"/>
                      </a:lnTo>
                      <a:lnTo>
                        <a:pt x="631" y="3118"/>
                      </a:lnTo>
                      <a:lnTo>
                        <a:pt x="1633" y="2598"/>
                      </a:lnTo>
                      <a:lnTo>
                        <a:pt x="2654" y="3118"/>
                      </a:lnTo>
                      <a:lnTo>
                        <a:pt x="2468" y="1986"/>
                      </a:lnTo>
                      <a:lnTo>
                        <a:pt x="3285" y="1188"/>
                      </a:lnTo>
                      <a:lnTo>
                        <a:pt x="2153"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30"/>
                <p:cNvSpPr/>
                <p:nvPr/>
              </p:nvSpPr>
              <p:spPr>
                <a:xfrm>
                  <a:off x="8935199" y="4966693"/>
                  <a:ext cx="105399" cy="100041"/>
                </a:xfrm>
                <a:custGeom>
                  <a:avLst/>
                  <a:gdLst/>
                  <a:ahLst/>
                  <a:cxnLst/>
                  <a:rect l="l" t="t" r="r" b="b"/>
                  <a:pathLst>
                    <a:path w="3285" h="3118" extrusionOk="0">
                      <a:moveTo>
                        <a:pt x="1652" y="0"/>
                      </a:moveTo>
                      <a:lnTo>
                        <a:pt x="1133" y="1021"/>
                      </a:lnTo>
                      <a:lnTo>
                        <a:pt x="1" y="1188"/>
                      </a:lnTo>
                      <a:lnTo>
                        <a:pt x="836" y="1986"/>
                      </a:lnTo>
                      <a:lnTo>
                        <a:pt x="632" y="3117"/>
                      </a:lnTo>
                      <a:lnTo>
                        <a:pt x="1652" y="2579"/>
                      </a:lnTo>
                      <a:lnTo>
                        <a:pt x="2654" y="3117"/>
                      </a:lnTo>
                      <a:lnTo>
                        <a:pt x="2654" y="3117"/>
                      </a:lnTo>
                      <a:lnTo>
                        <a:pt x="2469" y="1986"/>
                      </a:lnTo>
                      <a:lnTo>
                        <a:pt x="3285" y="1188"/>
                      </a:lnTo>
                      <a:lnTo>
                        <a:pt x="2153" y="1021"/>
                      </a:lnTo>
                      <a:lnTo>
                        <a:pt x="16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17" name="Google Shape;3017;p30"/>
            <p:cNvSpPr/>
            <p:nvPr/>
          </p:nvSpPr>
          <p:spPr>
            <a:xfrm>
              <a:off x="303900" y="549338"/>
              <a:ext cx="8536200" cy="4052100"/>
            </a:xfrm>
            <a:prstGeom prst="rect">
              <a:avLst/>
            </a:prstGeom>
            <a:noFill/>
            <a:ln w="19050" cap="flat" cmpd="sng">
              <a:solidFill>
                <a:schemeClr val="l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2">
  <p:cSld name="CUSTOM_9_1">
    <p:spTree>
      <p:nvGrpSpPr>
        <p:cNvPr id="1" name="Shape 3018"/>
        <p:cNvGrpSpPr/>
        <p:nvPr/>
      </p:nvGrpSpPr>
      <p:grpSpPr>
        <a:xfrm>
          <a:off x="0" y="0"/>
          <a:ext cx="0" cy="0"/>
          <a:chOff x="0" y="0"/>
          <a:chExt cx="0" cy="0"/>
        </a:xfrm>
      </p:grpSpPr>
      <p:grpSp>
        <p:nvGrpSpPr>
          <p:cNvPr id="3019" name="Google Shape;3019;p31"/>
          <p:cNvGrpSpPr/>
          <p:nvPr/>
        </p:nvGrpSpPr>
        <p:grpSpPr>
          <a:xfrm>
            <a:off x="297" y="15560"/>
            <a:ext cx="9143904" cy="5119643"/>
            <a:chOff x="297" y="15560"/>
            <a:chExt cx="9143904" cy="5119643"/>
          </a:xfrm>
        </p:grpSpPr>
        <p:grpSp>
          <p:nvGrpSpPr>
            <p:cNvPr id="3020" name="Google Shape;3020;p31"/>
            <p:cNvGrpSpPr/>
            <p:nvPr/>
          </p:nvGrpSpPr>
          <p:grpSpPr>
            <a:xfrm>
              <a:off x="297" y="15560"/>
              <a:ext cx="9143904" cy="5119643"/>
              <a:chOff x="297" y="15560"/>
              <a:chExt cx="9143904" cy="5119643"/>
            </a:xfrm>
          </p:grpSpPr>
          <p:sp>
            <p:nvSpPr>
              <p:cNvPr id="3021" name="Google Shape;3021;p31"/>
              <p:cNvSpPr/>
              <p:nvPr/>
            </p:nvSpPr>
            <p:spPr>
              <a:xfrm>
                <a:off x="158636" y="377479"/>
                <a:ext cx="8844455" cy="4395773"/>
              </a:xfrm>
              <a:custGeom>
                <a:avLst/>
                <a:gdLst/>
                <a:ahLst/>
                <a:cxnLst/>
                <a:rect l="l" t="t" r="r" b="b"/>
                <a:pathLst>
                  <a:path w="275657" h="137004" extrusionOk="0">
                    <a:moveTo>
                      <a:pt x="0" y="1"/>
                    </a:moveTo>
                    <a:lnTo>
                      <a:pt x="0" y="57741"/>
                    </a:lnTo>
                    <a:cubicBezTo>
                      <a:pt x="5789" y="57926"/>
                      <a:pt x="10409" y="62676"/>
                      <a:pt x="10409" y="68502"/>
                    </a:cubicBezTo>
                    <a:cubicBezTo>
                      <a:pt x="10409" y="74328"/>
                      <a:pt x="5789" y="79078"/>
                      <a:pt x="0" y="79263"/>
                    </a:cubicBezTo>
                    <a:lnTo>
                      <a:pt x="0" y="137003"/>
                    </a:lnTo>
                    <a:lnTo>
                      <a:pt x="275657" y="137003"/>
                    </a:lnTo>
                    <a:lnTo>
                      <a:pt x="275657" y="79263"/>
                    </a:lnTo>
                    <a:cubicBezTo>
                      <a:pt x="269720" y="79263"/>
                      <a:pt x="264896" y="74458"/>
                      <a:pt x="264896" y="68502"/>
                    </a:cubicBezTo>
                    <a:cubicBezTo>
                      <a:pt x="264896" y="62565"/>
                      <a:pt x="269720" y="57741"/>
                      <a:pt x="275657" y="57741"/>
                    </a:cubicBezTo>
                    <a:lnTo>
                      <a:pt x="275657" y="1"/>
                    </a:lnTo>
                    <a:close/>
                  </a:path>
                </a:pathLst>
              </a:custGeom>
              <a:solidFill>
                <a:srgbClr val="FFE8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31"/>
              <p:cNvSpPr/>
              <p:nvPr/>
            </p:nvSpPr>
            <p:spPr>
              <a:xfrm>
                <a:off x="297" y="15560"/>
                <a:ext cx="9143904" cy="237557"/>
              </a:xfrm>
              <a:custGeom>
                <a:avLst/>
                <a:gdLst/>
                <a:ahLst/>
                <a:cxnLst/>
                <a:rect l="l" t="t" r="r" b="b"/>
                <a:pathLst>
                  <a:path w="284990" h="7404" extrusionOk="0">
                    <a:moveTo>
                      <a:pt x="0" y="0"/>
                    </a:moveTo>
                    <a:lnTo>
                      <a:pt x="0" y="7403"/>
                    </a:lnTo>
                    <a:lnTo>
                      <a:pt x="284989" y="7403"/>
                    </a:lnTo>
                    <a:lnTo>
                      <a:pt x="2849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23" name="Google Shape;3023;p31"/>
              <p:cNvGrpSpPr/>
              <p:nvPr/>
            </p:nvGrpSpPr>
            <p:grpSpPr>
              <a:xfrm>
                <a:off x="74092" y="83998"/>
                <a:ext cx="8958196" cy="100651"/>
                <a:chOff x="74092" y="83998"/>
                <a:chExt cx="8958196" cy="100651"/>
              </a:xfrm>
            </p:grpSpPr>
            <p:sp>
              <p:nvSpPr>
                <p:cNvPr id="3024" name="Google Shape;3024;p31"/>
                <p:cNvSpPr/>
                <p:nvPr/>
              </p:nvSpPr>
              <p:spPr>
                <a:xfrm>
                  <a:off x="74092" y="83998"/>
                  <a:ext cx="105399" cy="100041"/>
                </a:xfrm>
                <a:custGeom>
                  <a:avLst/>
                  <a:gdLst/>
                  <a:ahLst/>
                  <a:cxnLst/>
                  <a:rect l="l" t="t" r="r" b="b"/>
                  <a:pathLst>
                    <a:path w="3285" h="3118" extrusionOk="0">
                      <a:moveTo>
                        <a:pt x="1633" y="1"/>
                      </a:moveTo>
                      <a:lnTo>
                        <a:pt x="1132" y="1021"/>
                      </a:lnTo>
                      <a:lnTo>
                        <a:pt x="1" y="1188"/>
                      </a:lnTo>
                      <a:lnTo>
                        <a:pt x="817" y="1986"/>
                      </a:lnTo>
                      <a:lnTo>
                        <a:pt x="632" y="3118"/>
                      </a:lnTo>
                      <a:lnTo>
                        <a:pt x="1633" y="2598"/>
                      </a:lnTo>
                      <a:lnTo>
                        <a:pt x="2654" y="3118"/>
                      </a:lnTo>
                      <a:lnTo>
                        <a:pt x="2654" y="3118"/>
                      </a:lnTo>
                      <a:lnTo>
                        <a:pt x="2468" y="1986"/>
                      </a:lnTo>
                      <a:lnTo>
                        <a:pt x="3285" y="1188"/>
                      </a:lnTo>
                      <a:lnTo>
                        <a:pt x="2153"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31"/>
                <p:cNvSpPr/>
                <p:nvPr/>
              </p:nvSpPr>
              <p:spPr>
                <a:xfrm>
                  <a:off x="293778" y="83998"/>
                  <a:ext cx="104790" cy="100041"/>
                </a:xfrm>
                <a:custGeom>
                  <a:avLst/>
                  <a:gdLst/>
                  <a:ahLst/>
                  <a:cxnLst/>
                  <a:rect l="l" t="t" r="r" b="b"/>
                  <a:pathLst>
                    <a:path w="3266" h="3118" extrusionOk="0">
                      <a:moveTo>
                        <a:pt x="1633" y="1"/>
                      </a:moveTo>
                      <a:lnTo>
                        <a:pt x="1132" y="1021"/>
                      </a:lnTo>
                      <a:lnTo>
                        <a:pt x="0" y="1188"/>
                      </a:lnTo>
                      <a:lnTo>
                        <a:pt x="816" y="1986"/>
                      </a:lnTo>
                      <a:lnTo>
                        <a:pt x="612" y="3118"/>
                      </a:lnTo>
                      <a:lnTo>
                        <a:pt x="1633" y="2598"/>
                      </a:lnTo>
                      <a:lnTo>
                        <a:pt x="2653" y="3118"/>
                      </a:lnTo>
                      <a:lnTo>
                        <a:pt x="2449" y="1986"/>
                      </a:lnTo>
                      <a:lnTo>
                        <a:pt x="3266" y="1188"/>
                      </a:lnTo>
                      <a:lnTo>
                        <a:pt x="2134"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31"/>
                <p:cNvSpPr/>
                <p:nvPr/>
              </p:nvSpPr>
              <p:spPr>
                <a:xfrm>
                  <a:off x="521165" y="83998"/>
                  <a:ext cx="105399" cy="100041"/>
                </a:xfrm>
                <a:custGeom>
                  <a:avLst/>
                  <a:gdLst/>
                  <a:ahLst/>
                  <a:cxnLst/>
                  <a:rect l="l" t="t" r="r" b="b"/>
                  <a:pathLst>
                    <a:path w="3285" h="3118" extrusionOk="0">
                      <a:moveTo>
                        <a:pt x="1652" y="1"/>
                      </a:moveTo>
                      <a:lnTo>
                        <a:pt x="1151" y="1021"/>
                      </a:lnTo>
                      <a:lnTo>
                        <a:pt x="1" y="1188"/>
                      </a:lnTo>
                      <a:lnTo>
                        <a:pt x="836" y="1986"/>
                      </a:lnTo>
                      <a:lnTo>
                        <a:pt x="632" y="3118"/>
                      </a:lnTo>
                      <a:lnTo>
                        <a:pt x="1652" y="2598"/>
                      </a:lnTo>
                      <a:lnTo>
                        <a:pt x="2654" y="3118"/>
                      </a:lnTo>
                      <a:lnTo>
                        <a:pt x="2468" y="1986"/>
                      </a:lnTo>
                      <a:lnTo>
                        <a:pt x="3285" y="1188"/>
                      </a:lnTo>
                      <a:lnTo>
                        <a:pt x="2153" y="1021"/>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31"/>
                <p:cNvSpPr/>
                <p:nvPr/>
              </p:nvSpPr>
              <p:spPr>
                <a:xfrm>
                  <a:off x="749161" y="83998"/>
                  <a:ext cx="105399" cy="100041"/>
                </a:xfrm>
                <a:custGeom>
                  <a:avLst/>
                  <a:gdLst/>
                  <a:ahLst/>
                  <a:cxnLst/>
                  <a:rect l="l" t="t" r="r" b="b"/>
                  <a:pathLst>
                    <a:path w="3285" h="3118" extrusionOk="0">
                      <a:moveTo>
                        <a:pt x="1652" y="1"/>
                      </a:moveTo>
                      <a:lnTo>
                        <a:pt x="1133" y="1021"/>
                      </a:lnTo>
                      <a:lnTo>
                        <a:pt x="1" y="1188"/>
                      </a:lnTo>
                      <a:lnTo>
                        <a:pt x="817" y="1986"/>
                      </a:lnTo>
                      <a:lnTo>
                        <a:pt x="632" y="3118"/>
                      </a:lnTo>
                      <a:lnTo>
                        <a:pt x="1652" y="2598"/>
                      </a:lnTo>
                      <a:lnTo>
                        <a:pt x="2654" y="3118"/>
                      </a:lnTo>
                      <a:lnTo>
                        <a:pt x="2654" y="3118"/>
                      </a:lnTo>
                      <a:lnTo>
                        <a:pt x="2469" y="1986"/>
                      </a:lnTo>
                      <a:lnTo>
                        <a:pt x="3285" y="1188"/>
                      </a:lnTo>
                      <a:lnTo>
                        <a:pt x="2153" y="1021"/>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31"/>
                <p:cNvSpPr/>
                <p:nvPr/>
              </p:nvSpPr>
              <p:spPr>
                <a:xfrm>
                  <a:off x="977189" y="83998"/>
                  <a:ext cx="105399" cy="100041"/>
                </a:xfrm>
                <a:custGeom>
                  <a:avLst/>
                  <a:gdLst/>
                  <a:ahLst/>
                  <a:cxnLst/>
                  <a:rect l="l" t="t" r="r" b="b"/>
                  <a:pathLst>
                    <a:path w="3285" h="3118" extrusionOk="0">
                      <a:moveTo>
                        <a:pt x="1651" y="1"/>
                      </a:moveTo>
                      <a:lnTo>
                        <a:pt x="1132" y="1021"/>
                      </a:lnTo>
                      <a:lnTo>
                        <a:pt x="0" y="1188"/>
                      </a:lnTo>
                      <a:lnTo>
                        <a:pt x="816" y="1986"/>
                      </a:lnTo>
                      <a:lnTo>
                        <a:pt x="631" y="3118"/>
                      </a:lnTo>
                      <a:lnTo>
                        <a:pt x="631" y="3118"/>
                      </a:lnTo>
                      <a:lnTo>
                        <a:pt x="1651" y="2598"/>
                      </a:lnTo>
                      <a:lnTo>
                        <a:pt x="2653" y="3118"/>
                      </a:lnTo>
                      <a:lnTo>
                        <a:pt x="2468" y="1986"/>
                      </a:lnTo>
                      <a:lnTo>
                        <a:pt x="3284" y="1188"/>
                      </a:lnTo>
                      <a:lnTo>
                        <a:pt x="2152" y="1021"/>
                      </a:lnTo>
                      <a:lnTo>
                        <a:pt x="165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31"/>
                <p:cNvSpPr/>
                <p:nvPr/>
              </p:nvSpPr>
              <p:spPr>
                <a:xfrm>
                  <a:off x="1205185" y="83998"/>
                  <a:ext cx="105399" cy="100041"/>
                </a:xfrm>
                <a:custGeom>
                  <a:avLst/>
                  <a:gdLst/>
                  <a:ahLst/>
                  <a:cxnLst/>
                  <a:rect l="l" t="t" r="r" b="b"/>
                  <a:pathLst>
                    <a:path w="3285" h="3118" extrusionOk="0">
                      <a:moveTo>
                        <a:pt x="1633" y="1"/>
                      </a:moveTo>
                      <a:lnTo>
                        <a:pt x="1132" y="1021"/>
                      </a:lnTo>
                      <a:lnTo>
                        <a:pt x="0" y="1188"/>
                      </a:lnTo>
                      <a:lnTo>
                        <a:pt x="817" y="1986"/>
                      </a:lnTo>
                      <a:lnTo>
                        <a:pt x="631" y="3118"/>
                      </a:lnTo>
                      <a:lnTo>
                        <a:pt x="631" y="3118"/>
                      </a:lnTo>
                      <a:lnTo>
                        <a:pt x="1633" y="2598"/>
                      </a:lnTo>
                      <a:lnTo>
                        <a:pt x="2653" y="3118"/>
                      </a:lnTo>
                      <a:lnTo>
                        <a:pt x="2468" y="1986"/>
                      </a:lnTo>
                      <a:lnTo>
                        <a:pt x="3284" y="1188"/>
                      </a:lnTo>
                      <a:lnTo>
                        <a:pt x="2153"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31"/>
                <p:cNvSpPr/>
                <p:nvPr/>
              </p:nvSpPr>
              <p:spPr>
                <a:xfrm>
                  <a:off x="1433181" y="83998"/>
                  <a:ext cx="105399" cy="100041"/>
                </a:xfrm>
                <a:custGeom>
                  <a:avLst/>
                  <a:gdLst/>
                  <a:ahLst/>
                  <a:cxnLst/>
                  <a:rect l="l" t="t" r="r" b="b"/>
                  <a:pathLst>
                    <a:path w="3285" h="3118" extrusionOk="0">
                      <a:moveTo>
                        <a:pt x="1633" y="1"/>
                      </a:moveTo>
                      <a:lnTo>
                        <a:pt x="1132" y="1021"/>
                      </a:lnTo>
                      <a:lnTo>
                        <a:pt x="0" y="1188"/>
                      </a:lnTo>
                      <a:lnTo>
                        <a:pt x="817" y="1986"/>
                      </a:lnTo>
                      <a:lnTo>
                        <a:pt x="631" y="3118"/>
                      </a:lnTo>
                      <a:lnTo>
                        <a:pt x="631" y="3118"/>
                      </a:lnTo>
                      <a:lnTo>
                        <a:pt x="1633" y="2598"/>
                      </a:lnTo>
                      <a:lnTo>
                        <a:pt x="2654" y="3118"/>
                      </a:lnTo>
                      <a:lnTo>
                        <a:pt x="2450" y="1986"/>
                      </a:lnTo>
                      <a:lnTo>
                        <a:pt x="3285" y="1188"/>
                      </a:lnTo>
                      <a:lnTo>
                        <a:pt x="2134"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31"/>
                <p:cNvSpPr/>
                <p:nvPr/>
              </p:nvSpPr>
              <p:spPr>
                <a:xfrm>
                  <a:off x="1661177" y="83998"/>
                  <a:ext cx="104822" cy="100041"/>
                </a:xfrm>
                <a:custGeom>
                  <a:avLst/>
                  <a:gdLst/>
                  <a:ahLst/>
                  <a:cxnLst/>
                  <a:rect l="l" t="t" r="r" b="b"/>
                  <a:pathLst>
                    <a:path w="3267" h="3118" extrusionOk="0">
                      <a:moveTo>
                        <a:pt x="1633" y="1"/>
                      </a:moveTo>
                      <a:lnTo>
                        <a:pt x="1132" y="1021"/>
                      </a:lnTo>
                      <a:lnTo>
                        <a:pt x="1" y="1188"/>
                      </a:lnTo>
                      <a:lnTo>
                        <a:pt x="817" y="1986"/>
                      </a:lnTo>
                      <a:lnTo>
                        <a:pt x="613" y="3118"/>
                      </a:lnTo>
                      <a:lnTo>
                        <a:pt x="1633" y="2598"/>
                      </a:lnTo>
                      <a:lnTo>
                        <a:pt x="2654" y="3118"/>
                      </a:lnTo>
                      <a:lnTo>
                        <a:pt x="2450" y="1986"/>
                      </a:lnTo>
                      <a:lnTo>
                        <a:pt x="3266" y="1188"/>
                      </a:lnTo>
                      <a:lnTo>
                        <a:pt x="2134"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31"/>
                <p:cNvSpPr/>
                <p:nvPr/>
              </p:nvSpPr>
              <p:spPr>
                <a:xfrm>
                  <a:off x="1888595" y="83998"/>
                  <a:ext cx="105399" cy="100041"/>
                </a:xfrm>
                <a:custGeom>
                  <a:avLst/>
                  <a:gdLst/>
                  <a:ahLst/>
                  <a:cxnLst/>
                  <a:rect l="l" t="t" r="r" b="b"/>
                  <a:pathLst>
                    <a:path w="3285" h="3118" extrusionOk="0">
                      <a:moveTo>
                        <a:pt x="1652" y="1"/>
                      </a:moveTo>
                      <a:lnTo>
                        <a:pt x="1132" y="1021"/>
                      </a:lnTo>
                      <a:lnTo>
                        <a:pt x="0" y="1188"/>
                      </a:lnTo>
                      <a:lnTo>
                        <a:pt x="835" y="1986"/>
                      </a:lnTo>
                      <a:lnTo>
                        <a:pt x="631" y="3118"/>
                      </a:lnTo>
                      <a:lnTo>
                        <a:pt x="1652" y="2598"/>
                      </a:lnTo>
                      <a:lnTo>
                        <a:pt x="2653" y="3118"/>
                      </a:lnTo>
                      <a:lnTo>
                        <a:pt x="2653" y="3118"/>
                      </a:lnTo>
                      <a:lnTo>
                        <a:pt x="2468" y="1986"/>
                      </a:lnTo>
                      <a:lnTo>
                        <a:pt x="3284" y="1188"/>
                      </a:lnTo>
                      <a:lnTo>
                        <a:pt x="2153" y="1021"/>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31"/>
                <p:cNvSpPr/>
                <p:nvPr/>
              </p:nvSpPr>
              <p:spPr>
                <a:xfrm>
                  <a:off x="2116591" y="83998"/>
                  <a:ext cx="105399" cy="100041"/>
                </a:xfrm>
                <a:custGeom>
                  <a:avLst/>
                  <a:gdLst/>
                  <a:ahLst/>
                  <a:cxnLst/>
                  <a:rect l="l" t="t" r="r" b="b"/>
                  <a:pathLst>
                    <a:path w="3285" h="3118" extrusionOk="0">
                      <a:moveTo>
                        <a:pt x="1652" y="1"/>
                      </a:moveTo>
                      <a:lnTo>
                        <a:pt x="1132" y="1021"/>
                      </a:lnTo>
                      <a:lnTo>
                        <a:pt x="0" y="1188"/>
                      </a:lnTo>
                      <a:lnTo>
                        <a:pt x="817" y="1986"/>
                      </a:lnTo>
                      <a:lnTo>
                        <a:pt x="631" y="3118"/>
                      </a:lnTo>
                      <a:lnTo>
                        <a:pt x="1652" y="2598"/>
                      </a:lnTo>
                      <a:lnTo>
                        <a:pt x="2654" y="3118"/>
                      </a:lnTo>
                      <a:lnTo>
                        <a:pt x="2468" y="1986"/>
                      </a:lnTo>
                      <a:lnTo>
                        <a:pt x="3284" y="1188"/>
                      </a:lnTo>
                      <a:lnTo>
                        <a:pt x="2153" y="1021"/>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31"/>
                <p:cNvSpPr/>
                <p:nvPr/>
              </p:nvSpPr>
              <p:spPr>
                <a:xfrm>
                  <a:off x="2344587" y="83998"/>
                  <a:ext cx="105399" cy="100041"/>
                </a:xfrm>
                <a:custGeom>
                  <a:avLst/>
                  <a:gdLst/>
                  <a:ahLst/>
                  <a:cxnLst/>
                  <a:rect l="l" t="t" r="r" b="b"/>
                  <a:pathLst>
                    <a:path w="3285" h="3118" extrusionOk="0">
                      <a:moveTo>
                        <a:pt x="1633" y="1"/>
                      </a:moveTo>
                      <a:lnTo>
                        <a:pt x="1132" y="1021"/>
                      </a:lnTo>
                      <a:lnTo>
                        <a:pt x="1" y="1188"/>
                      </a:lnTo>
                      <a:lnTo>
                        <a:pt x="817" y="1986"/>
                      </a:lnTo>
                      <a:lnTo>
                        <a:pt x="631" y="3118"/>
                      </a:lnTo>
                      <a:lnTo>
                        <a:pt x="631" y="3118"/>
                      </a:lnTo>
                      <a:lnTo>
                        <a:pt x="1633" y="2598"/>
                      </a:lnTo>
                      <a:lnTo>
                        <a:pt x="2654" y="3118"/>
                      </a:lnTo>
                      <a:lnTo>
                        <a:pt x="2468" y="1986"/>
                      </a:lnTo>
                      <a:lnTo>
                        <a:pt x="3285" y="1188"/>
                      </a:lnTo>
                      <a:lnTo>
                        <a:pt x="2153"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31"/>
                <p:cNvSpPr/>
                <p:nvPr/>
              </p:nvSpPr>
              <p:spPr>
                <a:xfrm>
                  <a:off x="2572583" y="83998"/>
                  <a:ext cx="105399" cy="100041"/>
                </a:xfrm>
                <a:custGeom>
                  <a:avLst/>
                  <a:gdLst/>
                  <a:ahLst/>
                  <a:cxnLst/>
                  <a:rect l="l" t="t" r="r" b="b"/>
                  <a:pathLst>
                    <a:path w="3285" h="3118" extrusionOk="0">
                      <a:moveTo>
                        <a:pt x="1634" y="1"/>
                      </a:moveTo>
                      <a:lnTo>
                        <a:pt x="1133" y="1021"/>
                      </a:lnTo>
                      <a:lnTo>
                        <a:pt x="1" y="1188"/>
                      </a:lnTo>
                      <a:lnTo>
                        <a:pt x="817" y="1986"/>
                      </a:lnTo>
                      <a:lnTo>
                        <a:pt x="632" y="3118"/>
                      </a:lnTo>
                      <a:lnTo>
                        <a:pt x="632" y="3118"/>
                      </a:lnTo>
                      <a:lnTo>
                        <a:pt x="1634" y="2598"/>
                      </a:lnTo>
                      <a:lnTo>
                        <a:pt x="2654" y="3118"/>
                      </a:lnTo>
                      <a:lnTo>
                        <a:pt x="2468" y="1986"/>
                      </a:lnTo>
                      <a:lnTo>
                        <a:pt x="3285" y="1188"/>
                      </a:lnTo>
                      <a:lnTo>
                        <a:pt x="2153" y="1021"/>
                      </a:lnTo>
                      <a:lnTo>
                        <a:pt x="16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31"/>
                <p:cNvSpPr/>
                <p:nvPr/>
              </p:nvSpPr>
              <p:spPr>
                <a:xfrm>
                  <a:off x="2800579" y="83998"/>
                  <a:ext cx="105431" cy="100041"/>
                </a:xfrm>
                <a:custGeom>
                  <a:avLst/>
                  <a:gdLst/>
                  <a:ahLst/>
                  <a:cxnLst/>
                  <a:rect l="l" t="t" r="r" b="b"/>
                  <a:pathLst>
                    <a:path w="3286" h="3118" extrusionOk="0">
                      <a:moveTo>
                        <a:pt x="1634" y="1"/>
                      </a:moveTo>
                      <a:lnTo>
                        <a:pt x="1133" y="1021"/>
                      </a:lnTo>
                      <a:lnTo>
                        <a:pt x="1" y="1188"/>
                      </a:lnTo>
                      <a:lnTo>
                        <a:pt x="817" y="1986"/>
                      </a:lnTo>
                      <a:lnTo>
                        <a:pt x="632" y="3118"/>
                      </a:lnTo>
                      <a:lnTo>
                        <a:pt x="632" y="3118"/>
                      </a:lnTo>
                      <a:lnTo>
                        <a:pt x="1634" y="2598"/>
                      </a:lnTo>
                      <a:lnTo>
                        <a:pt x="2654" y="3118"/>
                      </a:lnTo>
                      <a:lnTo>
                        <a:pt x="2450" y="1986"/>
                      </a:lnTo>
                      <a:lnTo>
                        <a:pt x="3285" y="1188"/>
                      </a:lnTo>
                      <a:lnTo>
                        <a:pt x="2135" y="1021"/>
                      </a:lnTo>
                      <a:lnTo>
                        <a:pt x="16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31"/>
                <p:cNvSpPr/>
                <p:nvPr/>
              </p:nvSpPr>
              <p:spPr>
                <a:xfrm>
                  <a:off x="3028607" y="83998"/>
                  <a:ext cx="104790" cy="100041"/>
                </a:xfrm>
                <a:custGeom>
                  <a:avLst/>
                  <a:gdLst/>
                  <a:ahLst/>
                  <a:cxnLst/>
                  <a:rect l="l" t="t" r="r" b="b"/>
                  <a:pathLst>
                    <a:path w="3266" h="3118" extrusionOk="0">
                      <a:moveTo>
                        <a:pt x="1633" y="1"/>
                      </a:moveTo>
                      <a:lnTo>
                        <a:pt x="1132" y="1021"/>
                      </a:lnTo>
                      <a:lnTo>
                        <a:pt x="0" y="1188"/>
                      </a:lnTo>
                      <a:lnTo>
                        <a:pt x="817" y="1986"/>
                      </a:lnTo>
                      <a:lnTo>
                        <a:pt x="612" y="3118"/>
                      </a:lnTo>
                      <a:lnTo>
                        <a:pt x="1633" y="2598"/>
                      </a:lnTo>
                      <a:lnTo>
                        <a:pt x="2653" y="3118"/>
                      </a:lnTo>
                      <a:lnTo>
                        <a:pt x="2449" y="1986"/>
                      </a:lnTo>
                      <a:lnTo>
                        <a:pt x="3266" y="1188"/>
                      </a:lnTo>
                      <a:lnTo>
                        <a:pt x="2134"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31"/>
                <p:cNvSpPr/>
                <p:nvPr/>
              </p:nvSpPr>
              <p:spPr>
                <a:xfrm>
                  <a:off x="3255994" y="83998"/>
                  <a:ext cx="105399" cy="100041"/>
                </a:xfrm>
                <a:custGeom>
                  <a:avLst/>
                  <a:gdLst/>
                  <a:ahLst/>
                  <a:cxnLst/>
                  <a:rect l="l" t="t" r="r" b="b"/>
                  <a:pathLst>
                    <a:path w="3285" h="3118" extrusionOk="0">
                      <a:moveTo>
                        <a:pt x="1652" y="1"/>
                      </a:moveTo>
                      <a:lnTo>
                        <a:pt x="1133" y="1021"/>
                      </a:lnTo>
                      <a:lnTo>
                        <a:pt x="1" y="1188"/>
                      </a:lnTo>
                      <a:lnTo>
                        <a:pt x="836" y="1986"/>
                      </a:lnTo>
                      <a:lnTo>
                        <a:pt x="632" y="3118"/>
                      </a:lnTo>
                      <a:lnTo>
                        <a:pt x="632" y="3118"/>
                      </a:lnTo>
                      <a:lnTo>
                        <a:pt x="1652" y="2598"/>
                      </a:lnTo>
                      <a:lnTo>
                        <a:pt x="2654" y="3118"/>
                      </a:lnTo>
                      <a:lnTo>
                        <a:pt x="2468" y="1986"/>
                      </a:lnTo>
                      <a:lnTo>
                        <a:pt x="3285" y="1188"/>
                      </a:lnTo>
                      <a:lnTo>
                        <a:pt x="2153" y="1021"/>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31"/>
                <p:cNvSpPr/>
                <p:nvPr/>
              </p:nvSpPr>
              <p:spPr>
                <a:xfrm>
                  <a:off x="3483990" y="83998"/>
                  <a:ext cx="105431" cy="100041"/>
                </a:xfrm>
                <a:custGeom>
                  <a:avLst/>
                  <a:gdLst/>
                  <a:ahLst/>
                  <a:cxnLst/>
                  <a:rect l="l" t="t" r="r" b="b"/>
                  <a:pathLst>
                    <a:path w="3286" h="3118" extrusionOk="0">
                      <a:moveTo>
                        <a:pt x="1652" y="1"/>
                      </a:moveTo>
                      <a:lnTo>
                        <a:pt x="1133" y="1021"/>
                      </a:lnTo>
                      <a:lnTo>
                        <a:pt x="1" y="1188"/>
                      </a:lnTo>
                      <a:lnTo>
                        <a:pt x="817" y="1986"/>
                      </a:lnTo>
                      <a:lnTo>
                        <a:pt x="632" y="3118"/>
                      </a:lnTo>
                      <a:lnTo>
                        <a:pt x="1652" y="2598"/>
                      </a:lnTo>
                      <a:lnTo>
                        <a:pt x="2654" y="3118"/>
                      </a:lnTo>
                      <a:lnTo>
                        <a:pt x="2654" y="3118"/>
                      </a:lnTo>
                      <a:lnTo>
                        <a:pt x="2469" y="1986"/>
                      </a:lnTo>
                      <a:lnTo>
                        <a:pt x="3285" y="1188"/>
                      </a:lnTo>
                      <a:lnTo>
                        <a:pt x="2153" y="1021"/>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31"/>
                <p:cNvSpPr/>
                <p:nvPr/>
              </p:nvSpPr>
              <p:spPr>
                <a:xfrm>
                  <a:off x="3703066" y="84607"/>
                  <a:ext cx="105399" cy="100041"/>
                </a:xfrm>
                <a:custGeom>
                  <a:avLst/>
                  <a:gdLst/>
                  <a:ahLst/>
                  <a:cxnLst/>
                  <a:rect l="l" t="t" r="r" b="b"/>
                  <a:pathLst>
                    <a:path w="3285" h="3118" extrusionOk="0">
                      <a:moveTo>
                        <a:pt x="1634" y="0"/>
                      </a:moveTo>
                      <a:lnTo>
                        <a:pt x="1133" y="1021"/>
                      </a:lnTo>
                      <a:lnTo>
                        <a:pt x="1" y="1188"/>
                      </a:lnTo>
                      <a:lnTo>
                        <a:pt x="817" y="1986"/>
                      </a:lnTo>
                      <a:lnTo>
                        <a:pt x="613" y="3117"/>
                      </a:lnTo>
                      <a:lnTo>
                        <a:pt x="1634" y="2579"/>
                      </a:lnTo>
                      <a:lnTo>
                        <a:pt x="2654" y="3117"/>
                      </a:lnTo>
                      <a:lnTo>
                        <a:pt x="2450" y="1986"/>
                      </a:lnTo>
                      <a:lnTo>
                        <a:pt x="3285" y="1188"/>
                      </a:lnTo>
                      <a:lnTo>
                        <a:pt x="2135" y="1021"/>
                      </a:lnTo>
                      <a:lnTo>
                        <a:pt x="16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31"/>
                <p:cNvSpPr/>
                <p:nvPr/>
              </p:nvSpPr>
              <p:spPr>
                <a:xfrm>
                  <a:off x="3930485" y="84607"/>
                  <a:ext cx="105399" cy="100041"/>
                </a:xfrm>
                <a:custGeom>
                  <a:avLst/>
                  <a:gdLst/>
                  <a:ahLst/>
                  <a:cxnLst/>
                  <a:rect l="l" t="t" r="r" b="b"/>
                  <a:pathLst>
                    <a:path w="3285" h="3118" extrusionOk="0">
                      <a:moveTo>
                        <a:pt x="1652" y="0"/>
                      </a:moveTo>
                      <a:lnTo>
                        <a:pt x="1151" y="1021"/>
                      </a:lnTo>
                      <a:lnTo>
                        <a:pt x="0" y="1188"/>
                      </a:lnTo>
                      <a:lnTo>
                        <a:pt x="835" y="1986"/>
                      </a:lnTo>
                      <a:lnTo>
                        <a:pt x="631" y="3117"/>
                      </a:lnTo>
                      <a:lnTo>
                        <a:pt x="1652" y="2579"/>
                      </a:lnTo>
                      <a:lnTo>
                        <a:pt x="2672" y="3117"/>
                      </a:lnTo>
                      <a:lnTo>
                        <a:pt x="2468" y="1986"/>
                      </a:lnTo>
                      <a:lnTo>
                        <a:pt x="3285" y="1188"/>
                      </a:lnTo>
                      <a:lnTo>
                        <a:pt x="2153" y="1021"/>
                      </a:lnTo>
                      <a:lnTo>
                        <a:pt x="1652" y="0"/>
                      </a:lnTo>
                      <a:close/>
                      <a:moveTo>
                        <a:pt x="2672" y="3117"/>
                      </a:moveTo>
                      <a:lnTo>
                        <a:pt x="2672" y="3117"/>
                      </a:lnTo>
                      <a:lnTo>
                        <a:pt x="2672" y="3117"/>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31"/>
                <p:cNvSpPr/>
                <p:nvPr/>
              </p:nvSpPr>
              <p:spPr>
                <a:xfrm>
                  <a:off x="4158481" y="84607"/>
                  <a:ext cx="105399" cy="100041"/>
                </a:xfrm>
                <a:custGeom>
                  <a:avLst/>
                  <a:gdLst/>
                  <a:ahLst/>
                  <a:cxnLst/>
                  <a:rect l="l" t="t" r="r" b="b"/>
                  <a:pathLst>
                    <a:path w="3285" h="3118" extrusionOk="0">
                      <a:moveTo>
                        <a:pt x="1652" y="0"/>
                      </a:moveTo>
                      <a:lnTo>
                        <a:pt x="1132" y="1021"/>
                      </a:lnTo>
                      <a:lnTo>
                        <a:pt x="1" y="1188"/>
                      </a:lnTo>
                      <a:lnTo>
                        <a:pt x="817" y="1986"/>
                      </a:lnTo>
                      <a:lnTo>
                        <a:pt x="631" y="3117"/>
                      </a:lnTo>
                      <a:lnTo>
                        <a:pt x="631" y="3117"/>
                      </a:lnTo>
                      <a:lnTo>
                        <a:pt x="1652" y="2579"/>
                      </a:lnTo>
                      <a:lnTo>
                        <a:pt x="2654" y="3117"/>
                      </a:lnTo>
                      <a:lnTo>
                        <a:pt x="2468" y="1986"/>
                      </a:lnTo>
                      <a:lnTo>
                        <a:pt x="3285" y="1188"/>
                      </a:lnTo>
                      <a:lnTo>
                        <a:pt x="2153" y="1021"/>
                      </a:lnTo>
                      <a:lnTo>
                        <a:pt x="16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31"/>
                <p:cNvSpPr/>
                <p:nvPr/>
              </p:nvSpPr>
              <p:spPr>
                <a:xfrm>
                  <a:off x="4386477" y="84607"/>
                  <a:ext cx="105399" cy="100041"/>
                </a:xfrm>
                <a:custGeom>
                  <a:avLst/>
                  <a:gdLst/>
                  <a:ahLst/>
                  <a:cxnLst/>
                  <a:rect l="l" t="t" r="r" b="b"/>
                  <a:pathLst>
                    <a:path w="3285" h="3118" extrusionOk="0">
                      <a:moveTo>
                        <a:pt x="1652" y="0"/>
                      </a:moveTo>
                      <a:lnTo>
                        <a:pt x="1133" y="1021"/>
                      </a:lnTo>
                      <a:lnTo>
                        <a:pt x="1" y="1188"/>
                      </a:lnTo>
                      <a:lnTo>
                        <a:pt x="817" y="1986"/>
                      </a:lnTo>
                      <a:lnTo>
                        <a:pt x="632" y="3117"/>
                      </a:lnTo>
                      <a:lnTo>
                        <a:pt x="1652" y="2579"/>
                      </a:lnTo>
                      <a:lnTo>
                        <a:pt x="2654" y="3117"/>
                      </a:lnTo>
                      <a:lnTo>
                        <a:pt x="2468" y="1986"/>
                      </a:lnTo>
                      <a:lnTo>
                        <a:pt x="3285" y="1188"/>
                      </a:lnTo>
                      <a:lnTo>
                        <a:pt x="2153" y="1021"/>
                      </a:lnTo>
                      <a:lnTo>
                        <a:pt x="1652" y="0"/>
                      </a:lnTo>
                      <a:close/>
                      <a:moveTo>
                        <a:pt x="632" y="3117"/>
                      </a:moveTo>
                      <a:lnTo>
                        <a:pt x="632" y="3117"/>
                      </a:lnTo>
                      <a:lnTo>
                        <a:pt x="632" y="3117"/>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31"/>
                <p:cNvSpPr/>
                <p:nvPr/>
              </p:nvSpPr>
              <p:spPr>
                <a:xfrm>
                  <a:off x="4614473" y="84607"/>
                  <a:ext cx="105431" cy="100041"/>
                </a:xfrm>
                <a:custGeom>
                  <a:avLst/>
                  <a:gdLst/>
                  <a:ahLst/>
                  <a:cxnLst/>
                  <a:rect l="l" t="t" r="r" b="b"/>
                  <a:pathLst>
                    <a:path w="3286" h="3118" extrusionOk="0">
                      <a:moveTo>
                        <a:pt x="1634" y="0"/>
                      </a:moveTo>
                      <a:lnTo>
                        <a:pt x="1133" y="1021"/>
                      </a:lnTo>
                      <a:lnTo>
                        <a:pt x="1" y="1188"/>
                      </a:lnTo>
                      <a:lnTo>
                        <a:pt x="817" y="1986"/>
                      </a:lnTo>
                      <a:lnTo>
                        <a:pt x="632" y="3117"/>
                      </a:lnTo>
                      <a:lnTo>
                        <a:pt x="1634" y="2579"/>
                      </a:lnTo>
                      <a:lnTo>
                        <a:pt x="2654" y="3117"/>
                      </a:lnTo>
                      <a:lnTo>
                        <a:pt x="2469" y="1986"/>
                      </a:lnTo>
                      <a:lnTo>
                        <a:pt x="3285" y="1188"/>
                      </a:lnTo>
                      <a:lnTo>
                        <a:pt x="2153" y="1021"/>
                      </a:lnTo>
                      <a:lnTo>
                        <a:pt x="1634" y="0"/>
                      </a:lnTo>
                      <a:close/>
                      <a:moveTo>
                        <a:pt x="2654" y="3117"/>
                      </a:moveTo>
                      <a:lnTo>
                        <a:pt x="2654" y="3117"/>
                      </a:lnTo>
                      <a:lnTo>
                        <a:pt x="2654" y="3117"/>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31"/>
                <p:cNvSpPr/>
                <p:nvPr/>
              </p:nvSpPr>
              <p:spPr>
                <a:xfrm>
                  <a:off x="4842501" y="84607"/>
                  <a:ext cx="105399" cy="100041"/>
                </a:xfrm>
                <a:custGeom>
                  <a:avLst/>
                  <a:gdLst/>
                  <a:ahLst/>
                  <a:cxnLst/>
                  <a:rect l="l" t="t" r="r" b="b"/>
                  <a:pathLst>
                    <a:path w="3285" h="3118" extrusionOk="0">
                      <a:moveTo>
                        <a:pt x="1633" y="0"/>
                      </a:moveTo>
                      <a:lnTo>
                        <a:pt x="1132" y="1021"/>
                      </a:lnTo>
                      <a:lnTo>
                        <a:pt x="0" y="1188"/>
                      </a:lnTo>
                      <a:lnTo>
                        <a:pt x="817" y="1986"/>
                      </a:lnTo>
                      <a:lnTo>
                        <a:pt x="631" y="3117"/>
                      </a:lnTo>
                      <a:lnTo>
                        <a:pt x="1633" y="2579"/>
                      </a:lnTo>
                      <a:lnTo>
                        <a:pt x="2653" y="3117"/>
                      </a:lnTo>
                      <a:lnTo>
                        <a:pt x="2449" y="1986"/>
                      </a:lnTo>
                      <a:lnTo>
                        <a:pt x="3284" y="1188"/>
                      </a:lnTo>
                      <a:lnTo>
                        <a:pt x="2152" y="1021"/>
                      </a:lnTo>
                      <a:lnTo>
                        <a:pt x="1633" y="0"/>
                      </a:lnTo>
                      <a:close/>
                      <a:moveTo>
                        <a:pt x="2653" y="3117"/>
                      </a:moveTo>
                      <a:lnTo>
                        <a:pt x="2653" y="3117"/>
                      </a:lnTo>
                      <a:lnTo>
                        <a:pt x="2653" y="3117"/>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31"/>
                <p:cNvSpPr/>
                <p:nvPr/>
              </p:nvSpPr>
              <p:spPr>
                <a:xfrm>
                  <a:off x="5070497" y="84607"/>
                  <a:ext cx="105399" cy="100041"/>
                </a:xfrm>
                <a:custGeom>
                  <a:avLst/>
                  <a:gdLst/>
                  <a:ahLst/>
                  <a:cxnLst/>
                  <a:rect l="l" t="t" r="r" b="b"/>
                  <a:pathLst>
                    <a:path w="3285" h="3118" extrusionOk="0">
                      <a:moveTo>
                        <a:pt x="1633" y="0"/>
                      </a:moveTo>
                      <a:lnTo>
                        <a:pt x="1132" y="1021"/>
                      </a:lnTo>
                      <a:lnTo>
                        <a:pt x="0" y="1188"/>
                      </a:lnTo>
                      <a:lnTo>
                        <a:pt x="817" y="1986"/>
                      </a:lnTo>
                      <a:lnTo>
                        <a:pt x="631" y="3117"/>
                      </a:lnTo>
                      <a:lnTo>
                        <a:pt x="1633" y="2579"/>
                      </a:lnTo>
                      <a:lnTo>
                        <a:pt x="2654" y="3117"/>
                      </a:lnTo>
                      <a:lnTo>
                        <a:pt x="2449" y="1986"/>
                      </a:lnTo>
                      <a:lnTo>
                        <a:pt x="3284" y="1188"/>
                      </a:lnTo>
                      <a:lnTo>
                        <a:pt x="2134" y="1021"/>
                      </a:lnTo>
                      <a:lnTo>
                        <a:pt x="1633" y="0"/>
                      </a:lnTo>
                      <a:close/>
                      <a:moveTo>
                        <a:pt x="2654" y="3117"/>
                      </a:moveTo>
                      <a:lnTo>
                        <a:pt x="2654" y="3117"/>
                      </a:lnTo>
                      <a:lnTo>
                        <a:pt x="2654" y="3117"/>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31"/>
                <p:cNvSpPr/>
                <p:nvPr/>
              </p:nvSpPr>
              <p:spPr>
                <a:xfrm>
                  <a:off x="5297883" y="83998"/>
                  <a:ext cx="105431" cy="100041"/>
                </a:xfrm>
                <a:custGeom>
                  <a:avLst/>
                  <a:gdLst/>
                  <a:ahLst/>
                  <a:cxnLst/>
                  <a:rect l="l" t="t" r="r" b="b"/>
                  <a:pathLst>
                    <a:path w="3286" h="3118" extrusionOk="0">
                      <a:moveTo>
                        <a:pt x="1652" y="1"/>
                      </a:moveTo>
                      <a:lnTo>
                        <a:pt x="1133" y="1021"/>
                      </a:lnTo>
                      <a:lnTo>
                        <a:pt x="1" y="1188"/>
                      </a:lnTo>
                      <a:lnTo>
                        <a:pt x="817" y="1986"/>
                      </a:lnTo>
                      <a:lnTo>
                        <a:pt x="632" y="3118"/>
                      </a:lnTo>
                      <a:lnTo>
                        <a:pt x="1652" y="2580"/>
                      </a:lnTo>
                      <a:lnTo>
                        <a:pt x="2654" y="3118"/>
                      </a:lnTo>
                      <a:lnTo>
                        <a:pt x="2469" y="1986"/>
                      </a:lnTo>
                      <a:lnTo>
                        <a:pt x="3285" y="1188"/>
                      </a:lnTo>
                      <a:lnTo>
                        <a:pt x="2153" y="1021"/>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31"/>
                <p:cNvSpPr/>
                <p:nvPr/>
              </p:nvSpPr>
              <p:spPr>
                <a:xfrm>
                  <a:off x="5517569" y="83998"/>
                  <a:ext cx="105399" cy="100041"/>
                </a:xfrm>
                <a:custGeom>
                  <a:avLst/>
                  <a:gdLst/>
                  <a:ahLst/>
                  <a:cxnLst/>
                  <a:rect l="l" t="t" r="r" b="b"/>
                  <a:pathLst>
                    <a:path w="3285" h="3118" extrusionOk="0">
                      <a:moveTo>
                        <a:pt x="1633" y="1"/>
                      </a:moveTo>
                      <a:lnTo>
                        <a:pt x="1132" y="1021"/>
                      </a:lnTo>
                      <a:lnTo>
                        <a:pt x="0" y="1188"/>
                      </a:lnTo>
                      <a:lnTo>
                        <a:pt x="817" y="1986"/>
                      </a:lnTo>
                      <a:lnTo>
                        <a:pt x="631" y="3118"/>
                      </a:lnTo>
                      <a:lnTo>
                        <a:pt x="1633" y="2580"/>
                      </a:lnTo>
                      <a:lnTo>
                        <a:pt x="2654" y="3118"/>
                      </a:lnTo>
                      <a:lnTo>
                        <a:pt x="2450" y="1986"/>
                      </a:lnTo>
                      <a:lnTo>
                        <a:pt x="3284" y="1188"/>
                      </a:lnTo>
                      <a:lnTo>
                        <a:pt x="2153"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31"/>
                <p:cNvSpPr/>
                <p:nvPr/>
              </p:nvSpPr>
              <p:spPr>
                <a:xfrm>
                  <a:off x="5745565" y="83998"/>
                  <a:ext cx="105399" cy="100041"/>
                </a:xfrm>
                <a:custGeom>
                  <a:avLst/>
                  <a:gdLst/>
                  <a:ahLst/>
                  <a:cxnLst/>
                  <a:rect l="l" t="t" r="r" b="b"/>
                  <a:pathLst>
                    <a:path w="3285" h="3118" extrusionOk="0">
                      <a:moveTo>
                        <a:pt x="1633" y="1"/>
                      </a:moveTo>
                      <a:lnTo>
                        <a:pt x="1132" y="1021"/>
                      </a:lnTo>
                      <a:lnTo>
                        <a:pt x="1" y="1188"/>
                      </a:lnTo>
                      <a:lnTo>
                        <a:pt x="817" y="1986"/>
                      </a:lnTo>
                      <a:lnTo>
                        <a:pt x="613" y="3118"/>
                      </a:lnTo>
                      <a:lnTo>
                        <a:pt x="1633" y="2580"/>
                      </a:lnTo>
                      <a:lnTo>
                        <a:pt x="2654" y="3118"/>
                      </a:lnTo>
                      <a:lnTo>
                        <a:pt x="2450" y="1986"/>
                      </a:lnTo>
                      <a:lnTo>
                        <a:pt x="3285" y="1188"/>
                      </a:lnTo>
                      <a:lnTo>
                        <a:pt x="2134"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31"/>
                <p:cNvSpPr/>
                <p:nvPr/>
              </p:nvSpPr>
              <p:spPr>
                <a:xfrm>
                  <a:off x="5972984" y="83998"/>
                  <a:ext cx="105399" cy="100041"/>
                </a:xfrm>
                <a:custGeom>
                  <a:avLst/>
                  <a:gdLst/>
                  <a:ahLst/>
                  <a:cxnLst/>
                  <a:rect l="l" t="t" r="r" b="b"/>
                  <a:pathLst>
                    <a:path w="3285" h="3118" extrusionOk="0">
                      <a:moveTo>
                        <a:pt x="1651" y="1"/>
                      </a:moveTo>
                      <a:lnTo>
                        <a:pt x="1151" y="1021"/>
                      </a:lnTo>
                      <a:lnTo>
                        <a:pt x="0" y="1188"/>
                      </a:lnTo>
                      <a:lnTo>
                        <a:pt x="835" y="1986"/>
                      </a:lnTo>
                      <a:lnTo>
                        <a:pt x="631" y="3118"/>
                      </a:lnTo>
                      <a:lnTo>
                        <a:pt x="1651" y="2580"/>
                      </a:lnTo>
                      <a:lnTo>
                        <a:pt x="2672" y="3118"/>
                      </a:lnTo>
                      <a:lnTo>
                        <a:pt x="2468" y="1986"/>
                      </a:lnTo>
                      <a:lnTo>
                        <a:pt x="3284" y="1188"/>
                      </a:lnTo>
                      <a:lnTo>
                        <a:pt x="2152" y="1021"/>
                      </a:lnTo>
                      <a:lnTo>
                        <a:pt x="165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31"/>
                <p:cNvSpPr/>
                <p:nvPr/>
              </p:nvSpPr>
              <p:spPr>
                <a:xfrm>
                  <a:off x="6200980" y="83998"/>
                  <a:ext cx="105399" cy="100041"/>
                </a:xfrm>
                <a:custGeom>
                  <a:avLst/>
                  <a:gdLst/>
                  <a:ahLst/>
                  <a:cxnLst/>
                  <a:rect l="l" t="t" r="r" b="b"/>
                  <a:pathLst>
                    <a:path w="3285" h="3118" extrusionOk="0">
                      <a:moveTo>
                        <a:pt x="1652" y="1"/>
                      </a:moveTo>
                      <a:lnTo>
                        <a:pt x="1132" y="1021"/>
                      </a:lnTo>
                      <a:lnTo>
                        <a:pt x="0" y="1188"/>
                      </a:lnTo>
                      <a:lnTo>
                        <a:pt x="835" y="1986"/>
                      </a:lnTo>
                      <a:lnTo>
                        <a:pt x="631" y="3118"/>
                      </a:lnTo>
                      <a:lnTo>
                        <a:pt x="1652" y="2580"/>
                      </a:lnTo>
                      <a:lnTo>
                        <a:pt x="2654" y="3118"/>
                      </a:lnTo>
                      <a:lnTo>
                        <a:pt x="2468" y="1986"/>
                      </a:lnTo>
                      <a:lnTo>
                        <a:pt x="3284" y="1188"/>
                      </a:lnTo>
                      <a:lnTo>
                        <a:pt x="2153" y="1021"/>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31"/>
                <p:cNvSpPr/>
                <p:nvPr/>
              </p:nvSpPr>
              <p:spPr>
                <a:xfrm>
                  <a:off x="6428976" y="83998"/>
                  <a:ext cx="105399" cy="100041"/>
                </a:xfrm>
                <a:custGeom>
                  <a:avLst/>
                  <a:gdLst/>
                  <a:ahLst/>
                  <a:cxnLst/>
                  <a:rect l="l" t="t" r="r" b="b"/>
                  <a:pathLst>
                    <a:path w="3285" h="3118" extrusionOk="0">
                      <a:moveTo>
                        <a:pt x="1652" y="1"/>
                      </a:moveTo>
                      <a:lnTo>
                        <a:pt x="1132" y="1021"/>
                      </a:lnTo>
                      <a:lnTo>
                        <a:pt x="1" y="1188"/>
                      </a:lnTo>
                      <a:lnTo>
                        <a:pt x="817" y="1986"/>
                      </a:lnTo>
                      <a:lnTo>
                        <a:pt x="631" y="3118"/>
                      </a:lnTo>
                      <a:lnTo>
                        <a:pt x="1652" y="2580"/>
                      </a:lnTo>
                      <a:lnTo>
                        <a:pt x="2654" y="3118"/>
                      </a:lnTo>
                      <a:lnTo>
                        <a:pt x="2468" y="1986"/>
                      </a:lnTo>
                      <a:lnTo>
                        <a:pt x="3285" y="1188"/>
                      </a:lnTo>
                      <a:lnTo>
                        <a:pt x="2153" y="1021"/>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31"/>
                <p:cNvSpPr/>
                <p:nvPr/>
              </p:nvSpPr>
              <p:spPr>
                <a:xfrm>
                  <a:off x="6656972" y="83998"/>
                  <a:ext cx="105399" cy="100041"/>
                </a:xfrm>
                <a:custGeom>
                  <a:avLst/>
                  <a:gdLst/>
                  <a:ahLst/>
                  <a:cxnLst/>
                  <a:rect l="l" t="t" r="r" b="b"/>
                  <a:pathLst>
                    <a:path w="3285" h="3118" extrusionOk="0">
                      <a:moveTo>
                        <a:pt x="1633" y="1"/>
                      </a:moveTo>
                      <a:lnTo>
                        <a:pt x="1133" y="1021"/>
                      </a:lnTo>
                      <a:lnTo>
                        <a:pt x="1" y="1188"/>
                      </a:lnTo>
                      <a:lnTo>
                        <a:pt x="817" y="1986"/>
                      </a:lnTo>
                      <a:lnTo>
                        <a:pt x="632" y="3118"/>
                      </a:lnTo>
                      <a:lnTo>
                        <a:pt x="1633" y="2580"/>
                      </a:lnTo>
                      <a:lnTo>
                        <a:pt x="2654" y="3118"/>
                      </a:lnTo>
                      <a:lnTo>
                        <a:pt x="2468" y="1986"/>
                      </a:lnTo>
                      <a:lnTo>
                        <a:pt x="3285" y="1188"/>
                      </a:lnTo>
                      <a:lnTo>
                        <a:pt x="2153"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31"/>
                <p:cNvSpPr/>
                <p:nvPr/>
              </p:nvSpPr>
              <p:spPr>
                <a:xfrm>
                  <a:off x="6884968" y="83998"/>
                  <a:ext cx="105399" cy="100041"/>
                </a:xfrm>
                <a:custGeom>
                  <a:avLst/>
                  <a:gdLst/>
                  <a:ahLst/>
                  <a:cxnLst/>
                  <a:rect l="l" t="t" r="r" b="b"/>
                  <a:pathLst>
                    <a:path w="3285" h="3118" extrusionOk="0">
                      <a:moveTo>
                        <a:pt x="1634" y="1"/>
                      </a:moveTo>
                      <a:lnTo>
                        <a:pt x="1133" y="1021"/>
                      </a:lnTo>
                      <a:lnTo>
                        <a:pt x="1" y="1188"/>
                      </a:lnTo>
                      <a:lnTo>
                        <a:pt x="817" y="1986"/>
                      </a:lnTo>
                      <a:lnTo>
                        <a:pt x="632" y="3118"/>
                      </a:lnTo>
                      <a:lnTo>
                        <a:pt x="1634" y="2580"/>
                      </a:lnTo>
                      <a:lnTo>
                        <a:pt x="2654" y="3118"/>
                      </a:lnTo>
                      <a:lnTo>
                        <a:pt x="2450" y="1986"/>
                      </a:lnTo>
                      <a:lnTo>
                        <a:pt x="3285" y="1188"/>
                      </a:lnTo>
                      <a:lnTo>
                        <a:pt x="2153" y="1021"/>
                      </a:lnTo>
                      <a:lnTo>
                        <a:pt x="16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31"/>
                <p:cNvSpPr/>
                <p:nvPr/>
              </p:nvSpPr>
              <p:spPr>
                <a:xfrm>
                  <a:off x="7112996" y="83998"/>
                  <a:ext cx="105399" cy="100041"/>
                </a:xfrm>
                <a:custGeom>
                  <a:avLst/>
                  <a:gdLst/>
                  <a:ahLst/>
                  <a:cxnLst/>
                  <a:rect l="l" t="t" r="r" b="b"/>
                  <a:pathLst>
                    <a:path w="3285" h="3118" extrusionOk="0">
                      <a:moveTo>
                        <a:pt x="1633" y="1"/>
                      </a:moveTo>
                      <a:lnTo>
                        <a:pt x="1132" y="1021"/>
                      </a:lnTo>
                      <a:lnTo>
                        <a:pt x="0" y="1188"/>
                      </a:lnTo>
                      <a:lnTo>
                        <a:pt x="816" y="1986"/>
                      </a:lnTo>
                      <a:lnTo>
                        <a:pt x="612" y="3118"/>
                      </a:lnTo>
                      <a:lnTo>
                        <a:pt x="1633" y="2580"/>
                      </a:lnTo>
                      <a:lnTo>
                        <a:pt x="2653" y="3118"/>
                      </a:lnTo>
                      <a:lnTo>
                        <a:pt x="2449" y="1986"/>
                      </a:lnTo>
                      <a:lnTo>
                        <a:pt x="3284" y="1188"/>
                      </a:lnTo>
                      <a:lnTo>
                        <a:pt x="2134"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31"/>
                <p:cNvSpPr/>
                <p:nvPr/>
              </p:nvSpPr>
              <p:spPr>
                <a:xfrm>
                  <a:off x="7340382" y="83998"/>
                  <a:ext cx="105399" cy="100041"/>
                </a:xfrm>
                <a:custGeom>
                  <a:avLst/>
                  <a:gdLst/>
                  <a:ahLst/>
                  <a:cxnLst/>
                  <a:rect l="l" t="t" r="r" b="b"/>
                  <a:pathLst>
                    <a:path w="3285" h="3118" extrusionOk="0">
                      <a:moveTo>
                        <a:pt x="1652" y="1"/>
                      </a:moveTo>
                      <a:lnTo>
                        <a:pt x="1151" y="1021"/>
                      </a:lnTo>
                      <a:lnTo>
                        <a:pt x="1" y="1188"/>
                      </a:lnTo>
                      <a:lnTo>
                        <a:pt x="836" y="1986"/>
                      </a:lnTo>
                      <a:lnTo>
                        <a:pt x="632" y="3118"/>
                      </a:lnTo>
                      <a:lnTo>
                        <a:pt x="1652" y="2580"/>
                      </a:lnTo>
                      <a:lnTo>
                        <a:pt x="2672" y="3118"/>
                      </a:lnTo>
                      <a:lnTo>
                        <a:pt x="2468" y="1986"/>
                      </a:lnTo>
                      <a:lnTo>
                        <a:pt x="3285" y="1188"/>
                      </a:lnTo>
                      <a:lnTo>
                        <a:pt x="2153" y="1021"/>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31"/>
                <p:cNvSpPr/>
                <p:nvPr/>
              </p:nvSpPr>
              <p:spPr>
                <a:xfrm>
                  <a:off x="7568378" y="83998"/>
                  <a:ext cx="105399" cy="100041"/>
                </a:xfrm>
                <a:custGeom>
                  <a:avLst/>
                  <a:gdLst/>
                  <a:ahLst/>
                  <a:cxnLst/>
                  <a:rect l="l" t="t" r="r" b="b"/>
                  <a:pathLst>
                    <a:path w="3285" h="3118" extrusionOk="0">
                      <a:moveTo>
                        <a:pt x="1652" y="1"/>
                      </a:moveTo>
                      <a:lnTo>
                        <a:pt x="1133" y="1021"/>
                      </a:lnTo>
                      <a:lnTo>
                        <a:pt x="1" y="1188"/>
                      </a:lnTo>
                      <a:lnTo>
                        <a:pt x="836" y="1986"/>
                      </a:lnTo>
                      <a:lnTo>
                        <a:pt x="632" y="3118"/>
                      </a:lnTo>
                      <a:lnTo>
                        <a:pt x="1652" y="2580"/>
                      </a:lnTo>
                      <a:lnTo>
                        <a:pt x="2654" y="3118"/>
                      </a:lnTo>
                      <a:lnTo>
                        <a:pt x="2469" y="1986"/>
                      </a:lnTo>
                      <a:lnTo>
                        <a:pt x="3285" y="1188"/>
                      </a:lnTo>
                      <a:lnTo>
                        <a:pt x="2153" y="1021"/>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31"/>
                <p:cNvSpPr/>
                <p:nvPr/>
              </p:nvSpPr>
              <p:spPr>
                <a:xfrm>
                  <a:off x="7796406" y="83998"/>
                  <a:ext cx="105399" cy="100041"/>
                </a:xfrm>
                <a:custGeom>
                  <a:avLst/>
                  <a:gdLst/>
                  <a:ahLst/>
                  <a:cxnLst/>
                  <a:rect l="l" t="t" r="r" b="b"/>
                  <a:pathLst>
                    <a:path w="3285" h="3118" extrusionOk="0">
                      <a:moveTo>
                        <a:pt x="1651" y="1"/>
                      </a:moveTo>
                      <a:lnTo>
                        <a:pt x="1132" y="1021"/>
                      </a:lnTo>
                      <a:lnTo>
                        <a:pt x="0" y="1188"/>
                      </a:lnTo>
                      <a:lnTo>
                        <a:pt x="816" y="1986"/>
                      </a:lnTo>
                      <a:lnTo>
                        <a:pt x="631" y="3118"/>
                      </a:lnTo>
                      <a:lnTo>
                        <a:pt x="1651" y="2580"/>
                      </a:lnTo>
                      <a:lnTo>
                        <a:pt x="2653" y="3118"/>
                      </a:lnTo>
                      <a:lnTo>
                        <a:pt x="2468" y="1986"/>
                      </a:lnTo>
                      <a:lnTo>
                        <a:pt x="3284" y="1188"/>
                      </a:lnTo>
                      <a:lnTo>
                        <a:pt x="2152" y="1021"/>
                      </a:lnTo>
                      <a:lnTo>
                        <a:pt x="165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31"/>
                <p:cNvSpPr/>
                <p:nvPr/>
              </p:nvSpPr>
              <p:spPr>
                <a:xfrm>
                  <a:off x="8024402" y="83998"/>
                  <a:ext cx="105399" cy="100041"/>
                </a:xfrm>
                <a:custGeom>
                  <a:avLst/>
                  <a:gdLst/>
                  <a:ahLst/>
                  <a:cxnLst/>
                  <a:rect l="l" t="t" r="r" b="b"/>
                  <a:pathLst>
                    <a:path w="3285" h="3118" extrusionOk="0">
                      <a:moveTo>
                        <a:pt x="1633" y="1"/>
                      </a:moveTo>
                      <a:lnTo>
                        <a:pt x="1132" y="1021"/>
                      </a:lnTo>
                      <a:lnTo>
                        <a:pt x="0" y="1188"/>
                      </a:lnTo>
                      <a:lnTo>
                        <a:pt x="817" y="1986"/>
                      </a:lnTo>
                      <a:lnTo>
                        <a:pt x="631" y="3118"/>
                      </a:lnTo>
                      <a:lnTo>
                        <a:pt x="1633" y="2580"/>
                      </a:lnTo>
                      <a:lnTo>
                        <a:pt x="2653" y="3118"/>
                      </a:lnTo>
                      <a:lnTo>
                        <a:pt x="2468" y="1986"/>
                      </a:lnTo>
                      <a:lnTo>
                        <a:pt x="3284" y="1188"/>
                      </a:lnTo>
                      <a:lnTo>
                        <a:pt x="2153"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31"/>
                <p:cNvSpPr/>
                <p:nvPr/>
              </p:nvSpPr>
              <p:spPr>
                <a:xfrm>
                  <a:off x="8252398" y="83998"/>
                  <a:ext cx="105399" cy="100041"/>
                </a:xfrm>
                <a:custGeom>
                  <a:avLst/>
                  <a:gdLst/>
                  <a:ahLst/>
                  <a:cxnLst/>
                  <a:rect l="l" t="t" r="r" b="b"/>
                  <a:pathLst>
                    <a:path w="3285" h="3118" extrusionOk="0">
                      <a:moveTo>
                        <a:pt x="1633" y="1"/>
                      </a:moveTo>
                      <a:lnTo>
                        <a:pt x="1132" y="1021"/>
                      </a:lnTo>
                      <a:lnTo>
                        <a:pt x="0" y="1188"/>
                      </a:lnTo>
                      <a:lnTo>
                        <a:pt x="817" y="1986"/>
                      </a:lnTo>
                      <a:lnTo>
                        <a:pt x="631" y="3118"/>
                      </a:lnTo>
                      <a:lnTo>
                        <a:pt x="1633" y="2580"/>
                      </a:lnTo>
                      <a:lnTo>
                        <a:pt x="2654" y="3118"/>
                      </a:lnTo>
                      <a:lnTo>
                        <a:pt x="2450" y="1986"/>
                      </a:lnTo>
                      <a:lnTo>
                        <a:pt x="3284" y="1188"/>
                      </a:lnTo>
                      <a:lnTo>
                        <a:pt x="2153"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31"/>
                <p:cNvSpPr/>
                <p:nvPr/>
              </p:nvSpPr>
              <p:spPr>
                <a:xfrm>
                  <a:off x="8480394" y="83998"/>
                  <a:ext cx="105399" cy="100041"/>
                </a:xfrm>
                <a:custGeom>
                  <a:avLst/>
                  <a:gdLst/>
                  <a:ahLst/>
                  <a:cxnLst/>
                  <a:rect l="l" t="t" r="r" b="b"/>
                  <a:pathLst>
                    <a:path w="3285" h="3118" extrusionOk="0">
                      <a:moveTo>
                        <a:pt x="1633" y="1"/>
                      </a:moveTo>
                      <a:lnTo>
                        <a:pt x="1132" y="1021"/>
                      </a:lnTo>
                      <a:lnTo>
                        <a:pt x="1" y="1188"/>
                      </a:lnTo>
                      <a:lnTo>
                        <a:pt x="817" y="1986"/>
                      </a:lnTo>
                      <a:lnTo>
                        <a:pt x="613" y="3118"/>
                      </a:lnTo>
                      <a:lnTo>
                        <a:pt x="1633" y="2580"/>
                      </a:lnTo>
                      <a:lnTo>
                        <a:pt x="2654" y="3118"/>
                      </a:lnTo>
                      <a:lnTo>
                        <a:pt x="2450" y="1986"/>
                      </a:lnTo>
                      <a:lnTo>
                        <a:pt x="3285" y="1188"/>
                      </a:lnTo>
                      <a:lnTo>
                        <a:pt x="2134"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31"/>
                <p:cNvSpPr/>
                <p:nvPr/>
              </p:nvSpPr>
              <p:spPr>
                <a:xfrm>
                  <a:off x="8707813" y="83998"/>
                  <a:ext cx="105399" cy="100041"/>
                </a:xfrm>
                <a:custGeom>
                  <a:avLst/>
                  <a:gdLst/>
                  <a:ahLst/>
                  <a:cxnLst/>
                  <a:rect l="l" t="t" r="r" b="b"/>
                  <a:pathLst>
                    <a:path w="3285" h="3118" extrusionOk="0">
                      <a:moveTo>
                        <a:pt x="1652" y="1"/>
                      </a:moveTo>
                      <a:lnTo>
                        <a:pt x="1151" y="1021"/>
                      </a:lnTo>
                      <a:lnTo>
                        <a:pt x="0" y="1188"/>
                      </a:lnTo>
                      <a:lnTo>
                        <a:pt x="835" y="1986"/>
                      </a:lnTo>
                      <a:lnTo>
                        <a:pt x="631" y="3118"/>
                      </a:lnTo>
                      <a:lnTo>
                        <a:pt x="1652" y="2580"/>
                      </a:lnTo>
                      <a:lnTo>
                        <a:pt x="2672" y="3118"/>
                      </a:lnTo>
                      <a:lnTo>
                        <a:pt x="2468" y="1986"/>
                      </a:lnTo>
                      <a:lnTo>
                        <a:pt x="3284" y="1188"/>
                      </a:lnTo>
                      <a:lnTo>
                        <a:pt x="2152" y="1021"/>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31"/>
                <p:cNvSpPr/>
                <p:nvPr/>
              </p:nvSpPr>
              <p:spPr>
                <a:xfrm>
                  <a:off x="8926889" y="83998"/>
                  <a:ext cx="105399" cy="100651"/>
                </a:xfrm>
                <a:custGeom>
                  <a:avLst/>
                  <a:gdLst/>
                  <a:ahLst/>
                  <a:cxnLst/>
                  <a:rect l="l" t="t" r="r" b="b"/>
                  <a:pathLst>
                    <a:path w="3285" h="3137" extrusionOk="0">
                      <a:moveTo>
                        <a:pt x="1633" y="1"/>
                      </a:moveTo>
                      <a:lnTo>
                        <a:pt x="1132" y="1040"/>
                      </a:lnTo>
                      <a:lnTo>
                        <a:pt x="0" y="1207"/>
                      </a:lnTo>
                      <a:lnTo>
                        <a:pt x="816" y="2005"/>
                      </a:lnTo>
                      <a:lnTo>
                        <a:pt x="631" y="3136"/>
                      </a:lnTo>
                      <a:lnTo>
                        <a:pt x="1633" y="2598"/>
                      </a:lnTo>
                      <a:lnTo>
                        <a:pt x="2653" y="3136"/>
                      </a:lnTo>
                      <a:lnTo>
                        <a:pt x="2468" y="2005"/>
                      </a:lnTo>
                      <a:lnTo>
                        <a:pt x="3284" y="1207"/>
                      </a:lnTo>
                      <a:lnTo>
                        <a:pt x="2152" y="1040"/>
                      </a:lnTo>
                      <a:lnTo>
                        <a:pt x="1633" y="1"/>
                      </a:lnTo>
                      <a:close/>
                      <a:moveTo>
                        <a:pt x="2653" y="3136"/>
                      </a:moveTo>
                      <a:lnTo>
                        <a:pt x="2653" y="3136"/>
                      </a:lnTo>
                      <a:lnTo>
                        <a:pt x="2653" y="3136"/>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64" name="Google Shape;3064;p31"/>
              <p:cNvSpPr/>
              <p:nvPr/>
            </p:nvSpPr>
            <p:spPr>
              <a:xfrm>
                <a:off x="8607" y="4897646"/>
                <a:ext cx="9135594" cy="237557"/>
              </a:xfrm>
              <a:custGeom>
                <a:avLst/>
                <a:gdLst/>
                <a:ahLst/>
                <a:cxnLst/>
                <a:rect l="l" t="t" r="r" b="b"/>
                <a:pathLst>
                  <a:path w="284731" h="7404" extrusionOk="0">
                    <a:moveTo>
                      <a:pt x="1" y="0"/>
                    </a:moveTo>
                    <a:lnTo>
                      <a:pt x="1" y="7403"/>
                    </a:lnTo>
                    <a:lnTo>
                      <a:pt x="284730" y="7403"/>
                    </a:lnTo>
                    <a:lnTo>
                      <a:pt x="2847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65" name="Google Shape;3065;p31"/>
              <p:cNvGrpSpPr/>
              <p:nvPr/>
            </p:nvGrpSpPr>
            <p:grpSpPr>
              <a:xfrm>
                <a:off x="82434" y="4966083"/>
                <a:ext cx="8958164" cy="100651"/>
                <a:chOff x="82434" y="4966083"/>
                <a:chExt cx="8958164" cy="100651"/>
              </a:xfrm>
            </p:grpSpPr>
            <p:sp>
              <p:nvSpPr>
                <p:cNvPr id="3066" name="Google Shape;3066;p31"/>
                <p:cNvSpPr/>
                <p:nvPr/>
              </p:nvSpPr>
              <p:spPr>
                <a:xfrm>
                  <a:off x="82434" y="4966083"/>
                  <a:ext cx="105399" cy="100651"/>
                </a:xfrm>
                <a:custGeom>
                  <a:avLst/>
                  <a:gdLst/>
                  <a:ahLst/>
                  <a:cxnLst/>
                  <a:rect l="l" t="t" r="r" b="b"/>
                  <a:pathLst>
                    <a:path w="3285" h="3137" extrusionOk="0">
                      <a:moveTo>
                        <a:pt x="1652" y="1"/>
                      </a:moveTo>
                      <a:lnTo>
                        <a:pt x="1132" y="1040"/>
                      </a:lnTo>
                      <a:lnTo>
                        <a:pt x="0" y="1207"/>
                      </a:lnTo>
                      <a:lnTo>
                        <a:pt x="835" y="2005"/>
                      </a:lnTo>
                      <a:lnTo>
                        <a:pt x="631" y="3136"/>
                      </a:lnTo>
                      <a:lnTo>
                        <a:pt x="1652" y="2598"/>
                      </a:lnTo>
                      <a:lnTo>
                        <a:pt x="2654" y="3136"/>
                      </a:lnTo>
                      <a:lnTo>
                        <a:pt x="2468" y="2005"/>
                      </a:lnTo>
                      <a:lnTo>
                        <a:pt x="3285" y="1207"/>
                      </a:lnTo>
                      <a:lnTo>
                        <a:pt x="2153" y="1040"/>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31"/>
                <p:cNvSpPr/>
                <p:nvPr/>
              </p:nvSpPr>
              <p:spPr>
                <a:xfrm>
                  <a:off x="302088" y="4966083"/>
                  <a:ext cx="105399" cy="100651"/>
                </a:xfrm>
                <a:custGeom>
                  <a:avLst/>
                  <a:gdLst/>
                  <a:ahLst/>
                  <a:cxnLst/>
                  <a:rect l="l" t="t" r="r" b="b"/>
                  <a:pathLst>
                    <a:path w="3285" h="3137" extrusionOk="0">
                      <a:moveTo>
                        <a:pt x="1634" y="1"/>
                      </a:moveTo>
                      <a:lnTo>
                        <a:pt x="1133" y="1040"/>
                      </a:lnTo>
                      <a:lnTo>
                        <a:pt x="1" y="1207"/>
                      </a:lnTo>
                      <a:lnTo>
                        <a:pt x="817" y="2005"/>
                      </a:lnTo>
                      <a:lnTo>
                        <a:pt x="632" y="3136"/>
                      </a:lnTo>
                      <a:lnTo>
                        <a:pt x="1634" y="2598"/>
                      </a:lnTo>
                      <a:lnTo>
                        <a:pt x="2654" y="3136"/>
                      </a:lnTo>
                      <a:lnTo>
                        <a:pt x="2469" y="2005"/>
                      </a:lnTo>
                      <a:lnTo>
                        <a:pt x="3285" y="1207"/>
                      </a:lnTo>
                      <a:lnTo>
                        <a:pt x="2153" y="1040"/>
                      </a:lnTo>
                      <a:lnTo>
                        <a:pt x="16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31"/>
                <p:cNvSpPr/>
                <p:nvPr/>
              </p:nvSpPr>
              <p:spPr>
                <a:xfrm>
                  <a:off x="530116" y="4966083"/>
                  <a:ext cx="105399" cy="100651"/>
                </a:xfrm>
                <a:custGeom>
                  <a:avLst/>
                  <a:gdLst/>
                  <a:ahLst/>
                  <a:cxnLst/>
                  <a:rect l="l" t="t" r="r" b="b"/>
                  <a:pathLst>
                    <a:path w="3285" h="3137" extrusionOk="0">
                      <a:moveTo>
                        <a:pt x="1633" y="1"/>
                      </a:moveTo>
                      <a:lnTo>
                        <a:pt x="1132" y="1040"/>
                      </a:lnTo>
                      <a:lnTo>
                        <a:pt x="0" y="1207"/>
                      </a:lnTo>
                      <a:lnTo>
                        <a:pt x="816" y="2005"/>
                      </a:lnTo>
                      <a:lnTo>
                        <a:pt x="631" y="3136"/>
                      </a:lnTo>
                      <a:lnTo>
                        <a:pt x="1633" y="2598"/>
                      </a:lnTo>
                      <a:lnTo>
                        <a:pt x="2653" y="3136"/>
                      </a:lnTo>
                      <a:lnTo>
                        <a:pt x="2449" y="2005"/>
                      </a:lnTo>
                      <a:lnTo>
                        <a:pt x="3284" y="1207"/>
                      </a:lnTo>
                      <a:lnTo>
                        <a:pt x="2152" y="1040"/>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31"/>
                <p:cNvSpPr/>
                <p:nvPr/>
              </p:nvSpPr>
              <p:spPr>
                <a:xfrm>
                  <a:off x="758112" y="4966083"/>
                  <a:ext cx="105399" cy="100651"/>
                </a:xfrm>
                <a:custGeom>
                  <a:avLst/>
                  <a:gdLst/>
                  <a:ahLst/>
                  <a:cxnLst/>
                  <a:rect l="l" t="t" r="r" b="b"/>
                  <a:pathLst>
                    <a:path w="3285" h="3137" extrusionOk="0">
                      <a:moveTo>
                        <a:pt x="1633" y="1"/>
                      </a:moveTo>
                      <a:lnTo>
                        <a:pt x="1132" y="1040"/>
                      </a:lnTo>
                      <a:lnTo>
                        <a:pt x="0" y="1207"/>
                      </a:lnTo>
                      <a:lnTo>
                        <a:pt x="817" y="2005"/>
                      </a:lnTo>
                      <a:lnTo>
                        <a:pt x="613" y="3136"/>
                      </a:lnTo>
                      <a:lnTo>
                        <a:pt x="1633" y="2598"/>
                      </a:lnTo>
                      <a:lnTo>
                        <a:pt x="2653" y="3136"/>
                      </a:lnTo>
                      <a:lnTo>
                        <a:pt x="2449" y="2005"/>
                      </a:lnTo>
                      <a:lnTo>
                        <a:pt x="3284" y="1207"/>
                      </a:lnTo>
                      <a:lnTo>
                        <a:pt x="2134" y="1040"/>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31"/>
                <p:cNvSpPr/>
                <p:nvPr/>
              </p:nvSpPr>
              <p:spPr>
                <a:xfrm>
                  <a:off x="985499" y="4966083"/>
                  <a:ext cx="105399" cy="100651"/>
                </a:xfrm>
                <a:custGeom>
                  <a:avLst/>
                  <a:gdLst/>
                  <a:ahLst/>
                  <a:cxnLst/>
                  <a:rect l="l" t="t" r="r" b="b"/>
                  <a:pathLst>
                    <a:path w="3285" h="3137" extrusionOk="0">
                      <a:moveTo>
                        <a:pt x="1652" y="1"/>
                      </a:moveTo>
                      <a:lnTo>
                        <a:pt x="1151" y="1040"/>
                      </a:lnTo>
                      <a:lnTo>
                        <a:pt x="1" y="1207"/>
                      </a:lnTo>
                      <a:lnTo>
                        <a:pt x="836" y="2005"/>
                      </a:lnTo>
                      <a:lnTo>
                        <a:pt x="632" y="3136"/>
                      </a:lnTo>
                      <a:lnTo>
                        <a:pt x="632" y="3136"/>
                      </a:lnTo>
                      <a:lnTo>
                        <a:pt x="1652" y="2598"/>
                      </a:lnTo>
                      <a:lnTo>
                        <a:pt x="2673" y="3136"/>
                      </a:lnTo>
                      <a:lnTo>
                        <a:pt x="2469" y="2005"/>
                      </a:lnTo>
                      <a:lnTo>
                        <a:pt x="3285" y="1207"/>
                      </a:lnTo>
                      <a:lnTo>
                        <a:pt x="2153" y="1040"/>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31"/>
                <p:cNvSpPr/>
                <p:nvPr/>
              </p:nvSpPr>
              <p:spPr>
                <a:xfrm>
                  <a:off x="1213527" y="4966083"/>
                  <a:ext cx="105399" cy="100651"/>
                </a:xfrm>
                <a:custGeom>
                  <a:avLst/>
                  <a:gdLst/>
                  <a:ahLst/>
                  <a:cxnLst/>
                  <a:rect l="l" t="t" r="r" b="b"/>
                  <a:pathLst>
                    <a:path w="3285" h="3137" extrusionOk="0">
                      <a:moveTo>
                        <a:pt x="1651" y="1"/>
                      </a:moveTo>
                      <a:lnTo>
                        <a:pt x="1132" y="1040"/>
                      </a:lnTo>
                      <a:lnTo>
                        <a:pt x="0" y="1207"/>
                      </a:lnTo>
                      <a:lnTo>
                        <a:pt x="835" y="2005"/>
                      </a:lnTo>
                      <a:lnTo>
                        <a:pt x="631" y="3136"/>
                      </a:lnTo>
                      <a:lnTo>
                        <a:pt x="631" y="3136"/>
                      </a:lnTo>
                      <a:lnTo>
                        <a:pt x="1651" y="2598"/>
                      </a:lnTo>
                      <a:lnTo>
                        <a:pt x="2653" y="3136"/>
                      </a:lnTo>
                      <a:lnTo>
                        <a:pt x="2468" y="2005"/>
                      </a:lnTo>
                      <a:lnTo>
                        <a:pt x="3284" y="1207"/>
                      </a:lnTo>
                      <a:lnTo>
                        <a:pt x="2152" y="1040"/>
                      </a:lnTo>
                      <a:lnTo>
                        <a:pt x="165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31"/>
                <p:cNvSpPr/>
                <p:nvPr/>
              </p:nvSpPr>
              <p:spPr>
                <a:xfrm>
                  <a:off x="1441523" y="4966083"/>
                  <a:ext cx="105399" cy="100651"/>
                </a:xfrm>
                <a:custGeom>
                  <a:avLst/>
                  <a:gdLst/>
                  <a:ahLst/>
                  <a:cxnLst/>
                  <a:rect l="l" t="t" r="r" b="b"/>
                  <a:pathLst>
                    <a:path w="3285" h="3137" extrusionOk="0">
                      <a:moveTo>
                        <a:pt x="1652" y="1"/>
                      </a:moveTo>
                      <a:lnTo>
                        <a:pt x="1132" y="1040"/>
                      </a:lnTo>
                      <a:lnTo>
                        <a:pt x="0" y="1207"/>
                      </a:lnTo>
                      <a:lnTo>
                        <a:pt x="817" y="2005"/>
                      </a:lnTo>
                      <a:lnTo>
                        <a:pt x="631" y="3136"/>
                      </a:lnTo>
                      <a:lnTo>
                        <a:pt x="631" y="3136"/>
                      </a:lnTo>
                      <a:lnTo>
                        <a:pt x="1652" y="2598"/>
                      </a:lnTo>
                      <a:lnTo>
                        <a:pt x="2653" y="3136"/>
                      </a:lnTo>
                      <a:lnTo>
                        <a:pt x="2468" y="2005"/>
                      </a:lnTo>
                      <a:lnTo>
                        <a:pt x="3284" y="1207"/>
                      </a:lnTo>
                      <a:lnTo>
                        <a:pt x="2152" y="1040"/>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31"/>
                <p:cNvSpPr/>
                <p:nvPr/>
              </p:nvSpPr>
              <p:spPr>
                <a:xfrm>
                  <a:off x="1669519" y="4966083"/>
                  <a:ext cx="105399" cy="100651"/>
                </a:xfrm>
                <a:custGeom>
                  <a:avLst/>
                  <a:gdLst/>
                  <a:ahLst/>
                  <a:cxnLst/>
                  <a:rect l="l" t="t" r="r" b="b"/>
                  <a:pathLst>
                    <a:path w="3285" h="3137" extrusionOk="0">
                      <a:moveTo>
                        <a:pt x="1633" y="1"/>
                      </a:moveTo>
                      <a:lnTo>
                        <a:pt x="1132" y="1040"/>
                      </a:lnTo>
                      <a:lnTo>
                        <a:pt x="0" y="1207"/>
                      </a:lnTo>
                      <a:lnTo>
                        <a:pt x="817" y="2005"/>
                      </a:lnTo>
                      <a:lnTo>
                        <a:pt x="631" y="3136"/>
                      </a:lnTo>
                      <a:lnTo>
                        <a:pt x="1633" y="2598"/>
                      </a:lnTo>
                      <a:lnTo>
                        <a:pt x="2654" y="3136"/>
                      </a:lnTo>
                      <a:lnTo>
                        <a:pt x="2468" y="2005"/>
                      </a:lnTo>
                      <a:lnTo>
                        <a:pt x="3284" y="1207"/>
                      </a:lnTo>
                      <a:lnTo>
                        <a:pt x="2153" y="1040"/>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31"/>
                <p:cNvSpPr/>
                <p:nvPr/>
              </p:nvSpPr>
              <p:spPr>
                <a:xfrm>
                  <a:off x="1897515" y="4966083"/>
                  <a:ext cx="105399" cy="100651"/>
                </a:xfrm>
                <a:custGeom>
                  <a:avLst/>
                  <a:gdLst/>
                  <a:ahLst/>
                  <a:cxnLst/>
                  <a:rect l="l" t="t" r="r" b="b"/>
                  <a:pathLst>
                    <a:path w="3285" h="3137" extrusionOk="0">
                      <a:moveTo>
                        <a:pt x="1633" y="1"/>
                      </a:moveTo>
                      <a:lnTo>
                        <a:pt x="1132" y="1040"/>
                      </a:lnTo>
                      <a:lnTo>
                        <a:pt x="1" y="1207"/>
                      </a:lnTo>
                      <a:lnTo>
                        <a:pt x="817" y="2005"/>
                      </a:lnTo>
                      <a:lnTo>
                        <a:pt x="631" y="3136"/>
                      </a:lnTo>
                      <a:lnTo>
                        <a:pt x="1633" y="2598"/>
                      </a:lnTo>
                      <a:lnTo>
                        <a:pt x="2654" y="3136"/>
                      </a:lnTo>
                      <a:lnTo>
                        <a:pt x="2450" y="2005"/>
                      </a:lnTo>
                      <a:lnTo>
                        <a:pt x="3285" y="1207"/>
                      </a:lnTo>
                      <a:lnTo>
                        <a:pt x="2153" y="1040"/>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31"/>
                <p:cNvSpPr/>
                <p:nvPr/>
              </p:nvSpPr>
              <p:spPr>
                <a:xfrm>
                  <a:off x="2125511" y="4966083"/>
                  <a:ext cx="105399" cy="100651"/>
                </a:xfrm>
                <a:custGeom>
                  <a:avLst/>
                  <a:gdLst/>
                  <a:ahLst/>
                  <a:cxnLst/>
                  <a:rect l="l" t="t" r="r" b="b"/>
                  <a:pathLst>
                    <a:path w="3285" h="3137" extrusionOk="0">
                      <a:moveTo>
                        <a:pt x="1633" y="1"/>
                      </a:moveTo>
                      <a:lnTo>
                        <a:pt x="1133" y="1040"/>
                      </a:lnTo>
                      <a:lnTo>
                        <a:pt x="1" y="1207"/>
                      </a:lnTo>
                      <a:lnTo>
                        <a:pt x="817" y="2005"/>
                      </a:lnTo>
                      <a:lnTo>
                        <a:pt x="613" y="3136"/>
                      </a:lnTo>
                      <a:lnTo>
                        <a:pt x="613" y="3136"/>
                      </a:lnTo>
                      <a:lnTo>
                        <a:pt x="1633" y="2598"/>
                      </a:lnTo>
                      <a:lnTo>
                        <a:pt x="2654" y="3136"/>
                      </a:lnTo>
                      <a:lnTo>
                        <a:pt x="2450" y="2005"/>
                      </a:lnTo>
                      <a:lnTo>
                        <a:pt x="3285" y="1207"/>
                      </a:lnTo>
                      <a:lnTo>
                        <a:pt x="2134" y="1040"/>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31"/>
                <p:cNvSpPr/>
                <p:nvPr/>
              </p:nvSpPr>
              <p:spPr>
                <a:xfrm>
                  <a:off x="2352929" y="4966083"/>
                  <a:ext cx="105399" cy="100651"/>
                </a:xfrm>
                <a:custGeom>
                  <a:avLst/>
                  <a:gdLst/>
                  <a:ahLst/>
                  <a:cxnLst/>
                  <a:rect l="l" t="t" r="r" b="b"/>
                  <a:pathLst>
                    <a:path w="3285" h="3137" extrusionOk="0">
                      <a:moveTo>
                        <a:pt x="1652" y="1"/>
                      </a:moveTo>
                      <a:lnTo>
                        <a:pt x="1151" y="1040"/>
                      </a:lnTo>
                      <a:lnTo>
                        <a:pt x="0" y="1207"/>
                      </a:lnTo>
                      <a:lnTo>
                        <a:pt x="835" y="2005"/>
                      </a:lnTo>
                      <a:lnTo>
                        <a:pt x="631" y="3136"/>
                      </a:lnTo>
                      <a:lnTo>
                        <a:pt x="1652" y="2598"/>
                      </a:lnTo>
                      <a:lnTo>
                        <a:pt x="2672" y="3136"/>
                      </a:lnTo>
                      <a:lnTo>
                        <a:pt x="2468" y="2005"/>
                      </a:lnTo>
                      <a:lnTo>
                        <a:pt x="3284" y="1207"/>
                      </a:lnTo>
                      <a:lnTo>
                        <a:pt x="2153" y="1040"/>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31"/>
                <p:cNvSpPr/>
                <p:nvPr/>
              </p:nvSpPr>
              <p:spPr>
                <a:xfrm>
                  <a:off x="2580925" y="4966083"/>
                  <a:ext cx="105399" cy="100651"/>
                </a:xfrm>
                <a:custGeom>
                  <a:avLst/>
                  <a:gdLst/>
                  <a:ahLst/>
                  <a:cxnLst/>
                  <a:rect l="l" t="t" r="r" b="b"/>
                  <a:pathLst>
                    <a:path w="3285" h="3137" extrusionOk="0">
                      <a:moveTo>
                        <a:pt x="1652" y="1"/>
                      </a:moveTo>
                      <a:lnTo>
                        <a:pt x="1132" y="1040"/>
                      </a:lnTo>
                      <a:lnTo>
                        <a:pt x="1" y="1207"/>
                      </a:lnTo>
                      <a:lnTo>
                        <a:pt x="835" y="2005"/>
                      </a:lnTo>
                      <a:lnTo>
                        <a:pt x="631" y="3136"/>
                      </a:lnTo>
                      <a:lnTo>
                        <a:pt x="631" y="3136"/>
                      </a:lnTo>
                      <a:lnTo>
                        <a:pt x="1652" y="2598"/>
                      </a:lnTo>
                      <a:lnTo>
                        <a:pt x="2654" y="3136"/>
                      </a:lnTo>
                      <a:lnTo>
                        <a:pt x="2468" y="2005"/>
                      </a:lnTo>
                      <a:lnTo>
                        <a:pt x="3285" y="1207"/>
                      </a:lnTo>
                      <a:lnTo>
                        <a:pt x="2153" y="1040"/>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31"/>
                <p:cNvSpPr/>
                <p:nvPr/>
              </p:nvSpPr>
              <p:spPr>
                <a:xfrm>
                  <a:off x="2808921" y="4966083"/>
                  <a:ext cx="105399" cy="100651"/>
                </a:xfrm>
                <a:custGeom>
                  <a:avLst/>
                  <a:gdLst/>
                  <a:ahLst/>
                  <a:cxnLst/>
                  <a:rect l="l" t="t" r="r" b="b"/>
                  <a:pathLst>
                    <a:path w="3285" h="3137" extrusionOk="0">
                      <a:moveTo>
                        <a:pt x="1652" y="1"/>
                      </a:moveTo>
                      <a:lnTo>
                        <a:pt x="1133" y="1040"/>
                      </a:lnTo>
                      <a:lnTo>
                        <a:pt x="1" y="1207"/>
                      </a:lnTo>
                      <a:lnTo>
                        <a:pt x="817" y="2005"/>
                      </a:lnTo>
                      <a:lnTo>
                        <a:pt x="632" y="3136"/>
                      </a:lnTo>
                      <a:lnTo>
                        <a:pt x="1652" y="2598"/>
                      </a:lnTo>
                      <a:lnTo>
                        <a:pt x="2654" y="3136"/>
                      </a:lnTo>
                      <a:lnTo>
                        <a:pt x="2468" y="2005"/>
                      </a:lnTo>
                      <a:lnTo>
                        <a:pt x="3285" y="1207"/>
                      </a:lnTo>
                      <a:lnTo>
                        <a:pt x="2153" y="1040"/>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31"/>
                <p:cNvSpPr/>
                <p:nvPr/>
              </p:nvSpPr>
              <p:spPr>
                <a:xfrm>
                  <a:off x="3036917" y="4966083"/>
                  <a:ext cx="105399" cy="100651"/>
                </a:xfrm>
                <a:custGeom>
                  <a:avLst/>
                  <a:gdLst/>
                  <a:ahLst/>
                  <a:cxnLst/>
                  <a:rect l="l" t="t" r="r" b="b"/>
                  <a:pathLst>
                    <a:path w="3285" h="3137" extrusionOk="0">
                      <a:moveTo>
                        <a:pt x="1634" y="1"/>
                      </a:moveTo>
                      <a:lnTo>
                        <a:pt x="1133" y="1040"/>
                      </a:lnTo>
                      <a:lnTo>
                        <a:pt x="1" y="1207"/>
                      </a:lnTo>
                      <a:lnTo>
                        <a:pt x="817" y="2005"/>
                      </a:lnTo>
                      <a:lnTo>
                        <a:pt x="632" y="3136"/>
                      </a:lnTo>
                      <a:lnTo>
                        <a:pt x="1634" y="2598"/>
                      </a:lnTo>
                      <a:lnTo>
                        <a:pt x="2654" y="3136"/>
                      </a:lnTo>
                      <a:lnTo>
                        <a:pt x="2469" y="2005"/>
                      </a:lnTo>
                      <a:lnTo>
                        <a:pt x="3285" y="1207"/>
                      </a:lnTo>
                      <a:lnTo>
                        <a:pt x="2153" y="1040"/>
                      </a:lnTo>
                      <a:lnTo>
                        <a:pt x="16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31"/>
                <p:cNvSpPr/>
                <p:nvPr/>
              </p:nvSpPr>
              <p:spPr>
                <a:xfrm>
                  <a:off x="3264945" y="4966083"/>
                  <a:ext cx="105399" cy="100651"/>
                </a:xfrm>
                <a:custGeom>
                  <a:avLst/>
                  <a:gdLst/>
                  <a:ahLst/>
                  <a:cxnLst/>
                  <a:rect l="l" t="t" r="r" b="b"/>
                  <a:pathLst>
                    <a:path w="3285" h="3137" extrusionOk="0">
                      <a:moveTo>
                        <a:pt x="1633" y="1"/>
                      </a:moveTo>
                      <a:lnTo>
                        <a:pt x="1132" y="1040"/>
                      </a:lnTo>
                      <a:lnTo>
                        <a:pt x="0" y="1207"/>
                      </a:lnTo>
                      <a:lnTo>
                        <a:pt x="816" y="2005"/>
                      </a:lnTo>
                      <a:lnTo>
                        <a:pt x="631" y="3136"/>
                      </a:lnTo>
                      <a:lnTo>
                        <a:pt x="631" y="3136"/>
                      </a:lnTo>
                      <a:lnTo>
                        <a:pt x="1633" y="2598"/>
                      </a:lnTo>
                      <a:lnTo>
                        <a:pt x="2653" y="3136"/>
                      </a:lnTo>
                      <a:lnTo>
                        <a:pt x="2449" y="2005"/>
                      </a:lnTo>
                      <a:lnTo>
                        <a:pt x="3284" y="1207"/>
                      </a:lnTo>
                      <a:lnTo>
                        <a:pt x="2152" y="1040"/>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31"/>
                <p:cNvSpPr/>
                <p:nvPr/>
              </p:nvSpPr>
              <p:spPr>
                <a:xfrm>
                  <a:off x="3492941" y="4966083"/>
                  <a:ext cx="105399" cy="100651"/>
                </a:xfrm>
                <a:custGeom>
                  <a:avLst/>
                  <a:gdLst/>
                  <a:ahLst/>
                  <a:cxnLst/>
                  <a:rect l="l" t="t" r="r" b="b"/>
                  <a:pathLst>
                    <a:path w="3285" h="3137" extrusionOk="0">
                      <a:moveTo>
                        <a:pt x="1633" y="1"/>
                      </a:moveTo>
                      <a:lnTo>
                        <a:pt x="1132" y="1040"/>
                      </a:lnTo>
                      <a:lnTo>
                        <a:pt x="0" y="1207"/>
                      </a:lnTo>
                      <a:lnTo>
                        <a:pt x="817" y="2005"/>
                      </a:lnTo>
                      <a:lnTo>
                        <a:pt x="613" y="3136"/>
                      </a:lnTo>
                      <a:lnTo>
                        <a:pt x="1633" y="2598"/>
                      </a:lnTo>
                      <a:lnTo>
                        <a:pt x="2653" y="3136"/>
                      </a:lnTo>
                      <a:lnTo>
                        <a:pt x="2449" y="2005"/>
                      </a:lnTo>
                      <a:lnTo>
                        <a:pt x="3284" y="1207"/>
                      </a:lnTo>
                      <a:lnTo>
                        <a:pt x="2134" y="1040"/>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31"/>
                <p:cNvSpPr/>
                <p:nvPr/>
              </p:nvSpPr>
              <p:spPr>
                <a:xfrm>
                  <a:off x="3711408" y="4966693"/>
                  <a:ext cx="105399" cy="100041"/>
                </a:xfrm>
                <a:custGeom>
                  <a:avLst/>
                  <a:gdLst/>
                  <a:ahLst/>
                  <a:cxnLst/>
                  <a:rect l="l" t="t" r="r" b="b"/>
                  <a:pathLst>
                    <a:path w="3285" h="3118" extrusionOk="0">
                      <a:moveTo>
                        <a:pt x="1633" y="0"/>
                      </a:moveTo>
                      <a:lnTo>
                        <a:pt x="1132" y="1039"/>
                      </a:lnTo>
                      <a:lnTo>
                        <a:pt x="1" y="1188"/>
                      </a:lnTo>
                      <a:lnTo>
                        <a:pt x="817" y="2004"/>
                      </a:lnTo>
                      <a:lnTo>
                        <a:pt x="631" y="3117"/>
                      </a:lnTo>
                      <a:lnTo>
                        <a:pt x="1633" y="2598"/>
                      </a:lnTo>
                      <a:lnTo>
                        <a:pt x="2654" y="3117"/>
                      </a:lnTo>
                      <a:lnTo>
                        <a:pt x="2468" y="2004"/>
                      </a:lnTo>
                      <a:lnTo>
                        <a:pt x="3285" y="1188"/>
                      </a:lnTo>
                      <a:lnTo>
                        <a:pt x="2153" y="1039"/>
                      </a:lnTo>
                      <a:lnTo>
                        <a:pt x="16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31"/>
                <p:cNvSpPr/>
                <p:nvPr/>
              </p:nvSpPr>
              <p:spPr>
                <a:xfrm>
                  <a:off x="3939404" y="4966693"/>
                  <a:ext cx="105399" cy="100041"/>
                </a:xfrm>
                <a:custGeom>
                  <a:avLst/>
                  <a:gdLst/>
                  <a:ahLst/>
                  <a:cxnLst/>
                  <a:rect l="l" t="t" r="r" b="b"/>
                  <a:pathLst>
                    <a:path w="3285" h="3118" extrusionOk="0">
                      <a:moveTo>
                        <a:pt x="1634" y="0"/>
                      </a:moveTo>
                      <a:lnTo>
                        <a:pt x="1133" y="1039"/>
                      </a:lnTo>
                      <a:lnTo>
                        <a:pt x="1" y="1188"/>
                      </a:lnTo>
                      <a:lnTo>
                        <a:pt x="817" y="2004"/>
                      </a:lnTo>
                      <a:lnTo>
                        <a:pt x="632" y="3117"/>
                      </a:lnTo>
                      <a:lnTo>
                        <a:pt x="1634" y="2598"/>
                      </a:lnTo>
                      <a:lnTo>
                        <a:pt x="2654" y="3117"/>
                      </a:lnTo>
                      <a:lnTo>
                        <a:pt x="2468" y="2004"/>
                      </a:lnTo>
                      <a:lnTo>
                        <a:pt x="3285" y="1188"/>
                      </a:lnTo>
                      <a:lnTo>
                        <a:pt x="2153" y="1039"/>
                      </a:lnTo>
                      <a:lnTo>
                        <a:pt x="16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31"/>
                <p:cNvSpPr/>
                <p:nvPr/>
              </p:nvSpPr>
              <p:spPr>
                <a:xfrm>
                  <a:off x="4167400" y="4966693"/>
                  <a:ext cx="105399" cy="100041"/>
                </a:xfrm>
                <a:custGeom>
                  <a:avLst/>
                  <a:gdLst/>
                  <a:ahLst/>
                  <a:cxnLst/>
                  <a:rect l="l" t="t" r="r" b="b"/>
                  <a:pathLst>
                    <a:path w="3285" h="3118" extrusionOk="0">
                      <a:moveTo>
                        <a:pt x="1634" y="0"/>
                      </a:moveTo>
                      <a:lnTo>
                        <a:pt x="1133" y="1039"/>
                      </a:lnTo>
                      <a:lnTo>
                        <a:pt x="1" y="1188"/>
                      </a:lnTo>
                      <a:lnTo>
                        <a:pt x="817" y="2004"/>
                      </a:lnTo>
                      <a:lnTo>
                        <a:pt x="613" y="3117"/>
                      </a:lnTo>
                      <a:lnTo>
                        <a:pt x="613" y="3117"/>
                      </a:lnTo>
                      <a:lnTo>
                        <a:pt x="1634" y="2598"/>
                      </a:lnTo>
                      <a:lnTo>
                        <a:pt x="2654" y="3117"/>
                      </a:lnTo>
                      <a:lnTo>
                        <a:pt x="2450" y="2004"/>
                      </a:lnTo>
                      <a:lnTo>
                        <a:pt x="3285" y="1188"/>
                      </a:lnTo>
                      <a:lnTo>
                        <a:pt x="2153" y="1039"/>
                      </a:lnTo>
                      <a:lnTo>
                        <a:pt x="16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31"/>
                <p:cNvSpPr/>
                <p:nvPr/>
              </p:nvSpPr>
              <p:spPr>
                <a:xfrm>
                  <a:off x="4395428" y="4966693"/>
                  <a:ext cx="105399" cy="100041"/>
                </a:xfrm>
                <a:custGeom>
                  <a:avLst/>
                  <a:gdLst/>
                  <a:ahLst/>
                  <a:cxnLst/>
                  <a:rect l="l" t="t" r="r" b="b"/>
                  <a:pathLst>
                    <a:path w="3285" h="3118" extrusionOk="0">
                      <a:moveTo>
                        <a:pt x="1633" y="0"/>
                      </a:moveTo>
                      <a:lnTo>
                        <a:pt x="1132" y="1039"/>
                      </a:lnTo>
                      <a:lnTo>
                        <a:pt x="0" y="1188"/>
                      </a:lnTo>
                      <a:lnTo>
                        <a:pt x="816" y="2004"/>
                      </a:lnTo>
                      <a:lnTo>
                        <a:pt x="612" y="3117"/>
                      </a:lnTo>
                      <a:lnTo>
                        <a:pt x="1633" y="2598"/>
                      </a:lnTo>
                      <a:lnTo>
                        <a:pt x="2653" y="3117"/>
                      </a:lnTo>
                      <a:lnTo>
                        <a:pt x="2449" y="2004"/>
                      </a:lnTo>
                      <a:lnTo>
                        <a:pt x="3284" y="1188"/>
                      </a:lnTo>
                      <a:lnTo>
                        <a:pt x="2134" y="1039"/>
                      </a:lnTo>
                      <a:lnTo>
                        <a:pt x="16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31"/>
                <p:cNvSpPr/>
                <p:nvPr/>
              </p:nvSpPr>
              <p:spPr>
                <a:xfrm>
                  <a:off x="4622815" y="4966693"/>
                  <a:ext cx="105399" cy="100041"/>
                </a:xfrm>
                <a:custGeom>
                  <a:avLst/>
                  <a:gdLst/>
                  <a:ahLst/>
                  <a:cxnLst/>
                  <a:rect l="l" t="t" r="r" b="b"/>
                  <a:pathLst>
                    <a:path w="3285" h="3118" extrusionOk="0">
                      <a:moveTo>
                        <a:pt x="1652" y="0"/>
                      </a:moveTo>
                      <a:lnTo>
                        <a:pt x="1151" y="1039"/>
                      </a:lnTo>
                      <a:lnTo>
                        <a:pt x="1" y="1188"/>
                      </a:lnTo>
                      <a:lnTo>
                        <a:pt x="836" y="2004"/>
                      </a:lnTo>
                      <a:lnTo>
                        <a:pt x="632" y="3117"/>
                      </a:lnTo>
                      <a:lnTo>
                        <a:pt x="1652" y="2598"/>
                      </a:lnTo>
                      <a:lnTo>
                        <a:pt x="2673" y="3117"/>
                      </a:lnTo>
                      <a:lnTo>
                        <a:pt x="2468" y="2004"/>
                      </a:lnTo>
                      <a:lnTo>
                        <a:pt x="3285" y="1188"/>
                      </a:lnTo>
                      <a:lnTo>
                        <a:pt x="2153" y="1039"/>
                      </a:lnTo>
                      <a:lnTo>
                        <a:pt x="16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31"/>
                <p:cNvSpPr/>
                <p:nvPr/>
              </p:nvSpPr>
              <p:spPr>
                <a:xfrm>
                  <a:off x="4850811" y="4966693"/>
                  <a:ext cx="105399" cy="100041"/>
                </a:xfrm>
                <a:custGeom>
                  <a:avLst/>
                  <a:gdLst/>
                  <a:ahLst/>
                  <a:cxnLst/>
                  <a:rect l="l" t="t" r="r" b="b"/>
                  <a:pathLst>
                    <a:path w="3285" h="3118" extrusionOk="0">
                      <a:moveTo>
                        <a:pt x="1652" y="0"/>
                      </a:moveTo>
                      <a:lnTo>
                        <a:pt x="1133" y="1039"/>
                      </a:lnTo>
                      <a:lnTo>
                        <a:pt x="1" y="1188"/>
                      </a:lnTo>
                      <a:lnTo>
                        <a:pt x="817" y="2004"/>
                      </a:lnTo>
                      <a:lnTo>
                        <a:pt x="632" y="3117"/>
                      </a:lnTo>
                      <a:lnTo>
                        <a:pt x="1652" y="2598"/>
                      </a:lnTo>
                      <a:lnTo>
                        <a:pt x="2654" y="3117"/>
                      </a:lnTo>
                      <a:lnTo>
                        <a:pt x="2469" y="2004"/>
                      </a:lnTo>
                      <a:lnTo>
                        <a:pt x="3285" y="1188"/>
                      </a:lnTo>
                      <a:lnTo>
                        <a:pt x="2153" y="1039"/>
                      </a:lnTo>
                      <a:lnTo>
                        <a:pt x="16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31"/>
                <p:cNvSpPr/>
                <p:nvPr/>
              </p:nvSpPr>
              <p:spPr>
                <a:xfrm>
                  <a:off x="5078839" y="4966693"/>
                  <a:ext cx="105399" cy="100041"/>
                </a:xfrm>
                <a:custGeom>
                  <a:avLst/>
                  <a:gdLst/>
                  <a:ahLst/>
                  <a:cxnLst/>
                  <a:rect l="l" t="t" r="r" b="b"/>
                  <a:pathLst>
                    <a:path w="3285" h="3118" extrusionOk="0">
                      <a:moveTo>
                        <a:pt x="1651" y="0"/>
                      </a:moveTo>
                      <a:lnTo>
                        <a:pt x="1132" y="1039"/>
                      </a:lnTo>
                      <a:lnTo>
                        <a:pt x="0" y="1188"/>
                      </a:lnTo>
                      <a:lnTo>
                        <a:pt x="816" y="2004"/>
                      </a:lnTo>
                      <a:lnTo>
                        <a:pt x="631" y="3117"/>
                      </a:lnTo>
                      <a:lnTo>
                        <a:pt x="1651" y="2598"/>
                      </a:lnTo>
                      <a:lnTo>
                        <a:pt x="2653" y="3117"/>
                      </a:lnTo>
                      <a:lnTo>
                        <a:pt x="2468" y="2004"/>
                      </a:lnTo>
                      <a:lnTo>
                        <a:pt x="3284" y="1188"/>
                      </a:lnTo>
                      <a:lnTo>
                        <a:pt x="2152" y="1039"/>
                      </a:lnTo>
                      <a:lnTo>
                        <a:pt x="16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31"/>
                <p:cNvSpPr/>
                <p:nvPr/>
              </p:nvSpPr>
              <p:spPr>
                <a:xfrm>
                  <a:off x="5306835" y="4966083"/>
                  <a:ext cx="104790" cy="100041"/>
                </a:xfrm>
                <a:custGeom>
                  <a:avLst/>
                  <a:gdLst/>
                  <a:ahLst/>
                  <a:cxnLst/>
                  <a:rect l="l" t="t" r="r" b="b"/>
                  <a:pathLst>
                    <a:path w="3266" h="3118" extrusionOk="0">
                      <a:moveTo>
                        <a:pt x="1633" y="1"/>
                      </a:moveTo>
                      <a:lnTo>
                        <a:pt x="1132" y="1021"/>
                      </a:lnTo>
                      <a:lnTo>
                        <a:pt x="0" y="1188"/>
                      </a:lnTo>
                      <a:lnTo>
                        <a:pt x="817" y="1986"/>
                      </a:lnTo>
                      <a:lnTo>
                        <a:pt x="613" y="3118"/>
                      </a:lnTo>
                      <a:lnTo>
                        <a:pt x="1633" y="2598"/>
                      </a:lnTo>
                      <a:lnTo>
                        <a:pt x="2653" y="3118"/>
                      </a:lnTo>
                      <a:lnTo>
                        <a:pt x="2449" y="1986"/>
                      </a:lnTo>
                      <a:lnTo>
                        <a:pt x="3266" y="1188"/>
                      </a:lnTo>
                      <a:lnTo>
                        <a:pt x="2134"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31"/>
                <p:cNvSpPr/>
                <p:nvPr/>
              </p:nvSpPr>
              <p:spPr>
                <a:xfrm>
                  <a:off x="5525911" y="4966083"/>
                  <a:ext cx="105399" cy="100041"/>
                </a:xfrm>
                <a:custGeom>
                  <a:avLst/>
                  <a:gdLst/>
                  <a:ahLst/>
                  <a:cxnLst/>
                  <a:rect l="l" t="t" r="r" b="b"/>
                  <a:pathLst>
                    <a:path w="3285" h="3118" extrusionOk="0">
                      <a:moveTo>
                        <a:pt x="1651" y="1"/>
                      </a:moveTo>
                      <a:lnTo>
                        <a:pt x="1132" y="1021"/>
                      </a:lnTo>
                      <a:lnTo>
                        <a:pt x="0" y="1188"/>
                      </a:lnTo>
                      <a:lnTo>
                        <a:pt x="817" y="1986"/>
                      </a:lnTo>
                      <a:lnTo>
                        <a:pt x="631" y="3118"/>
                      </a:lnTo>
                      <a:lnTo>
                        <a:pt x="1651" y="2598"/>
                      </a:lnTo>
                      <a:lnTo>
                        <a:pt x="2653" y="3118"/>
                      </a:lnTo>
                      <a:lnTo>
                        <a:pt x="2468" y="1986"/>
                      </a:lnTo>
                      <a:lnTo>
                        <a:pt x="3284" y="1188"/>
                      </a:lnTo>
                      <a:lnTo>
                        <a:pt x="2152" y="1021"/>
                      </a:lnTo>
                      <a:lnTo>
                        <a:pt x="165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31"/>
                <p:cNvSpPr/>
                <p:nvPr/>
              </p:nvSpPr>
              <p:spPr>
                <a:xfrm>
                  <a:off x="5753907" y="4966083"/>
                  <a:ext cx="105399" cy="100041"/>
                </a:xfrm>
                <a:custGeom>
                  <a:avLst/>
                  <a:gdLst/>
                  <a:ahLst/>
                  <a:cxnLst/>
                  <a:rect l="l" t="t" r="r" b="b"/>
                  <a:pathLst>
                    <a:path w="3285" h="3118" extrusionOk="0">
                      <a:moveTo>
                        <a:pt x="1652" y="1"/>
                      </a:moveTo>
                      <a:lnTo>
                        <a:pt x="1132" y="1021"/>
                      </a:lnTo>
                      <a:lnTo>
                        <a:pt x="0" y="1188"/>
                      </a:lnTo>
                      <a:lnTo>
                        <a:pt x="817" y="1986"/>
                      </a:lnTo>
                      <a:lnTo>
                        <a:pt x="631" y="3118"/>
                      </a:lnTo>
                      <a:lnTo>
                        <a:pt x="1652" y="2598"/>
                      </a:lnTo>
                      <a:lnTo>
                        <a:pt x="2654" y="3118"/>
                      </a:lnTo>
                      <a:lnTo>
                        <a:pt x="2468" y="1986"/>
                      </a:lnTo>
                      <a:lnTo>
                        <a:pt x="3284" y="1188"/>
                      </a:lnTo>
                      <a:lnTo>
                        <a:pt x="2153" y="1021"/>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31"/>
                <p:cNvSpPr/>
                <p:nvPr/>
              </p:nvSpPr>
              <p:spPr>
                <a:xfrm>
                  <a:off x="5981903" y="4966083"/>
                  <a:ext cx="105399" cy="100041"/>
                </a:xfrm>
                <a:custGeom>
                  <a:avLst/>
                  <a:gdLst/>
                  <a:ahLst/>
                  <a:cxnLst/>
                  <a:rect l="l" t="t" r="r" b="b"/>
                  <a:pathLst>
                    <a:path w="3285" h="3118" extrusionOk="0">
                      <a:moveTo>
                        <a:pt x="1633" y="1"/>
                      </a:moveTo>
                      <a:lnTo>
                        <a:pt x="1132" y="1021"/>
                      </a:lnTo>
                      <a:lnTo>
                        <a:pt x="0" y="1188"/>
                      </a:lnTo>
                      <a:lnTo>
                        <a:pt x="817" y="1986"/>
                      </a:lnTo>
                      <a:lnTo>
                        <a:pt x="631" y="3118"/>
                      </a:lnTo>
                      <a:lnTo>
                        <a:pt x="1633" y="2598"/>
                      </a:lnTo>
                      <a:lnTo>
                        <a:pt x="2654" y="3118"/>
                      </a:lnTo>
                      <a:lnTo>
                        <a:pt x="2468" y="1986"/>
                      </a:lnTo>
                      <a:lnTo>
                        <a:pt x="3285" y="1188"/>
                      </a:lnTo>
                      <a:lnTo>
                        <a:pt x="2153"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31"/>
                <p:cNvSpPr/>
                <p:nvPr/>
              </p:nvSpPr>
              <p:spPr>
                <a:xfrm>
                  <a:off x="6209899" y="4966083"/>
                  <a:ext cx="105399" cy="100041"/>
                </a:xfrm>
                <a:custGeom>
                  <a:avLst/>
                  <a:gdLst/>
                  <a:ahLst/>
                  <a:cxnLst/>
                  <a:rect l="l" t="t" r="r" b="b"/>
                  <a:pathLst>
                    <a:path w="3285" h="3118" extrusionOk="0">
                      <a:moveTo>
                        <a:pt x="1633" y="1"/>
                      </a:moveTo>
                      <a:lnTo>
                        <a:pt x="1132" y="1021"/>
                      </a:lnTo>
                      <a:lnTo>
                        <a:pt x="1" y="1188"/>
                      </a:lnTo>
                      <a:lnTo>
                        <a:pt x="817" y="1986"/>
                      </a:lnTo>
                      <a:lnTo>
                        <a:pt x="632" y="3118"/>
                      </a:lnTo>
                      <a:lnTo>
                        <a:pt x="1633" y="2598"/>
                      </a:lnTo>
                      <a:lnTo>
                        <a:pt x="2654" y="3118"/>
                      </a:lnTo>
                      <a:lnTo>
                        <a:pt x="2450" y="1986"/>
                      </a:lnTo>
                      <a:lnTo>
                        <a:pt x="3285" y="1188"/>
                      </a:lnTo>
                      <a:lnTo>
                        <a:pt x="2153"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31"/>
                <p:cNvSpPr/>
                <p:nvPr/>
              </p:nvSpPr>
              <p:spPr>
                <a:xfrm>
                  <a:off x="6437895" y="4966083"/>
                  <a:ext cx="104822" cy="100041"/>
                </a:xfrm>
                <a:custGeom>
                  <a:avLst/>
                  <a:gdLst/>
                  <a:ahLst/>
                  <a:cxnLst/>
                  <a:rect l="l" t="t" r="r" b="b"/>
                  <a:pathLst>
                    <a:path w="3267" h="3118" extrusionOk="0">
                      <a:moveTo>
                        <a:pt x="1634" y="1"/>
                      </a:moveTo>
                      <a:lnTo>
                        <a:pt x="1133" y="1021"/>
                      </a:lnTo>
                      <a:lnTo>
                        <a:pt x="1" y="1188"/>
                      </a:lnTo>
                      <a:lnTo>
                        <a:pt x="817" y="1986"/>
                      </a:lnTo>
                      <a:lnTo>
                        <a:pt x="613" y="3118"/>
                      </a:lnTo>
                      <a:lnTo>
                        <a:pt x="613" y="3118"/>
                      </a:lnTo>
                      <a:lnTo>
                        <a:pt x="1634" y="2598"/>
                      </a:lnTo>
                      <a:lnTo>
                        <a:pt x="2654" y="3118"/>
                      </a:lnTo>
                      <a:lnTo>
                        <a:pt x="2654" y="3118"/>
                      </a:lnTo>
                      <a:lnTo>
                        <a:pt x="2450" y="1986"/>
                      </a:lnTo>
                      <a:lnTo>
                        <a:pt x="3266" y="1188"/>
                      </a:lnTo>
                      <a:lnTo>
                        <a:pt x="2135" y="1021"/>
                      </a:lnTo>
                      <a:lnTo>
                        <a:pt x="16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31"/>
                <p:cNvSpPr/>
                <p:nvPr/>
              </p:nvSpPr>
              <p:spPr>
                <a:xfrm>
                  <a:off x="6665314" y="4966083"/>
                  <a:ext cx="105399" cy="100041"/>
                </a:xfrm>
                <a:custGeom>
                  <a:avLst/>
                  <a:gdLst/>
                  <a:ahLst/>
                  <a:cxnLst/>
                  <a:rect l="l" t="t" r="r" b="b"/>
                  <a:pathLst>
                    <a:path w="3285" h="3118" extrusionOk="0">
                      <a:moveTo>
                        <a:pt x="1652" y="1"/>
                      </a:moveTo>
                      <a:lnTo>
                        <a:pt x="1151" y="1021"/>
                      </a:lnTo>
                      <a:lnTo>
                        <a:pt x="0" y="1188"/>
                      </a:lnTo>
                      <a:lnTo>
                        <a:pt x="835" y="1986"/>
                      </a:lnTo>
                      <a:lnTo>
                        <a:pt x="631" y="3118"/>
                      </a:lnTo>
                      <a:lnTo>
                        <a:pt x="1652" y="2598"/>
                      </a:lnTo>
                      <a:lnTo>
                        <a:pt x="2654" y="3118"/>
                      </a:lnTo>
                      <a:lnTo>
                        <a:pt x="2468" y="1986"/>
                      </a:lnTo>
                      <a:lnTo>
                        <a:pt x="3285" y="1188"/>
                      </a:lnTo>
                      <a:lnTo>
                        <a:pt x="2153" y="1021"/>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31"/>
                <p:cNvSpPr/>
                <p:nvPr/>
              </p:nvSpPr>
              <p:spPr>
                <a:xfrm>
                  <a:off x="6893310" y="4966083"/>
                  <a:ext cx="105399" cy="100041"/>
                </a:xfrm>
                <a:custGeom>
                  <a:avLst/>
                  <a:gdLst/>
                  <a:ahLst/>
                  <a:cxnLst/>
                  <a:rect l="l" t="t" r="r" b="b"/>
                  <a:pathLst>
                    <a:path w="3285" h="3118" extrusionOk="0">
                      <a:moveTo>
                        <a:pt x="1652" y="1"/>
                      </a:moveTo>
                      <a:lnTo>
                        <a:pt x="1132" y="1021"/>
                      </a:lnTo>
                      <a:lnTo>
                        <a:pt x="1" y="1188"/>
                      </a:lnTo>
                      <a:lnTo>
                        <a:pt x="817" y="1986"/>
                      </a:lnTo>
                      <a:lnTo>
                        <a:pt x="631" y="3118"/>
                      </a:lnTo>
                      <a:lnTo>
                        <a:pt x="1652" y="2598"/>
                      </a:lnTo>
                      <a:lnTo>
                        <a:pt x="2654" y="3118"/>
                      </a:lnTo>
                      <a:lnTo>
                        <a:pt x="2468" y="1986"/>
                      </a:lnTo>
                      <a:lnTo>
                        <a:pt x="3285" y="1188"/>
                      </a:lnTo>
                      <a:lnTo>
                        <a:pt x="2153" y="1021"/>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31"/>
                <p:cNvSpPr/>
                <p:nvPr/>
              </p:nvSpPr>
              <p:spPr>
                <a:xfrm>
                  <a:off x="7121306" y="4966083"/>
                  <a:ext cx="105399" cy="100041"/>
                </a:xfrm>
                <a:custGeom>
                  <a:avLst/>
                  <a:gdLst/>
                  <a:ahLst/>
                  <a:cxnLst/>
                  <a:rect l="l" t="t" r="r" b="b"/>
                  <a:pathLst>
                    <a:path w="3285" h="3118" extrusionOk="0">
                      <a:moveTo>
                        <a:pt x="1652" y="1"/>
                      </a:moveTo>
                      <a:lnTo>
                        <a:pt x="1133" y="1021"/>
                      </a:lnTo>
                      <a:lnTo>
                        <a:pt x="1" y="1188"/>
                      </a:lnTo>
                      <a:lnTo>
                        <a:pt x="817" y="1986"/>
                      </a:lnTo>
                      <a:lnTo>
                        <a:pt x="632" y="3118"/>
                      </a:lnTo>
                      <a:lnTo>
                        <a:pt x="1652" y="2598"/>
                      </a:lnTo>
                      <a:lnTo>
                        <a:pt x="2654" y="3118"/>
                      </a:lnTo>
                      <a:lnTo>
                        <a:pt x="2469" y="1986"/>
                      </a:lnTo>
                      <a:lnTo>
                        <a:pt x="3285" y="1188"/>
                      </a:lnTo>
                      <a:lnTo>
                        <a:pt x="2153" y="1021"/>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31"/>
                <p:cNvSpPr/>
                <p:nvPr/>
              </p:nvSpPr>
              <p:spPr>
                <a:xfrm>
                  <a:off x="7349334" y="4966083"/>
                  <a:ext cx="105399" cy="100041"/>
                </a:xfrm>
                <a:custGeom>
                  <a:avLst/>
                  <a:gdLst/>
                  <a:ahLst/>
                  <a:cxnLst/>
                  <a:rect l="l" t="t" r="r" b="b"/>
                  <a:pathLst>
                    <a:path w="3285" h="3118" extrusionOk="0">
                      <a:moveTo>
                        <a:pt x="1633" y="1"/>
                      </a:moveTo>
                      <a:lnTo>
                        <a:pt x="1132" y="1021"/>
                      </a:lnTo>
                      <a:lnTo>
                        <a:pt x="0" y="1188"/>
                      </a:lnTo>
                      <a:lnTo>
                        <a:pt x="816" y="1986"/>
                      </a:lnTo>
                      <a:lnTo>
                        <a:pt x="631" y="3118"/>
                      </a:lnTo>
                      <a:lnTo>
                        <a:pt x="1633" y="2598"/>
                      </a:lnTo>
                      <a:lnTo>
                        <a:pt x="2653" y="3118"/>
                      </a:lnTo>
                      <a:lnTo>
                        <a:pt x="2468" y="1986"/>
                      </a:lnTo>
                      <a:lnTo>
                        <a:pt x="3284" y="1188"/>
                      </a:lnTo>
                      <a:lnTo>
                        <a:pt x="2152"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31"/>
                <p:cNvSpPr/>
                <p:nvPr/>
              </p:nvSpPr>
              <p:spPr>
                <a:xfrm>
                  <a:off x="7577330" y="4966083"/>
                  <a:ext cx="105399" cy="100041"/>
                </a:xfrm>
                <a:custGeom>
                  <a:avLst/>
                  <a:gdLst/>
                  <a:ahLst/>
                  <a:cxnLst/>
                  <a:rect l="l" t="t" r="r" b="b"/>
                  <a:pathLst>
                    <a:path w="3285" h="3118" extrusionOk="0">
                      <a:moveTo>
                        <a:pt x="1633" y="1"/>
                      </a:moveTo>
                      <a:lnTo>
                        <a:pt x="1132" y="1021"/>
                      </a:lnTo>
                      <a:lnTo>
                        <a:pt x="0" y="1188"/>
                      </a:lnTo>
                      <a:lnTo>
                        <a:pt x="817" y="1986"/>
                      </a:lnTo>
                      <a:lnTo>
                        <a:pt x="631" y="3118"/>
                      </a:lnTo>
                      <a:lnTo>
                        <a:pt x="631" y="3118"/>
                      </a:lnTo>
                      <a:lnTo>
                        <a:pt x="1633" y="2598"/>
                      </a:lnTo>
                      <a:lnTo>
                        <a:pt x="2653" y="3118"/>
                      </a:lnTo>
                      <a:lnTo>
                        <a:pt x="2653" y="3118"/>
                      </a:lnTo>
                      <a:lnTo>
                        <a:pt x="2449" y="1986"/>
                      </a:lnTo>
                      <a:lnTo>
                        <a:pt x="3284" y="1188"/>
                      </a:lnTo>
                      <a:lnTo>
                        <a:pt x="2152"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31"/>
                <p:cNvSpPr/>
                <p:nvPr/>
              </p:nvSpPr>
              <p:spPr>
                <a:xfrm>
                  <a:off x="7805326" y="4966083"/>
                  <a:ext cx="104790" cy="100041"/>
                </a:xfrm>
                <a:custGeom>
                  <a:avLst/>
                  <a:gdLst/>
                  <a:ahLst/>
                  <a:cxnLst/>
                  <a:rect l="l" t="t" r="r" b="b"/>
                  <a:pathLst>
                    <a:path w="3266" h="3118" extrusionOk="0">
                      <a:moveTo>
                        <a:pt x="1633" y="1"/>
                      </a:moveTo>
                      <a:lnTo>
                        <a:pt x="1132" y="1021"/>
                      </a:lnTo>
                      <a:lnTo>
                        <a:pt x="0" y="1188"/>
                      </a:lnTo>
                      <a:lnTo>
                        <a:pt x="817" y="1986"/>
                      </a:lnTo>
                      <a:lnTo>
                        <a:pt x="613" y="3118"/>
                      </a:lnTo>
                      <a:lnTo>
                        <a:pt x="1633" y="2598"/>
                      </a:lnTo>
                      <a:lnTo>
                        <a:pt x="2654" y="3118"/>
                      </a:lnTo>
                      <a:lnTo>
                        <a:pt x="2449" y="1986"/>
                      </a:lnTo>
                      <a:lnTo>
                        <a:pt x="3266" y="1188"/>
                      </a:lnTo>
                      <a:lnTo>
                        <a:pt x="2134"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31"/>
                <p:cNvSpPr/>
                <p:nvPr/>
              </p:nvSpPr>
              <p:spPr>
                <a:xfrm>
                  <a:off x="8032712" y="4966083"/>
                  <a:ext cx="105431" cy="100041"/>
                </a:xfrm>
                <a:custGeom>
                  <a:avLst/>
                  <a:gdLst/>
                  <a:ahLst/>
                  <a:cxnLst/>
                  <a:rect l="l" t="t" r="r" b="b"/>
                  <a:pathLst>
                    <a:path w="3286" h="3118" extrusionOk="0">
                      <a:moveTo>
                        <a:pt x="1652" y="1"/>
                      </a:moveTo>
                      <a:lnTo>
                        <a:pt x="1151" y="1021"/>
                      </a:lnTo>
                      <a:lnTo>
                        <a:pt x="1" y="1188"/>
                      </a:lnTo>
                      <a:lnTo>
                        <a:pt x="836" y="1986"/>
                      </a:lnTo>
                      <a:lnTo>
                        <a:pt x="632" y="3118"/>
                      </a:lnTo>
                      <a:lnTo>
                        <a:pt x="1652" y="2598"/>
                      </a:lnTo>
                      <a:lnTo>
                        <a:pt x="2673" y="3118"/>
                      </a:lnTo>
                      <a:lnTo>
                        <a:pt x="2673" y="3118"/>
                      </a:lnTo>
                      <a:lnTo>
                        <a:pt x="2469" y="1986"/>
                      </a:lnTo>
                      <a:lnTo>
                        <a:pt x="3285" y="1188"/>
                      </a:lnTo>
                      <a:lnTo>
                        <a:pt x="2153" y="1021"/>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31"/>
                <p:cNvSpPr/>
                <p:nvPr/>
              </p:nvSpPr>
              <p:spPr>
                <a:xfrm>
                  <a:off x="8260740" y="4966083"/>
                  <a:ext cx="105399" cy="100041"/>
                </a:xfrm>
                <a:custGeom>
                  <a:avLst/>
                  <a:gdLst/>
                  <a:ahLst/>
                  <a:cxnLst/>
                  <a:rect l="l" t="t" r="r" b="b"/>
                  <a:pathLst>
                    <a:path w="3285" h="3118" extrusionOk="0">
                      <a:moveTo>
                        <a:pt x="1651" y="1"/>
                      </a:moveTo>
                      <a:lnTo>
                        <a:pt x="1132" y="1021"/>
                      </a:lnTo>
                      <a:lnTo>
                        <a:pt x="0" y="1188"/>
                      </a:lnTo>
                      <a:lnTo>
                        <a:pt x="817" y="1986"/>
                      </a:lnTo>
                      <a:lnTo>
                        <a:pt x="631" y="3118"/>
                      </a:lnTo>
                      <a:lnTo>
                        <a:pt x="1651" y="2598"/>
                      </a:lnTo>
                      <a:lnTo>
                        <a:pt x="2653" y="3118"/>
                      </a:lnTo>
                      <a:lnTo>
                        <a:pt x="2468" y="1986"/>
                      </a:lnTo>
                      <a:lnTo>
                        <a:pt x="3284" y="1188"/>
                      </a:lnTo>
                      <a:lnTo>
                        <a:pt x="2152" y="1021"/>
                      </a:lnTo>
                      <a:lnTo>
                        <a:pt x="165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31"/>
                <p:cNvSpPr/>
                <p:nvPr/>
              </p:nvSpPr>
              <p:spPr>
                <a:xfrm>
                  <a:off x="8488736" y="4966083"/>
                  <a:ext cx="105399" cy="100041"/>
                </a:xfrm>
                <a:custGeom>
                  <a:avLst/>
                  <a:gdLst/>
                  <a:ahLst/>
                  <a:cxnLst/>
                  <a:rect l="l" t="t" r="r" b="b"/>
                  <a:pathLst>
                    <a:path w="3285" h="3118" extrusionOk="0">
                      <a:moveTo>
                        <a:pt x="1652" y="1"/>
                      </a:moveTo>
                      <a:lnTo>
                        <a:pt x="1132" y="1021"/>
                      </a:lnTo>
                      <a:lnTo>
                        <a:pt x="0" y="1188"/>
                      </a:lnTo>
                      <a:lnTo>
                        <a:pt x="817" y="1986"/>
                      </a:lnTo>
                      <a:lnTo>
                        <a:pt x="631" y="3118"/>
                      </a:lnTo>
                      <a:lnTo>
                        <a:pt x="1652" y="2598"/>
                      </a:lnTo>
                      <a:lnTo>
                        <a:pt x="2654" y="3118"/>
                      </a:lnTo>
                      <a:lnTo>
                        <a:pt x="2468" y="1986"/>
                      </a:lnTo>
                      <a:lnTo>
                        <a:pt x="3284" y="1188"/>
                      </a:lnTo>
                      <a:lnTo>
                        <a:pt x="2153" y="1021"/>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31"/>
                <p:cNvSpPr/>
                <p:nvPr/>
              </p:nvSpPr>
              <p:spPr>
                <a:xfrm>
                  <a:off x="8716732" y="4966083"/>
                  <a:ext cx="105399" cy="100041"/>
                </a:xfrm>
                <a:custGeom>
                  <a:avLst/>
                  <a:gdLst/>
                  <a:ahLst/>
                  <a:cxnLst/>
                  <a:rect l="l" t="t" r="r" b="b"/>
                  <a:pathLst>
                    <a:path w="3285" h="3118" extrusionOk="0">
                      <a:moveTo>
                        <a:pt x="1633" y="1"/>
                      </a:moveTo>
                      <a:lnTo>
                        <a:pt x="1132" y="1021"/>
                      </a:lnTo>
                      <a:lnTo>
                        <a:pt x="1" y="1188"/>
                      </a:lnTo>
                      <a:lnTo>
                        <a:pt x="817" y="1986"/>
                      </a:lnTo>
                      <a:lnTo>
                        <a:pt x="631" y="3118"/>
                      </a:lnTo>
                      <a:lnTo>
                        <a:pt x="631" y="3118"/>
                      </a:lnTo>
                      <a:lnTo>
                        <a:pt x="1633" y="2598"/>
                      </a:lnTo>
                      <a:lnTo>
                        <a:pt x="2654" y="3118"/>
                      </a:lnTo>
                      <a:lnTo>
                        <a:pt x="2468" y="1986"/>
                      </a:lnTo>
                      <a:lnTo>
                        <a:pt x="3285" y="1188"/>
                      </a:lnTo>
                      <a:lnTo>
                        <a:pt x="2153"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31"/>
                <p:cNvSpPr/>
                <p:nvPr/>
              </p:nvSpPr>
              <p:spPr>
                <a:xfrm>
                  <a:off x="8935199" y="4966693"/>
                  <a:ext cx="105399" cy="100041"/>
                </a:xfrm>
                <a:custGeom>
                  <a:avLst/>
                  <a:gdLst/>
                  <a:ahLst/>
                  <a:cxnLst/>
                  <a:rect l="l" t="t" r="r" b="b"/>
                  <a:pathLst>
                    <a:path w="3285" h="3118" extrusionOk="0">
                      <a:moveTo>
                        <a:pt x="1652" y="0"/>
                      </a:moveTo>
                      <a:lnTo>
                        <a:pt x="1133" y="1021"/>
                      </a:lnTo>
                      <a:lnTo>
                        <a:pt x="1" y="1188"/>
                      </a:lnTo>
                      <a:lnTo>
                        <a:pt x="836" y="1986"/>
                      </a:lnTo>
                      <a:lnTo>
                        <a:pt x="632" y="3117"/>
                      </a:lnTo>
                      <a:lnTo>
                        <a:pt x="1652" y="2579"/>
                      </a:lnTo>
                      <a:lnTo>
                        <a:pt x="2654" y="3117"/>
                      </a:lnTo>
                      <a:lnTo>
                        <a:pt x="2654" y="3117"/>
                      </a:lnTo>
                      <a:lnTo>
                        <a:pt x="2469" y="1986"/>
                      </a:lnTo>
                      <a:lnTo>
                        <a:pt x="3285" y="1188"/>
                      </a:lnTo>
                      <a:lnTo>
                        <a:pt x="2153" y="1021"/>
                      </a:lnTo>
                      <a:lnTo>
                        <a:pt x="16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06" name="Google Shape;3106;p31"/>
            <p:cNvSpPr/>
            <p:nvPr/>
          </p:nvSpPr>
          <p:spPr>
            <a:xfrm>
              <a:off x="375350" y="549338"/>
              <a:ext cx="8536200" cy="4052100"/>
            </a:xfrm>
            <a:prstGeom prst="rect">
              <a:avLst/>
            </a:prstGeom>
            <a:noFill/>
            <a:ln w="19050" cap="flat" cmpd="sng">
              <a:solidFill>
                <a:schemeClr val="l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3">
  <p:cSld name="CUSTOM_9_1_1">
    <p:spTree>
      <p:nvGrpSpPr>
        <p:cNvPr id="1" name="Shape 3107"/>
        <p:cNvGrpSpPr/>
        <p:nvPr/>
      </p:nvGrpSpPr>
      <p:grpSpPr>
        <a:xfrm>
          <a:off x="0" y="0"/>
          <a:ext cx="0" cy="0"/>
          <a:chOff x="0" y="0"/>
          <a:chExt cx="0" cy="0"/>
        </a:xfrm>
      </p:grpSpPr>
      <p:grpSp>
        <p:nvGrpSpPr>
          <p:cNvPr id="3108" name="Google Shape;3108;p32"/>
          <p:cNvGrpSpPr/>
          <p:nvPr/>
        </p:nvGrpSpPr>
        <p:grpSpPr>
          <a:xfrm>
            <a:off x="297" y="15560"/>
            <a:ext cx="9143904" cy="5119643"/>
            <a:chOff x="297" y="15560"/>
            <a:chExt cx="9143904" cy="5119643"/>
          </a:xfrm>
        </p:grpSpPr>
        <p:sp>
          <p:nvSpPr>
            <p:cNvPr id="3109" name="Google Shape;3109;p32"/>
            <p:cNvSpPr/>
            <p:nvPr/>
          </p:nvSpPr>
          <p:spPr>
            <a:xfrm>
              <a:off x="158636" y="377479"/>
              <a:ext cx="8844455" cy="4395773"/>
            </a:xfrm>
            <a:custGeom>
              <a:avLst/>
              <a:gdLst/>
              <a:ahLst/>
              <a:cxnLst/>
              <a:rect l="l" t="t" r="r" b="b"/>
              <a:pathLst>
                <a:path w="275657" h="137004" extrusionOk="0">
                  <a:moveTo>
                    <a:pt x="0" y="1"/>
                  </a:moveTo>
                  <a:lnTo>
                    <a:pt x="0" y="57741"/>
                  </a:lnTo>
                  <a:cubicBezTo>
                    <a:pt x="5789" y="57926"/>
                    <a:pt x="10409" y="62676"/>
                    <a:pt x="10409" y="68502"/>
                  </a:cubicBezTo>
                  <a:cubicBezTo>
                    <a:pt x="10409" y="74328"/>
                    <a:pt x="5789" y="79078"/>
                    <a:pt x="0" y="79263"/>
                  </a:cubicBezTo>
                  <a:lnTo>
                    <a:pt x="0" y="137003"/>
                  </a:lnTo>
                  <a:lnTo>
                    <a:pt x="275657" y="137003"/>
                  </a:lnTo>
                  <a:lnTo>
                    <a:pt x="275657" y="79263"/>
                  </a:lnTo>
                  <a:cubicBezTo>
                    <a:pt x="269720" y="79263"/>
                    <a:pt x="264896" y="74458"/>
                    <a:pt x="264896" y="68502"/>
                  </a:cubicBezTo>
                  <a:cubicBezTo>
                    <a:pt x="264896" y="62565"/>
                    <a:pt x="269720" y="57741"/>
                    <a:pt x="275657" y="57741"/>
                  </a:cubicBezTo>
                  <a:lnTo>
                    <a:pt x="275657" y="1"/>
                  </a:lnTo>
                  <a:close/>
                </a:path>
              </a:pathLst>
            </a:custGeom>
            <a:solidFill>
              <a:srgbClr val="FFE8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32"/>
            <p:cNvSpPr/>
            <p:nvPr/>
          </p:nvSpPr>
          <p:spPr>
            <a:xfrm>
              <a:off x="297" y="15560"/>
              <a:ext cx="9143904" cy="237557"/>
            </a:xfrm>
            <a:custGeom>
              <a:avLst/>
              <a:gdLst/>
              <a:ahLst/>
              <a:cxnLst/>
              <a:rect l="l" t="t" r="r" b="b"/>
              <a:pathLst>
                <a:path w="284990" h="7404" extrusionOk="0">
                  <a:moveTo>
                    <a:pt x="0" y="0"/>
                  </a:moveTo>
                  <a:lnTo>
                    <a:pt x="0" y="7403"/>
                  </a:lnTo>
                  <a:lnTo>
                    <a:pt x="284989" y="7403"/>
                  </a:lnTo>
                  <a:lnTo>
                    <a:pt x="2849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11" name="Google Shape;3111;p32"/>
            <p:cNvGrpSpPr/>
            <p:nvPr/>
          </p:nvGrpSpPr>
          <p:grpSpPr>
            <a:xfrm>
              <a:off x="74092" y="83998"/>
              <a:ext cx="8958196" cy="100651"/>
              <a:chOff x="74092" y="83998"/>
              <a:chExt cx="8958196" cy="100651"/>
            </a:xfrm>
          </p:grpSpPr>
          <p:sp>
            <p:nvSpPr>
              <p:cNvPr id="3112" name="Google Shape;3112;p32"/>
              <p:cNvSpPr/>
              <p:nvPr/>
            </p:nvSpPr>
            <p:spPr>
              <a:xfrm>
                <a:off x="74092" y="83998"/>
                <a:ext cx="105399" cy="100041"/>
              </a:xfrm>
              <a:custGeom>
                <a:avLst/>
                <a:gdLst/>
                <a:ahLst/>
                <a:cxnLst/>
                <a:rect l="l" t="t" r="r" b="b"/>
                <a:pathLst>
                  <a:path w="3285" h="3118" extrusionOk="0">
                    <a:moveTo>
                      <a:pt x="1633" y="1"/>
                    </a:moveTo>
                    <a:lnTo>
                      <a:pt x="1132" y="1021"/>
                    </a:lnTo>
                    <a:lnTo>
                      <a:pt x="1" y="1188"/>
                    </a:lnTo>
                    <a:lnTo>
                      <a:pt x="817" y="1986"/>
                    </a:lnTo>
                    <a:lnTo>
                      <a:pt x="632" y="3118"/>
                    </a:lnTo>
                    <a:lnTo>
                      <a:pt x="1633" y="2598"/>
                    </a:lnTo>
                    <a:lnTo>
                      <a:pt x="2654" y="3118"/>
                    </a:lnTo>
                    <a:lnTo>
                      <a:pt x="2654" y="3118"/>
                    </a:lnTo>
                    <a:lnTo>
                      <a:pt x="2468" y="1986"/>
                    </a:lnTo>
                    <a:lnTo>
                      <a:pt x="3285" y="1188"/>
                    </a:lnTo>
                    <a:lnTo>
                      <a:pt x="2153" y="1021"/>
                    </a:lnTo>
                    <a:lnTo>
                      <a:pt x="1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32"/>
              <p:cNvSpPr/>
              <p:nvPr/>
            </p:nvSpPr>
            <p:spPr>
              <a:xfrm>
                <a:off x="293778" y="83998"/>
                <a:ext cx="104790" cy="100041"/>
              </a:xfrm>
              <a:custGeom>
                <a:avLst/>
                <a:gdLst/>
                <a:ahLst/>
                <a:cxnLst/>
                <a:rect l="l" t="t" r="r" b="b"/>
                <a:pathLst>
                  <a:path w="3266" h="3118" extrusionOk="0">
                    <a:moveTo>
                      <a:pt x="1633" y="1"/>
                    </a:moveTo>
                    <a:lnTo>
                      <a:pt x="1132" y="1021"/>
                    </a:lnTo>
                    <a:lnTo>
                      <a:pt x="0" y="1188"/>
                    </a:lnTo>
                    <a:lnTo>
                      <a:pt x="816" y="1986"/>
                    </a:lnTo>
                    <a:lnTo>
                      <a:pt x="612" y="3118"/>
                    </a:lnTo>
                    <a:lnTo>
                      <a:pt x="1633" y="2598"/>
                    </a:lnTo>
                    <a:lnTo>
                      <a:pt x="2653" y="3118"/>
                    </a:lnTo>
                    <a:lnTo>
                      <a:pt x="2449" y="1986"/>
                    </a:lnTo>
                    <a:lnTo>
                      <a:pt x="3266" y="1188"/>
                    </a:lnTo>
                    <a:lnTo>
                      <a:pt x="2134" y="1021"/>
                    </a:lnTo>
                    <a:lnTo>
                      <a:pt x="1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32"/>
              <p:cNvSpPr/>
              <p:nvPr/>
            </p:nvSpPr>
            <p:spPr>
              <a:xfrm>
                <a:off x="521165" y="83998"/>
                <a:ext cx="105399" cy="100041"/>
              </a:xfrm>
              <a:custGeom>
                <a:avLst/>
                <a:gdLst/>
                <a:ahLst/>
                <a:cxnLst/>
                <a:rect l="l" t="t" r="r" b="b"/>
                <a:pathLst>
                  <a:path w="3285" h="3118" extrusionOk="0">
                    <a:moveTo>
                      <a:pt x="1652" y="1"/>
                    </a:moveTo>
                    <a:lnTo>
                      <a:pt x="1151" y="1021"/>
                    </a:lnTo>
                    <a:lnTo>
                      <a:pt x="1" y="1188"/>
                    </a:lnTo>
                    <a:lnTo>
                      <a:pt x="836" y="1986"/>
                    </a:lnTo>
                    <a:lnTo>
                      <a:pt x="632" y="3118"/>
                    </a:lnTo>
                    <a:lnTo>
                      <a:pt x="1652" y="2598"/>
                    </a:lnTo>
                    <a:lnTo>
                      <a:pt x="2654" y="3118"/>
                    </a:lnTo>
                    <a:lnTo>
                      <a:pt x="2468" y="1986"/>
                    </a:lnTo>
                    <a:lnTo>
                      <a:pt x="3285" y="1188"/>
                    </a:lnTo>
                    <a:lnTo>
                      <a:pt x="2153" y="1021"/>
                    </a:lnTo>
                    <a:lnTo>
                      <a:pt x="16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32"/>
              <p:cNvSpPr/>
              <p:nvPr/>
            </p:nvSpPr>
            <p:spPr>
              <a:xfrm>
                <a:off x="749161" y="83998"/>
                <a:ext cx="105399" cy="100041"/>
              </a:xfrm>
              <a:custGeom>
                <a:avLst/>
                <a:gdLst/>
                <a:ahLst/>
                <a:cxnLst/>
                <a:rect l="l" t="t" r="r" b="b"/>
                <a:pathLst>
                  <a:path w="3285" h="3118" extrusionOk="0">
                    <a:moveTo>
                      <a:pt x="1652" y="1"/>
                    </a:moveTo>
                    <a:lnTo>
                      <a:pt x="1133" y="1021"/>
                    </a:lnTo>
                    <a:lnTo>
                      <a:pt x="1" y="1188"/>
                    </a:lnTo>
                    <a:lnTo>
                      <a:pt x="817" y="1986"/>
                    </a:lnTo>
                    <a:lnTo>
                      <a:pt x="632" y="3118"/>
                    </a:lnTo>
                    <a:lnTo>
                      <a:pt x="1652" y="2598"/>
                    </a:lnTo>
                    <a:lnTo>
                      <a:pt x="2654" y="3118"/>
                    </a:lnTo>
                    <a:lnTo>
                      <a:pt x="2654" y="3118"/>
                    </a:lnTo>
                    <a:lnTo>
                      <a:pt x="2469" y="1986"/>
                    </a:lnTo>
                    <a:lnTo>
                      <a:pt x="3285" y="1188"/>
                    </a:lnTo>
                    <a:lnTo>
                      <a:pt x="2153" y="1021"/>
                    </a:lnTo>
                    <a:lnTo>
                      <a:pt x="16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32"/>
              <p:cNvSpPr/>
              <p:nvPr/>
            </p:nvSpPr>
            <p:spPr>
              <a:xfrm>
                <a:off x="977189" y="83998"/>
                <a:ext cx="105399" cy="100041"/>
              </a:xfrm>
              <a:custGeom>
                <a:avLst/>
                <a:gdLst/>
                <a:ahLst/>
                <a:cxnLst/>
                <a:rect l="l" t="t" r="r" b="b"/>
                <a:pathLst>
                  <a:path w="3285" h="3118" extrusionOk="0">
                    <a:moveTo>
                      <a:pt x="1651" y="1"/>
                    </a:moveTo>
                    <a:lnTo>
                      <a:pt x="1132" y="1021"/>
                    </a:lnTo>
                    <a:lnTo>
                      <a:pt x="0" y="1188"/>
                    </a:lnTo>
                    <a:lnTo>
                      <a:pt x="816" y="1986"/>
                    </a:lnTo>
                    <a:lnTo>
                      <a:pt x="631" y="3118"/>
                    </a:lnTo>
                    <a:lnTo>
                      <a:pt x="631" y="3118"/>
                    </a:lnTo>
                    <a:lnTo>
                      <a:pt x="1651" y="2598"/>
                    </a:lnTo>
                    <a:lnTo>
                      <a:pt x="2653" y="3118"/>
                    </a:lnTo>
                    <a:lnTo>
                      <a:pt x="2468" y="1986"/>
                    </a:lnTo>
                    <a:lnTo>
                      <a:pt x="3284" y="1188"/>
                    </a:lnTo>
                    <a:lnTo>
                      <a:pt x="2152" y="1021"/>
                    </a:lnTo>
                    <a:lnTo>
                      <a:pt x="16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32"/>
              <p:cNvSpPr/>
              <p:nvPr/>
            </p:nvSpPr>
            <p:spPr>
              <a:xfrm>
                <a:off x="1205185" y="83998"/>
                <a:ext cx="105399" cy="100041"/>
              </a:xfrm>
              <a:custGeom>
                <a:avLst/>
                <a:gdLst/>
                <a:ahLst/>
                <a:cxnLst/>
                <a:rect l="l" t="t" r="r" b="b"/>
                <a:pathLst>
                  <a:path w="3285" h="3118" extrusionOk="0">
                    <a:moveTo>
                      <a:pt x="1633" y="1"/>
                    </a:moveTo>
                    <a:lnTo>
                      <a:pt x="1132" y="1021"/>
                    </a:lnTo>
                    <a:lnTo>
                      <a:pt x="0" y="1188"/>
                    </a:lnTo>
                    <a:lnTo>
                      <a:pt x="817" y="1986"/>
                    </a:lnTo>
                    <a:lnTo>
                      <a:pt x="631" y="3118"/>
                    </a:lnTo>
                    <a:lnTo>
                      <a:pt x="631" y="3118"/>
                    </a:lnTo>
                    <a:lnTo>
                      <a:pt x="1633" y="2598"/>
                    </a:lnTo>
                    <a:lnTo>
                      <a:pt x="2653" y="3118"/>
                    </a:lnTo>
                    <a:lnTo>
                      <a:pt x="2468" y="1986"/>
                    </a:lnTo>
                    <a:lnTo>
                      <a:pt x="3284" y="1188"/>
                    </a:lnTo>
                    <a:lnTo>
                      <a:pt x="2153" y="1021"/>
                    </a:lnTo>
                    <a:lnTo>
                      <a:pt x="1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32"/>
              <p:cNvSpPr/>
              <p:nvPr/>
            </p:nvSpPr>
            <p:spPr>
              <a:xfrm>
                <a:off x="1433181" y="83998"/>
                <a:ext cx="105399" cy="100041"/>
              </a:xfrm>
              <a:custGeom>
                <a:avLst/>
                <a:gdLst/>
                <a:ahLst/>
                <a:cxnLst/>
                <a:rect l="l" t="t" r="r" b="b"/>
                <a:pathLst>
                  <a:path w="3285" h="3118" extrusionOk="0">
                    <a:moveTo>
                      <a:pt x="1633" y="1"/>
                    </a:moveTo>
                    <a:lnTo>
                      <a:pt x="1132" y="1021"/>
                    </a:lnTo>
                    <a:lnTo>
                      <a:pt x="0" y="1188"/>
                    </a:lnTo>
                    <a:lnTo>
                      <a:pt x="817" y="1986"/>
                    </a:lnTo>
                    <a:lnTo>
                      <a:pt x="631" y="3118"/>
                    </a:lnTo>
                    <a:lnTo>
                      <a:pt x="631" y="3118"/>
                    </a:lnTo>
                    <a:lnTo>
                      <a:pt x="1633" y="2598"/>
                    </a:lnTo>
                    <a:lnTo>
                      <a:pt x="2654" y="3118"/>
                    </a:lnTo>
                    <a:lnTo>
                      <a:pt x="2450" y="1986"/>
                    </a:lnTo>
                    <a:lnTo>
                      <a:pt x="3285" y="1188"/>
                    </a:lnTo>
                    <a:lnTo>
                      <a:pt x="2134" y="1021"/>
                    </a:lnTo>
                    <a:lnTo>
                      <a:pt x="1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32"/>
              <p:cNvSpPr/>
              <p:nvPr/>
            </p:nvSpPr>
            <p:spPr>
              <a:xfrm>
                <a:off x="1661177" y="83998"/>
                <a:ext cx="104822" cy="100041"/>
              </a:xfrm>
              <a:custGeom>
                <a:avLst/>
                <a:gdLst/>
                <a:ahLst/>
                <a:cxnLst/>
                <a:rect l="l" t="t" r="r" b="b"/>
                <a:pathLst>
                  <a:path w="3267" h="3118" extrusionOk="0">
                    <a:moveTo>
                      <a:pt x="1633" y="1"/>
                    </a:moveTo>
                    <a:lnTo>
                      <a:pt x="1132" y="1021"/>
                    </a:lnTo>
                    <a:lnTo>
                      <a:pt x="1" y="1188"/>
                    </a:lnTo>
                    <a:lnTo>
                      <a:pt x="817" y="1986"/>
                    </a:lnTo>
                    <a:lnTo>
                      <a:pt x="613" y="3118"/>
                    </a:lnTo>
                    <a:lnTo>
                      <a:pt x="1633" y="2598"/>
                    </a:lnTo>
                    <a:lnTo>
                      <a:pt x="2654" y="3118"/>
                    </a:lnTo>
                    <a:lnTo>
                      <a:pt x="2450" y="1986"/>
                    </a:lnTo>
                    <a:lnTo>
                      <a:pt x="3266" y="1188"/>
                    </a:lnTo>
                    <a:lnTo>
                      <a:pt x="2134" y="1021"/>
                    </a:lnTo>
                    <a:lnTo>
                      <a:pt x="1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32"/>
              <p:cNvSpPr/>
              <p:nvPr/>
            </p:nvSpPr>
            <p:spPr>
              <a:xfrm>
                <a:off x="1888595" y="83998"/>
                <a:ext cx="105399" cy="100041"/>
              </a:xfrm>
              <a:custGeom>
                <a:avLst/>
                <a:gdLst/>
                <a:ahLst/>
                <a:cxnLst/>
                <a:rect l="l" t="t" r="r" b="b"/>
                <a:pathLst>
                  <a:path w="3285" h="3118" extrusionOk="0">
                    <a:moveTo>
                      <a:pt x="1652" y="1"/>
                    </a:moveTo>
                    <a:lnTo>
                      <a:pt x="1132" y="1021"/>
                    </a:lnTo>
                    <a:lnTo>
                      <a:pt x="0" y="1188"/>
                    </a:lnTo>
                    <a:lnTo>
                      <a:pt x="835" y="1986"/>
                    </a:lnTo>
                    <a:lnTo>
                      <a:pt x="631" y="3118"/>
                    </a:lnTo>
                    <a:lnTo>
                      <a:pt x="1652" y="2598"/>
                    </a:lnTo>
                    <a:lnTo>
                      <a:pt x="2653" y="3118"/>
                    </a:lnTo>
                    <a:lnTo>
                      <a:pt x="2653" y="3118"/>
                    </a:lnTo>
                    <a:lnTo>
                      <a:pt x="2468" y="1986"/>
                    </a:lnTo>
                    <a:lnTo>
                      <a:pt x="3284" y="1188"/>
                    </a:lnTo>
                    <a:lnTo>
                      <a:pt x="2153" y="1021"/>
                    </a:lnTo>
                    <a:lnTo>
                      <a:pt x="16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32"/>
              <p:cNvSpPr/>
              <p:nvPr/>
            </p:nvSpPr>
            <p:spPr>
              <a:xfrm>
                <a:off x="2116591" y="83998"/>
                <a:ext cx="105399" cy="100041"/>
              </a:xfrm>
              <a:custGeom>
                <a:avLst/>
                <a:gdLst/>
                <a:ahLst/>
                <a:cxnLst/>
                <a:rect l="l" t="t" r="r" b="b"/>
                <a:pathLst>
                  <a:path w="3285" h="3118" extrusionOk="0">
                    <a:moveTo>
                      <a:pt x="1652" y="1"/>
                    </a:moveTo>
                    <a:lnTo>
                      <a:pt x="1132" y="1021"/>
                    </a:lnTo>
                    <a:lnTo>
                      <a:pt x="0" y="1188"/>
                    </a:lnTo>
                    <a:lnTo>
                      <a:pt x="817" y="1986"/>
                    </a:lnTo>
                    <a:lnTo>
                      <a:pt x="631" y="3118"/>
                    </a:lnTo>
                    <a:lnTo>
                      <a:pt x="1652" y="2598"/>
                    </a:lnTo>
                    <a:lnTo>
                      <a:pt x="2654" y="3118"/>
                    </a:lnTo>
                    <a:lnTo>
                      <a:pt x="2468" y="1986"/>
                    </a:lnTo>
                    <a:lnTo>
                      <a:pt x="3284" y="1188"/>
                    </a:lnTo>
                    <a:lnTo>
                      <a:pt x="2153" y="1021"/>
                    </a:lnTo>
                    <a:lnTo>
                      <a:pt x="16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32"/>
              <p:cNvSpPr/>
              <p:nvPr/>
            </p:nvSpPr>
            <p:spPr>
              <a:xfrm>
                <a:off x="2344587" y="83998"/>
                <a:ext cx="105399" cy="100041"/>
              </a:xfrm>
              <a:custGeom>
                <a:avLst/>
                <a:gdLst/>
                <a:ahLst/>
                <a:cxnLst/>
                <a:rect l="l" t="t" r="r" b="b"/>
                <a:pathLst>
                  <a:path w="3285" h="3118" extrusionOk="0">
                    <a:moveTo>
                      <a:pt x="1633" y="1"/>
                    </a:moveTo>
                    <a:lnTo>
                      <a:pt x="1132" y="1021"/>
                    </a:lnTo>
                    <a:lnTo>
                      <a:pt x="1" y="1188"/>
                    </a:lnTo>
                    <a:lnTo>
                      <a:pt x="817" y="1986"/>
                    </a:lnTo>
                    <a:lnTo>
                      <a:pt x="631" y="3118"/>
                    </a:lnTo>
                    <a:lnTo>
                      <a:pt x="631" y="3118"/>
                    </a:lnTo>
                    <a:lnTo>
                      <a:pt x="1633" y="2598"/>
                    </a:lnTo>
                    <a:lnTo>
                      <a:pt x="2654" y="3118"/>
                    </a:lnTo>
                    <a:lnTo>
                      <a:pt x="2468" y="1986"/>
                    </a:lnTo>
                    <a:lnTo>
                      <a:pt x="3285" y="1188"/>
                    </a:lnTo>
                    <a:lnTo>
                      <a:pt x="2153" y="1021"/>
                    </a:lnTo>
                    <a:lnTo>
                      <a:pt x="1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32"/>
              <p:cNvSpPr/>
              <p:nvPr/>
            </p:nvSpPr>
            <p:spPr>
              <a:xfrm>
                <a:off x="2572583" y="83998"/>
                <a:ext cx="105399" cy="100041"/>
              </a:xfrm>
              <a:custGeom>
                <a:avLst/>
                <a:gdLst/>
                <a:ahLst/>
                <a:cxnLst/>
                <a:rect l="l" t="t" r="r" b="b"/>
                <a:pathLst>
                  <a:path w="3285" h="3118" extrusionOk="0">
                    <a:moveTo>
                      <a:pt x="1634" y="1"/>
                    </a:moveTo>
                    <a:lnTo>
                      <a:pt x="1133" y="1021"/>
                    </a:lnTo>
                    <a:lnTo>
                      <a:pt x="1" y="1188"/>
                    </a:lnTo>
                    <a:lnTo>
                      <a:pt x="817" y="1986"/>
                    </a:lnTo>
                    <a:lnTo>
                      <a:pt x="632" y="3118"/>
                    </a:lnTo>
                    <a:lnTo>
                      <a:pt x="632" y="3118"/>
                    </a:lnTo>
                    <a:lnTo>
                      <a:pt x="1634" y="2598"/>
                    </a:lnTo>
                    <a:lnTo>
                      <a:pt x="2654" y="3118"/>
                    </a:lnTo>
                    <a:lnTo>
                      <a:pt x="2468" y="1986"/>
                    </a:lnTo>
                    <a:lnTo>
                      <a:pt x="3285" y="1188"/>
                    </a:lnTo>
                    <a:lnTo>
                      <a:pt x="2153" y="1021"/>
                    </a:lnTo>
                    <a:lnTo>
                      <a:pt x="16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32"/>
              <p:cNvSpPr/>
              <p:nvPr/>
            </p:nvSpPr>
            <p:spPr>
              <a:xfrm>
                <a:off x="2800579" y="83998"/>
                <a:ext cx="105431" cy="100041"/>
              </a:xfrm>
              <a:custGeom>
                <a:avLst/>
                <a:gdLst/>
                <a:ahLst/>
                <a:cxnLst/>
                <a:rect l="l" t="t" r="r" b="b"/>
                <a:pathLst>
                  <a:path w="3286" h="3118" extrusionOk="0">
                    <a:moveTo>
                      <a:pt x="1634" y="1"/>
                    </a:moveTo>
                    <a:lnTo>
                      <a:pt x="1133" y="1021"/>
                    </a:lnTo>
                    <a:lnTo>
                      <a:pt x="1" y="1188"/>
                    </a:lnTo>
                    <a:lnTo>
                      <a:pt x="817" y="1986"/>
                    </a:lnTo>
                    <a:lnTo>
                      <a:pt x="632" y="3118"/>
                    </a:lnTo>
                    <a:lnTo>
                      <a:pt x="632" y="3118"/>
                    </a:lnTo>
                    <a:lnTo>
                      <a:pt x="1634" y="2598"/>
                    </a:lnTo>
                    <a:lnTo>
                      <a:pt x="2654" y="3118"/>
                    </a:lnTo>
                    <a:lnTo>
                      <a:pt x="2450" y="1986"/>
                    </a:lnTo>
                    <a:lnTo>
                      <a:pt x="3285" y="1188"/>
                    </a:lnTo>
                    <a:lnTo>
                      <a:pt x="2135" y="1021"/>
                    </a:lnTo>
                    <a:lnTo>
                      <a:pt x="16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32"/>
              <p:cNvSpPr/>
              <p:nvPr/>
            </p:nvSpPr>
            <p:spPr>
              <a:xfrm>
                <a:off x="3028607" y="83998"/>
                <a:ext cx="104790" cy="100041"/>
              </a:xfrm>
              <a:custGeom>
                <a:avLst/>
                <a:gdLst/>
                <a:ahLst/>
                <a:cxnLst/>
                <a:rect l="l" t="t" r="r" b="b"/>
                <a:pathLst>
                  <a:path w="3266" h="3118" extrusionOk="0">
                    <a:moveTo>
                      <a:pt x="1633" y="1"/>
                    </a:moveTo>
                    <a:lnTo>
                      <a:pt x="1132" y="1021"/>
                    </a:lnTo>
                    <a:lnTo>
                      <a:pt x="0" y="1188"/>
                    </a:lnTo>
                    <a:lnTo>
                      <a:pt x="817" y="1986"/>
                    </a:lnTo>
                    <a:lnTo>
                      <a:pt x="612" y="3118"/>
                    </a:lnTo>
                    <a:lnTo>
                      <a:pt x="1633" y="2598"/>
                    </a:lnTo>
                    <a:lnTo>
                      <a:pt x="2653" y="3118"/>
                    </a:lnTo>
                    <a:lnTo>
                      <a:pt x="2449" y="1986"/>
                    </a:lnTo>
                    <a:lnTo>
                      <a:pt x="3266" y="1188"/>
                    </a:lnTo>
                    <a:lnTo>
                      <a:pt x="2134" y="1021"/>
                    </a:lnTo>
                    <a:lnTo>
                      <a:pt x="1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32"/>
              <p:cNvSpPr/>
              <p:nvPr/>
            </p:nvSpPr>
            <p:spPr>
              <a:xfrm>
                <a:off x="3255994" y="83998"/>
                <a:ext cx="105399" cy="100041"/>
              </a:xfrm>
              <a:custGeom>
                <a:avLst/>
                <a:gdLst/>
                <a:ahLst/>
                <a:cxnLst/>
                <a:rect l="l" t="t" r="r" b="b"/>
                <a:pathLst>
                  <a:path w="3285" h="3118" extrusionOk="0">
                    <a:moveTo>
                      <a:pt x="1652" y="1"/>
                    </a:moveTo>
                    <a:lnTo>
                      <a:pt x="1133" y="1021"/>
                    </a:lnTo>
                    <a:lnTo>
                      <a:pt x="1" y="1188"/>
                    </a:lnTo>
                    <a:lnTo>
                      <a:pt x="836" y="1986"/>
                    </a:lnTo>
                    <a:lnTo>
                      <a:pt x="632" y="3118"/>
                    </a:lnTo>
                    <a:lnTo>
                      <a:pt x="632" y="3118"/>
                    </a:lnTo>
                    <a:lnTo>
                      <a:pt x="1652" y="2598"/>
                    </a:lnTo>
                    <a:lnTo>
                      <a:pt x="2654" y="3118"/>
                    </a:lnTo>
                    <a:lnTo>
                      <a:pt x="2468" y="1986"/>
                    </a:lnTo>
                    <a:lnTo>
                      <a:pt x="3285" y="1188"/>
                    </a:lnTo>
                    <a:lnTo>
                      <a:pt x="2153" y="1021"/>
                    </a:lnTo>
                    <a:lnTo>
                      <a:pt x="16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32"/>
              <p:cNvSpPr/>
              <p:nvPr/>
            </p:nvSpPr>
            <p:spPr>
              <a:xfrm>
                <a:off x="3483990" y="83998"/>
                <a:ext cx="105431" cy="100041"/>
              </a:xfrm>
              <a:custGeom>
                <a:avLst/>
                <a:gdLst/>
                <a:ahLst/>
                <a:cxnLst/>
                <a:rect l="l" t="t" r="r" b="b"/>
                <a:pathLst>
                  <a:path w="3286" h="3118" extrusionOk="0">
                    <a:moveTo>
                      <a:pt x="1652" y="1"/>
                    </a:moveTo>
                    <a:lnTo>
                      <a:pt x="1133" y="1021"/>
                    </a:lnTo>
                    <a:lnTo>
                      <a:pt x="1" y="1188"/>
                    </a:lnTo>
                    <a:lnTo>
                      <a:pt x="817" y="1986"/>
                    </a:lnTo>
                    <a:lnTo>
                      <a:pt x="632" y="3118"/>
                    </a:lnTo>
                    <a:lnTo>
                      <a:pt x="1652" y="2598"/>
                    </a:lnTo>
                    <a:lnTo>
                      <a:pt x="2654" y="3118"/>
                    </a:lnTo>
                    <a:lnTo>
                      <a:pt x="2654" y="3118"/>
                    </a:lnTo>
                    <a:lnTo>
                      <a:pt x="2469" y="1986"/>
                    </a:lnTo>
                    <a:lnTo>
                      <a:pt x="3285" y="1188"/>
                    </a:lnTo>
                    <a:lnTo>
                      <a:pt x="2153" y="1021"/>
                    </a:lnTo>
                    <a:lnTo>
                      <a:pt x="16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32"/>
              <p:cNvSpPr/>
              <p:nvPr/>
            </p:nvSpPr>
            <p:spPr>
              <a:xfrm>
                <a:off x="3703066" y="84607"/>
                <a:ext cx="105399" cy="100041"/>
              </a:xfrm>
              <a:custGeom>
                <a:avLst/>
                <a:gdLst/>
                <a:ahLst/>
                <a:cxnLst/>
                <a:rect l="l" t="t" r="r" b="b"/>
                <a:pathLst>
                  <a:path w="3285" h="3118" extrusionOk="0">
                    <a:moveTo>
                      <a:pt x="1634" y="0"/>
                    </a:moveTo>
                    <a:lnTo>
                      <a:pt x="1133" y="1021"/>
                    </a:lnTo>
                    <a:lnTo>
                      <a:pt x="1" y="1188"/>
                    </a:lnTo>
                    <a:lnTo>
                      <a:pt x="817" y="1986"/>
                    </a:lnTo>
                    <a:lnTo>
                      <a:pt x="613" y="3117"/>
                    </a:lnTo>
                    <a:lnTo>
                      <a:pt x="1634" y="2579"/>
                    </a:lnTo>
                    <a:lnTo>
                      <a:pt x="2654" y="3117"/>
                    </a:lnTo>
                    <a:lnTo>
                      <a:pt x="2450" y="1986"/>
                    </a:lnTo>
                    <a:lnTo>
                      <a:pt x="3285" y="1188"/>
                    </a:lnTo>
                    <a:lnTo>
                      <a:pt x="2135" y="1021"/>
                    </a:lnTo>
                    <a:lnTo>
                      <a:pt x="16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32"/>
              <p:cNvSpPr/>
              <p:nvPr/>
            </p:nvSpPr>
            <p:spPr>
              <a:xfrm>
                <a:off x="3930485" y="84607"/>
                <a:ext cx="105399" cy="100041"/>
              </a:xfrm>
              <a:custGeom>
                <a:avLst/>
                <a:gdLst/>
                <a:ahLst/>
                <a:cxnLst/>
                <a:rect l="l" t="t" r="r" b="b"/>
                <a:pathLst>
                  <a:path w="3285" h="3118" extrusionOk="0">
                    <a:moveTo>
                      <a:pt x="1652" y="0"/>
                    </a:moveTo>
                    <a:lnTo>
                      <a:pt x="1151" y="1021"/>
                    </a:lnTo>
                    <a:lnTo>
                      <a:pt x="0" y="1188"/>
                    </a:lnTo>
                    <a:lnTo>
                      <a:pt x="835" y="1986"/>
                    </a:lnTo>
                    <a:lnTo>
                      <a:pt x="631" y="3117"/>
                    </a:lnTo>
                    <a:lnTo>
                      <a:pt x="1652" y="2579"/>
                    </a:lnTo>
                    <a:lnTo>
                      <a:pt x="2672" y="3117"/>
                    </a:lnTo>
                    <a:lnTo>
                      <a:pt x="2468" y="1986"/>
                    </a:lnTo>
                    <a:lnTo>
                      <a:pt x="3285" y="1188"/>
                    </a:lnTo>
                    <a:lnTo>
                      <a:pt x="2153" y="1021"/>
                    </a:lnTo>
                    <a:lnTo>
                      <a:pt x="1652" y="0"/>
                    </a:lnTo>
                    <a:close/>
                    <a:moveTo>
                      <a:pt x="2672" y="3117"/>
                    </a:moveTo>
                    <a:lnTo>
                      <a:pt x="2672" y="3117"/>
                    </a:lnTo>
                    <a:lnTo>
                      <a:pt x="2672" y="311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32"/>
              <p:cNvSpPr/>
              <p:nvPr/>
            </p:nvSpPr>
            <p:spPr>
              <a:xfrm>
                <a:off x="4158481" y="84607"/>
                <a:ext cx="105399" cy="100041"/>
              </a:xfrm>
              <a:custGeom>
                <a:avLst/>
                <a:gdLst/>
                <a:ahLst/>
                <a:cxnLst/>
                <a:rect l="l" t="t" r="r" b="b"/>
                <a:pathLst>
                  <a:path w="3285" h="3118" extrusionOk="0">
                    <a:moveTo>
                      <a:pt x="1652" y="0"/>
                    </a:moveTo>
                    <a:lnTo>
                      <a:pt x="1132" y="1021"/>
                    </a:lnTo>
                    <a:lnTo>
                      <a:pt x="1" y="1188"/>
                    </a:lnTo>
                    <a:lnTo>
                      <a:pt x="817" y="1986"/>
                    </a:lnTo>
                    <a:lnTo>
                      <a:pt x="631" y="3117"/>
                    </a:lnTo>
                    <a:lnTo>
                      <a:pt x="631" y="3117"/>
                    </a:lnTo>
                    <a:lnTo>
                      <a:pt x="1652" y="2579"/>
                    </a:lnTo>
                    <a:lnTo>
                      <a:pt x="2654" y="3117"/>
                    </a:lnTo>
                    <a:lnTo>
                      <a:pt x="2468" y="1986"/>
                    </a:lnTo>
                    <a:lnTo>
                      <a:pt x="3285" y="1188"/>
                    </a:lnTo>
                    <a:lnTo>
                      <a:pt x="2153" y="1021"/>
                    </a:lnTo>
                    <a:lnTo>
                      <a:pt x="16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32"/>
              <p:cNvSpPr/>
              <p:nvPr/>
            </p:nvSpPr>
            <p:spPr>
              <a:xfrm>
                <a:off x="4386477" y="84607"/>
                <a:ext cx="105399" cy="100041"/>
              </a:xfrm>
              <a:custGeom>
                <a:avLst/>
                <a:gdLst/>
                <a:ahLst/>
                <a:cxnLst/>
                <a:rect l="l" t="t" r="r" b="b"/>
                <a:pathLst>
                  <a:path w="3285" h="3118" extrusionOk="0">
                    <a:moveTo>
                      <a:pt x="1652" y="0"/>
                    </a:moveTo>
                    <a:lnTo>
                      <a:pt x="1133" y="1021"/>
                    </a:lnTo>
                    <a:lnTo>
                      <a:pt x="1" y="1188"/>
                    </a:lnTo>
                    <a:lnTo>
                      <a:pt x="817" y="1986"/>
                    </a:lnTo>
                    <a:lnTo>
                      <a:pt x="632" y="3117"/>
                    </a:lnTo>
                    <a:lnTo>
                      <a:pt x="1652" y="2579"/>
                    </a:lnTo>
                    <a:lnTo>
                      <a:pt x="2654" y="3117"/>
                    </a:lnTo>
                    <a:lnTo>
                      <a:pt x="2468" y="1986"/>
                    </a:lnTo>
                    <a:lnTo>
                      <a:pt x="3285" y="1188"/>
                    </a:lnTo>
                    <a:lnTo>
                      <a:pt x="2153" y="1021"/>
                    </a:lnTo>
                    <a:lnTo>
                      <a:pt x="1652" y="0"/>
                    </a:lnTo>
                    <a:close/>
                    <a:moveTo>
                      <a:pt x="632" y="3117"/>
                    </a:moveTo>
                    <a:lnTo>
                      <a:pt x="632" y="3117"/>
                    </a:lnTo>
                    <a:lnTo>
                      <a:pt x="632" y="311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32"/>
              <p:cNvSpPr/>
              <p:nvPr/>
            </p:nvSpPr>
            <p:spPr>
              <a:xfrm>
                <a:off x="4614473" y="84607"/>
                <a:ext cx="105431" cy="100041"/>
              </a:xfrm>
              <a:custGeom>
                <a:avLst/>
                <a:gdLst/>
                <a:ahLst/>
                <a:cxnLst/>
                <a:rect l="l" t="t" r="r" b="b"/>
                <a:pathLst>
                  <a:path w="3286" h="3118" extrusionOk="0">
                    <a:moveTo>
                      <a:pt x="1634" y="0"/>
                    </a:moveTo>
                    <a:lnTo>
                      <a:pt x="1133" y="1021"/>
                    </a:lnTo>
                    <a:lnTo>
                      <a:pt x="1" y="1188"/>
                    </a:lnTo>
                    <a:lnTo>
                      <a:pt x="817" y="1986"/>
                    </a:lnTo>
                    <a:lnTo>
                      <a:pt x="632" y="3117"/>
                    </a:lnTo>
                    <a:lnTo>
                      <a:pt x="1634" y="2579"/>
                    </a:lnTo>
                    <a:lnTo>
                      <a:pt x="2654" y="3117"/>
                    </a:lnTo>
                    <a:lnTo>
                      <a:pt x="2469" y="1986"/>
                    </a:lnTo>
                    <a:lnTo>
                      <a:pt x="3285" y="1188"/>
                    </a:lnTo>
                    <a:lnTo>
                      <a:pt x="2153" y="1021"/>
                    </a:lnTo>
                    <a:lnTo>
                      <a:pt x="1634" y="0"/>
                    </a:lnTo>
                    <a:close/>
                    <a:moveTo>
                      <a:pt x="2654" y="3117"/>
                    </a:moveTo>
                    <a:lnTo>
                      <a:pt x="2654" y="3117"/>
                    </a:lnTo>
                    <a:lnTo>
                      <a:pt x="2654" y="311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32"/>
              <p:cNvSpPr/>
              <p:nvPr/>
            </p:nvSpPr>
            <p:spPr>
              <a:xfrm>
                <a:off x="4842501" y="84607"/>
                <a:ext cx="105399" cy="100041"/>
              </a:xfrm>
              <a:custGeom>
                <a:avLst/>
                <a:gdLst/>
                <a:ahLst/>
                <a:cxnLst/>
                <a:rect l="l" t="t" r="r" b="b"/>
                <a:pathLst>
                  <a:path w="3285" h="3118" extrusionOk="0">
                    <a:moveTo>
                      <a:pt x="1633" y="0"/>
                    </a:moveTo>
                    <a:lnTo>
                      <a:pt x="1132" y="1021"/>
                    </a:lnTo>
                    <a:lnTo>
                      <a:pt x="0" y="1188"/>
                    </a:lnTo>
                    <a:lnTo>
                      <a:pt x="817" y="1986"/>
                    </a:lnTo>
                    <a:lnTo>
                      <a:pt x="631" y="3117"/>
                    </a:lnTo>
                    <a:lnTo>
                      <a:pt x="1633" y="2579"/>
                    </a:lnTo>
                    <a:lnTo>
                      <a:pt x="2653" y="3117"/>
                    </a:lnTo>
                    <a:lnTo>
                      <a:pt x="2449" y="1986"/>
                    </a:lnTo>
                    <a:lnTo>
                      <a:pt x="3284" y="1188"/>
                    </a:lnTo>
                    <a:lnTo>
                      <a:pt x="2152" y="1021"/>
                    </a:lnTo>
                    <a:lnTo>
                      <a:pt x="1633" y="0"/>
                    </a:lnTo>
                    <a:close/>
                    <a:moveTo>
                      <a:pt x="2653" y="3117"/>
                    </a:moveTo>
                    <a:lnTo>
                      <a:pt x="2653" y="3117"/>
                    </a:lnTo>
                    <a:lnTo>
                      <a:pt x="2653" y="311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32"/>
              <p:cNvSpPr/>
              <p:nvPr/>
            </p:nvSpPr>
            <p:spPr>
              <a:xfrm>
                <a:off x="5070497" y="84607"/>
                <a:ext cx="105399" cy="100041"/>
              </a:xfrm>
              <a:custGeom>
                <a:avLst/>
                <a:gdLst/>
                <a:ahLst/>
                <a:cxnLst/>
                <a:rect l="l" t="t" r="r" b="b"/>
                <a:pathLst>
                  <a:path w="3285" h="3118" extrusionOk="0">
                    <a:moveTo>
                      <a:pt x="1633" y="0"/>
                    </a:moveTo>
                    <a:lnTo>
                      <a:pt x="1132" y="1021"/>
                    </a:lnTo>
                    <a:lnTo>
                      <a:pt x="0" y="1188"/>
                    </a:lnTo>
                    <a:lnTo>
                      <a:pt x="817" y="1986"/>
                    </a:lnTo>
                    <a:lnTo>
                      <a:pt x="631" y="3117"/>
                    </a:lnTo>
                    <a:lnTo>
                      <a:pt x="1633" y="2579"/>
                    </a:lnTo>
                    <a:lnTo>
                      <a:pt x="2654" y="3117"/>
                    </a:lnTo>
                    <a:lnTo>
                      <a:pt x="2449" y="1986"/>
                    </a:lnTo>
                    <a:lnTo>
                      <a:pt x="3284" y="1188"/>
                    </a:lnTo>
                    <a:lnTo>
                      <a:pt x="2134" y="1021"/>
                    </a:lnTo>
                    <a:lnTo>
                      <a:pt x="1633" y="0"/>
                    </a:lnTo>
                    <a:close/>
                    <a:moveTo>
                      <a:pt x="2654" y="3117"/>
                    </a:moveTo>
                    <a:lnTo>
                      <a:pt x="2654" y="3117"/>
                    </a:lnTo>
                    <a:lnTo>
                      <a:pt x="2654" y="311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32"/>
              <p:cNvSpPr/>
              <p:nvPr/>
            </p:nvSpPr>
            <p:spPr>
              <a:xfrm>
                <a:off x="5297883" y="83998"/>
                <a:ext cx="105431" cy="100041"/>
              </a:xfrm>
              <a:custGeom>
                <a:avLst/>
                <a:gdLst/>
                <a:ahLst/>
                <a:cxnLst/>
                <a:rect l="l" t="t" r="r" b="b"/>
                <a:pathLst>
                  <a:path w="3286" h="3118" extrusionOk="0">
                    <a:moveTo>
                      <a:pt x="1652" y="1"/>
                    </a:moveTo>
                    <a:lnTo>
                      <a:pt x="1133" y="1021"/>
                    </a:lnTo>
                    <a:lnTo>
                      <a:pt x="1" y="1188"/>
                    </a:lnTo>
                    <a:lnTo>
                      <a:pt x="817" y="1986"/>
                    </a:lnTo>
                    <a:lnTo>
                      <a:pt x="632" y="3118"/>
                    </a:lnTo>
                    <a:lnTo>
                      <a:pt x="1652" y="2580"/>
                    </a:lnTo>
                    <a:lnTo>
                      <a:pt x="2654" y="3118"/>
                    </a:lnTo>
                    <a:lnTo>
                      <a:pt x="2469" y="1986"/>
                    </a:lnTo>
                    <a:lnTo>
                      <a:pt x="3285" y="1188"/>
                    </a:lnTo>
                    <a:lnTo>
                      <a:pt x="2153" y="1021"/>
                    </a:lnTo>
                    <a:lnTo>
                      <a:pt x="16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32"/>
              <p:cNvSpPr/>
              <p:nvPr/>
            </p:nvSpPr>
            <p:spPr>
              <a:xfrm>
                <a:off x="5517569" y="83998"/>
                <a:ext cx="105399" cy="100041"/>
              </a:xfrm>
              <a:custGeom>
                <a:avLst/>
                <a:gdLst/>
                <a:ahLst/>
                <a:cxnLst/>
                <a:rect l="l" t="t" r="r" b="b"/>
                <a:pathLst>
                  <a:path w="3285" h="3118" extrusionOk="0">
                    <a:moveTo>
                      <a:pt x="1633" y="1"/>
                    </a:moveTo>
                    <a:lnTo>
                      <a:pt x="1132" y="1021"/>
                    </a:lnTo>
                    <a:lnTo>
                      <a:pt x="0" y="1188"/>
                    </a:lnTo>
                    <a:lnTo>
                      <a:pt x="817" y="1986"/>
                    </a:lnTo>
                    <a:lnTo>
                      <a:pt x="631" y="3118"/>
                    </a:lnTo>
                    <a:lnTo>
                      <a:pt x="1633" y="2580"/>
                    </a:lnTo>
                    <a:lnTo>
                      <a:pt x="2654" y="3118"/>
                    </a:lnTo>
                    <a:lnTo>
                      <a:pt x="2450" y="1986"/>
                    </a:lnTo>
                    <a:lnTo>
                      <a:pt x="3284" y="1188"/>
                    </a:lnTo>
                    <a:lnTo>
                      <a:pt x="2153" y="1021"/>
                    </a:lnTo>
                    <a:lnTo>
                      <a:pt x="1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32"/>
              <p:cNvSpPr/>
              <p:nvPr/>
            </p:nvSpPr>
            <p:spPr>
              <a:xfrm>
                <a:off x="5745565" y="83998"/>
                <a:ext cx="105399" cy="100041"/>
              </a:xfrm>
              <a:custGeom>
                <a:avLst/>
                <a:gdLst/>
                <a:ahLst/>
                <a:cxnLst/>
                <a:rect l="l" t="t" r="r" b="b"/>
                <a:pathLst>
                  <a:path w="3285" h="3118" extrusionOk="0">
                    <a:moveTo>
                      <a:pt x="1633" y="1"/>
                    </a:moveTo>
                    <a:lnTo>
                      <a:pt x="1132" y="1021"/>
                    </a:lnTo>
                    <a:lnTo>
                      <a:pt x="1" y="1188"/>
                    </a:lnTo>
                    <a:lnTo>
                      <a:pt x="817" y="1986"/>
                    </a:lnTo>
                    <a:lnTo>
                      <a:pt x="613" y="3118"/>
                    </a:lnTo>
                    <a:lnTo>
                      <a:pt x="1633" y="2580"/>
                    </a:lnTo>
                    <a:lnTo>
                      <a:pt x="2654" y="3118"/>
                    </a:lnTo>
                    <a:lnTo>
                      <a:pt x="2450" y="1986"/>
                    </a:lnTo>
                    <a:lnTo>
                      <a:pt x="3285" y="1188"/>
                    </a:lnTo>
                    <a:lnTo>
                      <a:pt x="2134" y="1021"/>
                    </a:lnTo>
                    <a:lnTo>
                      <a:pt x="1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32"/>
              <p:cNvSpPr/>
              <p:nvPr/>
            </p:nvSpPr>
            <p:spPr>
              <a:xfrm>
                <a:off x="5972984" y="83998"/>
                <a:ext cx="105399" cy="100041"/>
              </a:xfrm>
              <a:custGeom>
                <a:avLst/>
                <a:gdLst/>
                <a:ahLst/>
                <a:cxnLst/>
                <a:rect l="l" t="t" r="r" b="b"/>
                <a:pathLst>
                  <a:path w="3285" h="3118" extrusionOk="0">
                    <a:moveTo>
                      <a:pt x="1651" y="1"/>
                    </a:moveTo>
                    <a:lnTo>
                      <a:pt x="1151" y="1021"/>
                    </a:lnTo>
                    <a:lnTo>
                      <a:pt x="0" y="1188"/>
                    </a:lnTo>
                    <a:lnTo>
                      <a:pt x="835" y="1986"/>
                    </a:lnTo>
                    <a:lnTo>
                      <a:pt x="631" y="3118"/>
                    </a:lnTo>
                    <a:lnTo>
                      <a:pt x="1651" y="2580"/>
                    </a:lnTo>
                    <a:lnTo>
                      <a:pt x="2672" y="3118"/>
                    </a:lnTo>
                    <a:lnTo>
                      <a:pt x="2468" y="1986"/>
                    </a:lnTo>
                    <a:lnTo>
                      <a:pt x="3284" y="1188"/>
                    </a:lnTo>
                    <a:lnTo>
                      <a:pt x="2152" y="1021"/>
                    </a:lnTo>
                    <a:lnTo>
                      <a:pt x="16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32"/>
              <p:cNvSpPr/>
              <p:nvPr/>
            </p:nvSpPr>
            <p:spPr>
              <a:xfrm>
                <a:off x="6200980" y="83998"/>
                <a:ext cx="105399" cy="100041"/>
              </a:xfrm>
              <a:custGeom>
                <a:avLst/>
                <a:gdLst/>
                <a:ahLst/>
                <a:cxnLst/>
                <a:rect l="l" t="t" r="r" b="b"/>
                <a:pathLst>
                  <a:path w="3285" h="3118" extrusionOk="0">
                    <a:moveTo>
                      <a:pt x="1652" y="1"/>
                    </a:moveTo>
                    <a:lnTo>
                      <a:pt x="1132" y="1021"/>
                    </a:lnTo>
                    <a:lnTo>
                      <a:pt x="0" y="1188"/>
                    </a:lnTo>
                    <a:lnTo>
                      <a:pt x="835" y="1986"/>
                    </a:lnTo>
                    <a:lnTo>
                      <a:pt x="631" y="3118"/>
                    </a:lnTo>
                    <a:lnTo>
                      <a:pt x="1652" y="2580"/>
                    </a:lnTo>
                    <a:lnTo>
                      <a:pt x="2654" y="3118"/>
                    </a:lnTo>
                    <a:lnTo>
                      <a:pt x="2468" y="1986"/>
                    </a:lnTo>
                    <a:lnTo>
                      <a:pt x="3284" y="1188"/>
                    </a:lnTo>
                    <a:lnTo>
                      <a:pt x="2153" y="1021"/>
                    </a:lnTo>
                    <a:lnTo>
                      <a:pt x="16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32"/>
              <p:cNvSpPr/>
              <p:nvPr/>
            </p:nvSpPr>
            <p:spPr>
              <a:xfrm>
                <a:off x="6428976" y="83998"/>
                <a:ext cx="105399" cy="100041"/>
              </a:xfrm>
              <a:custGeom>
                <a:avLst/>
                <a:gdLst/>
                <a:ahLst/>
                <a:cxnLst/>
                <a:rect l="l" t="t" r="r" b="b"/>
                <a:pathLst>
                  <a:path w="3285" h="3118" extrusionOk="0">
                    <a:moveTo>
                      <a:pt x="1652" y="1"/>
                    </a:moveTo>
                    <a:lnTo>
                      <a:pt x="1132" y="1021"/>
                    </a:lnTo>
                    <a:lnTo>
                      <a:pt x="1" y="1188"/>
                    </a:lnTo>
                    <a:lnTo>
                      <a:pt x="817" y="1986"/>
                    </a:lnTo>
                    <a:lnTo>
                      <a:pt x="631" y="3118"/>
                    </a:lnTo>
                    <a:lnTo>
                      <a:pt x="1652" y="2580"/>
                    </a:lnTo>
                    <a:lnTo>
                      <a:pt x="2654" y="3118"/>
                    </a:lnTo>
                    <a:lnTo>
                      <a:pt x="2468" y="1986"/>
                    </a:lnTo>
                    <a:lnTo>
                      <a:pt x="3285" y="1188"/>
                    </a:lnTo>
                    <a:lnTo>
                      <a:pt x="2153" y="1021"/>
                    </a:lnTo>
                    <a:lnTo>
                      <a:pt x="16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32"/>
              <p:cNvSpPr/>
              <p:nvPr/>
            </p:nvSpPr>
            <p:spPr>
              <a:xfrm>
                <a:off x="6656972" y="83998"/>
                <a:ext cx="105399" cy="100041"/>
              </a:xfrm>
              <a:custGeom>
                <a:avLst/>
                <a:gdLst/>
                <a:ahLst/>
                <a:cxnLst/>
                <a:rect l="l" t="t" r="r" b="b"/>
                <a:pathLst>
                  <a:path w="3285" h="3118" extrusionOk="0">
                    <a:moveTo>
                      <a:pt x="1633" y="1"/>
                    </a:moveTo>
                    <a:lnTo>
                      <a:pt x="1133" y="1021"/>
                    </a:lnTo>
                    <a:lnTo>
                      <a:pt x="1" y="1188"/>
                    </a:lnTo>
                    <a:lnTo>
                      <a:pt x="817" y="1986"/>
                    </a:lnTo>
                    <a:lnTo>
                      <a:pt x="632" y="3118"/>
                    </a:lnTo>
                    <a:lnTo>
                      <a:pt x="1633" y="2580"/>
                    </a:lnTo>
                    <a:lnTo>
                      <a:pt x="2654" y="3118"/>
                    </a:lnTo>
                    <a:lnTo>
                      <a:pt x="2468" y="1986"/>
                    </a:lnTo>
                    <a:lnTo>
                      <a:pt x="3285" y="1188"/>
                    </a:lnTo>
                    <a:lnTo>
                      <a:pt x="2153" y="1021"/>
                    </a:lnTo>
                    <a:lnTo>
                      <a:pt x="1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32"/>
              <p:cNvSpPr/>
              <p:nvPr/>
            </p:nvSpPr>
            <p:spPr>
              <a:xfrm>
                <a:off x="6884968" y="83998"/>
                <a:ext cx="105399" cy="100041"/>
              </a:xfrm>
              <a:custGeom>
                <a:avLst/>
                <a:gdLst/>
                <a:ahLst/>
                <a:cxnLst/>
                <a:rect l="l" t="t" r="r" b="b"/>
                <a:pathLst>
                  <a:path w="3285" h="3118" extrusionOk="0">
                    <a:moveTo>
                      <a:pt x="1634" y="1"/>
                    </a:moveTo>
                    <a:lnTo>
                      <a:pt x="1133" y="1021"/>
                    </a:lnTo>
                    <a:lnTo>
                      <a:pt x="1" y="1188"/>
                    </a:lnTo>
                    <a:lnTo>
                      <a:pt x="817" y="1986"/>
                    </a:lnTo>
                    <a:lnTo>
                      <a:pt x="632" y="3118"/>
                    </a:lnTo>
                    <a:lnTo>
                      <a:pt x="1634" y="2580"/>
                    </a:lnTo>
                    <a:lnTo>
                      <a:pt x="2654" y="3118"/>
                    </a:lnTo>
                    <a:lnTo>
                      <a:pt x="2450" y="1986"/>
                    </a:lnTo>
                    <a:lnTo>
                      <a:pt x="3285" y="1188"/>
                    </a:lnTo>
                    <a:lnTo>
                      <a:pt x="2153" y="1021"/>
                    </a:lnTo>
                    <a:lnTo>
                      <a:pt x="16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32"/>
              <p:cNvSpPr/>
              <p:nvPr/>
            </p:nvSpPr>
            <p:spPr>
              <a:xfrm>
                <a:off x="7112996" y="83998"/>
                <a:ext cx="105399" cy="100041"/>
              </a:xfrm>
              <a:custGeom>
                <a:avLst/>
                <a:gdLst/>
                <a:ahLst/>
                <a:cxnLst/>
                <a:rect l="l" t="t" r="r" b="b"/>
                <a:pathLst>
                  <a:path w="3285" h="3118" extrusionOk="0">
                    <a:moveTo>
                      <a:pt x="1633" y="1"/>
                    </a:moveTo>
                    <a:lnTo>
                      <a:pt x="1132" y="1021"/>
                    </a:lnTo>
                    <a:lnTo>
                      <a:pt x="0" y="1188"/>
                    </a:lnTo>
                    <a:lnTo>
                      <a:pt x="816" y="1986"/>
                    </a:lnTo>
                    <a:lnTo>
                      <a:pt x="612" y="3118"/>
                    </a:lnTo>
                    <a:lnTo>
                      <a:pt x="1633" y="2580"/>
                    </a:lnTo>
                    <a:lnTo>
                      <a:pt x="2653" y="3118"/>
                    </a:lnTo>
                    <a:lnTo>
                      <a:pt x="2449" y="1986"/>
                    </a:lnTo>
                    <a:lnTo>
                      <a:pt x="3284" y="1188"/>
                    </a:lnTo>
                    <a:lnTo>
                      <a:pt x="2134" y="1021"/>
                    </a:lnTo>
                    <a:lnTo>
                      <a:pt x="1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32"/>
              <p:cNvSpPr/>
              <p:nvPr/>
            </p:nvSpPr>
            <p:spPr>
              <a:xfrm>
                <a:off x="7340382" y="83998"/>
                <a:ext cx="105399" cy="100041"/>
              </a:xfrm>
              <a:custGeom>
                <a:avLst/>
                <a:gdLst/>
                <a:ahLst/>
                <a:cxnLst/>
                <a:rect l="l" t="t" r="r" b="b"/>
                <a:pathLst>
                  <a:path w="3285" h="3118" extrusionOk="0">
                    <a:moveTo>
                      <a:pt x="1652" y="1"/>
                    </a:moveTo>
                    <a:lnTo>
                      <a:pt x="1151" y="1021"/>
                    </a:lnTo>
                    <a:lnTo>
                      <a:pt x="1" y="1188"/>
                    </a:lnTo>
                    <a:lnTo>
                      <a:pt x="836" y="1986"/>
                    </a:lnTo>
                    <a:lnTo>
                      <a:pt x="632" y="3118"/>
                    </a:lnTo>
                    <a:lnTo>
                      <a:pt x="1652" y="2580"/>
                    </a:lnTo>
                    <a:lnTo>
                      <a:pt x="2672" y="3118"/>
                    </a:lnTo>
                    <a:lnTo>
                      <a:pt x="2468" y="1986"/>
                    </a:lnTo>
                    <a:lnTo>
                      <a:pt x="3285" y="1188"/>
                    </a:lnTo>
                    <a:lnTo>
                      <a:pt x="2153" y="1021"/>
                    </a:lnTo>
                    <a:lnTo>
                      <a:pt x="16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32"/>
              <p:cNvSpPr/>
              <p:nvPr/>
            </p:nvSpPr>
            <p:spPr>
              <a:xfrm>
                <a:off x="7568378" y="83998"/>
                <a:ext cx="105399" cy="100041"/>
              </a:xfrm>
              <a:custGeom>
                <a:avLst/>
                <a:gdLst/>
                <a:ahLst/>
                <a:cxnLst/>
                <a:rect l="l" t="t" r="r" b="b"/>
                <a:pathLst>
                  <a:path w="3285" h="3118" extrusionOk="0">
                    <a:moveTo>
                      <a:pt x="1652" y="1"/>
                    </a:moveTo>
                    <a:lnTo>
                      <a:pt x="1133" y="1021"/>
                    </a:lnTo>
                    <a:lnTo>
                      <a:pt x="1" y="1188"/>
                    </a:lnTo>
                    <a:lnTo>
                      <a:pt x="836" y="1986"/>
                    </a:lnTo>
                    <a:lnTo>
                      <a:pt x="632" y="3118"/>
                    </a:lnTo>
                    <a:lnTo>
                      <a:pt x="1652" y="2580"/>
                    </a:lnTo>
                    <a:lnTo>
                      <a:pt x="2654" y="3118"/>
                    </a:lnTo>
                    <a:lnTo>
                      <a:pt x="2469" y="1986"/>
                    </a:lnTo>
                    <a:lnTo>
                      <a:pt x="3285" y="1188"/>
                    </a:lnTo>
                    <a:lnTo>
                      <a:pt x="2153" y="1021"/>
                    </a:lnTo>
                    <a:lnTo>
                      <a:pt x="16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32"/>
              <p:cNvSpPr/>
              <p:nvPr/>
            </p:nvSpPr>
            <p:spPr>
              <a:xfrm>
                <a:off x="7796406" y="83998"/>
                <a:ext cx="105399" cy="100041"/>
              </a:xfrm>
              <a:custGeom>
                <a:avLst/>
                <a:gdLst/>
                <a:ahLst/>
                <a:cxnLst/>
                <a:rect l="l" t="t" r="r" b="b"/>
                <a:pathLst>
                  <a:path w="3285" h="3118" extrusionOk="0">
                    <a:moveTo>
                      <a:pt x="1651" y="1"/>
                    </a:moveTo>
                    <a:lnTo>
                      <a:pt x="1132" y="1021"/>
                    </a:lnTo>
                    <a:lnTo>
                      <a:pt x="0" y="1188"/>
                    </a:lnTo>
                    <a:lnTo>
                      <a:pt x="816" y="1986"/>
                    </a:lnTo>
                    <a:lnTo>
                      <a:pt x="631" y="3118"/>
                    </a:lnTo>
                    <a:lnTo>
                      <a:pt x="1651" y="2580"/>
                    </a:lnTo>
                    <a:lnTo>
                      <a:pt x="2653" y="3118"/>
                    </a:lnTo>
                    <a:lnTo>
                      <a:pt x="2468" y="1986"/>
                    </a:lnTo>
                    <a:lnTo>
                      <a:pt x="3284" y="1188"/>
                    </a:lnTo>
                    <a:lnTo>
                      <a:pt x="2152" y="1021"/>
                    </a:lnTo>
                    <a:lnTo>
                      <a:pt x="16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32"/>
              <p:cNvSpPr/>
              <p:nvPr/>
            </p:nvSpPr>
            <p:spPr>
              <a:xfrm>
                <a:off x="8024402" y="83998"/>
                <a:ext cx="105399" cy="100041"/>
              </a:xfrm>
              <a:custGeom>
                <a:avLst/>
                <a:gdLst/>
                <a:ahLst/>
                <a:cxnLst/>
                <a:rect l="l" t="t" r="r" b="b"/>
                <a:pathLst>
                  <a:path w="3285" h="3118" extrusionOk="0">
                    <a:moveTo>
                      <a:pt x="1633" y="1"/>
                    </a:moveTo>
                    <a:lnTo>
                      <a:pt x="1132" y="1021"/>
                    </a:lnTo>
                    <a:lnTo>
                      <a:pt x="0" y="1188"/>
                    </a:lnTo>
                    <a:lnTo>
                      <a:pt x="817" y="1986"/>
                    </a:lnTo>
                    <a:lnTo>
                      <a:pt x="631" y="3118"/>
                    </a:lnTo>
                    <a:lnTo>
                      <a:pt x="1633" y="2580"/>
                    </a:lnTo>
                    <a:lnTo>
                      <a:pt x="2653" y="3118"/>
                    </a:lnTo>
                    <a:lnTo>
                      <a:pt x="2468" y="1986"/>
                    </a:lnTo>
                    <a:lnTo>
                      <a:pt x="3284" y="1188"/>
                    </a:lnTo>
                    <a:lnTo>
                      <a:pt x="2153" y="1021"/>
                    </a:lnTo>
                    <a:lnTo>
                      <a:pt x="1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32"/>
              <p:cNvSpPr/>
              <p:nvPr/>
            </p:nvSpPr>
            <p:spPr>
              <a:xfrm>
                <a:off x="8252398" y="83998"/>
                <a:ext cx="105399" cy="100041"/>
              </a:xfrm>
              <a:custGeom>
                <a:avLst/>
                <a:gdLst/>
                <a:ahLst/>
                <a:cxnLst/>
                <a:rect l="l" t="t" r="r" b="b"/>
                <a:pathLst>
                  <a:path w="3285" h="3118" extrusionOk="0">
                    <a:moveTo>
                      <a:pt x="1633" y="1"/>
                    </a:moveTo>
                    <a:lnTo>
                      <a:pt x="1132" y="1021"/>
                    </a:lnTo>
                    <a:lnTo>
                      <a:pt x="0" y="1188"/>
                    </a:lnTo>
                    <a:lnTo>
                      <a:pt x="817" y="1986"/>
                    </a:lnTo>
                    <a:lnTo>
                      <a:pt x="631" y="3118"/>
                    </a:lnTo>
                    <a:lnTo>
                      <a:pt x="1633" y="2580"/>
                    </a:lnTo>
                    <a:lnTo>
                      <a:pt x="2654" y="3118"/>
                    </a:lnTo>
                    <a:lnTo>
                      <a:pt x="2450" y="1986"/>
                    </a:lnTo>
                    <a:lnTo>
                      <a:pt x="3284" y="1188"/>
                    </a:lnTo>
                    <a:lnTo>
                      <a:pt x="2153" y="1021"/>
                    </a:lnTo>
                    <a:lnTo>
                      <a:pt x="1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32"/>
              <p:cNvSpPr/>
              <p:nvPr/>
            </p:nvSpPr>
            <p:spPr>
              <a:xfrm>
                <a:off x="8480394" y="83998"/>
                <a:ext cx="105399" cy="100041"/>
              </a:xfrm>
              <a:custGeom>
                <a:avLst/>
                <a:gdLst/>
                <a:ahLst/>
                <a:cxnLst/>
                <a:rect l="l" t="t" r="r" b="b"/>
                <a:pathLst>
                  <a:path w="3285" h="3118" extrusionOk="0">
                    <a:moveTo>
                      <a:pt x="1633" y="1"/>
                    </a:moveTo>
                    <a:lnTo>
                      <a:pt x="1132" y="1021"/>
                    </a:lnTo>
                    <a:lnTo>
                      <a:pt x="1" y="1188"/>
                    </a:lnTo>
                    <a:lnTo>
                      <a:pt x="817" y="1986"/>
                    </a:lnTo>
                    <a:lnTo>
                      <a:pt x="613" y="3118"/>
                    </a:lnTo>
                    <a:lnTo>
                      <a:pt x="1633" y="2580"/>
                    </a:lnTo>
                    <a:lnTo>
                      <a:pt x="2654" y="3118"/>
                    </a:lnTo>
                    <a:lnTo>
                      <a:pt x="2450" y="1986"/>
                    </a:lnTo>
                    <a:lnTo>
                      <a:pt x="3285" y="1188"/>
                    </a:lnTo>
                    <a:lnTo>
                      <a:pt x="2134" y="1021"/>
                    </a:lnTo>
                    <a:lnTo>
                      <a:pt x="1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32"/>
              <p:cNvSpPr/>
              <p:nvPr/>
            </p:nvSpPr>
            <p:spPr>
              <a:xfrm>
                <a:off x="8707813" y="83998"/>
                <a:ext cx="105399" cy="100041"/>
              </a:xfrm>
              <a:custGeom>
                <a:avLst/>
                <a:gdLst/>
                <a:ahLst/>
                <a:cxnLst/>
                <a:rect l="l" t="t" r="r" b="b"/>
                <a:pathLst>
                  <a:path w="3285" h="3118" extrusionOk="0">
                    <a:moveTo>
                      <a:pt x="1652" y="1"/>
                    </a:moveTo>
                    <a:lnTo>
                      <a:pt x="1151" y="1021"/>
                    </a:lnTo>
                    <a:lnTo>
                      <a:pt x="0" y="1188"/>
                    </a:lnTo>
                    <a:lnTo>
                      <a:pt x="835" y="1986"/>
                    </a:lnTo>
                    <a:lnTo>
                      <a:pt x="631" y="3118"/>
                    </a:lnTo>
                    <a:lnTo>
                      <a:pt x="1652" y="2580"/>
                    </a:lnTo>
                    <a:lnTo>
                      <a:pt x="2672" y="3118"/>
                    </a:lnTo>
                    <a:lnTo>
                      <a:pt x="2468" y="1986"/>
                    </a:lnTo>
                    <a:lnTo>
                      <a:pt x="3284" y="1188"/>
                    </a:lnTo>
                    <a:lnTo>
                      <a:pt x="2152" y="1021"/>
                    </a:lnTo>
                    <a:lnTo>
                      <a:pt x="16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32"/>
              <p:cNvSpPr/>
              <p:nvPr/>
            </p:nvSpPr>
            <p:spPr>
              <a:xfrm>
                <a:off x="8926889" y="83998"/>
                <a:ext cx="105399" cy="100651"/>
              </a:xfrm>
              <a:custGeom>
                <a:avLst/>
                <a:gdLst/>
                <a:ahLst/>
                <a:cxnLst/>
                <a:rect l="l" t="t" r="r" b="b"/>
                <a:pathLst>
                  <a:path w="3285" h="3137" extrusionOk="0">
                    <a:moveTo>
                      <a:pt x="1633" y="1"/>
                    </a:moveTo>
                    <a:lnTo>
                      <a:pt x="1132" y="1040"/>
                    </a:lnTo>
                    <a:lnTo>
                      <a:pt x="0" y="1207"/>
                    </a:lnTo>
                    <a:lnTo>
                      <a:pt x="816" y="2005"/>
                    </a:lnTo>
                    <a:lnTo>
                      <a:pt x="631" y="3136"/>
                    </a:lnTo>
                    <a:lnTo>
                      <a:pt x="1633" y="2598"/>
                    </a:lnTo>
                    <a:lnTo>
                      <a:pt x="2653" y="3136"/>
                    </a:lnTo>
                    <a:lnTo>
                      <a:pt x="2468" y="2005"/>
                    </a:lnTo>
                    <a:lnTo>
                      <a:pt x="3284" y="1207"/>
                    </a:lnTo>
                    <a:lnTo>
                      <a:pt x="2152" y="1040"/>
                    </a:lnTo>
                    <a:lnTo>
                      <a:pt x="1633" y="1"/>
                    </a:lnTo>
                    <a:close/>
                    <a:moveTo>
                      <a:pt x="2653" y="3136"/>
                    </a:moveTo>
                    <a:lnTo>
                      <a:pt x="2653" y="3136"/>
                    </a:lnTo>
                    <a:lnTo>
                      <a:pt x="2653" y="313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52" name="Google Shape;3152;p32"/>
            <p:cNvSpPr/>
            <p:nvPr/>
          </p:nvSpPr>
          <p:spPr>
            <a:xfrm>
              <a:off x="8607" y="4897646"/>
              <a:ext cx="9135594" cy="237557"/>
            </a:xfrm>
            <a:custGeom>
              <a:avLst/>
              <a:gdLst/>
              <a:ahLst/>
              <a:cxnLst/>
              <a:rect l="l" t="t" r="r" b="b"/>
              <a:pathLst>
                <a:path w="284731" h="7404" extrusionOk="0">
                  <a:moveTo>
                    <a:pt x="1" y="0"/>
                  </a:moveTo>
                  <a:lnTo>
                    <a:pt x="1" y="7403"/>
                  </a:lnTo>
                  <a:lnTo>
                    <a:pt x="284730" y="7403"/>
                  </a:lnTo>
                  <a:lnTo>
                    <a:pt x="2847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53" name="Google Shape;3153;p32"/>
            <p:cNvGrpSpPr/>
            <p:nvPr/>
          </p:nvGrpSpPr>
          <p:grpSpPr>
            <a:xfrm>
              <a:off x="82434" y="4966083"/>
              <a:ext cx="8958164" cy="100651"/>
              <a:chOff x="82434" y="4966083"/>
              <a:chExt cx="8958164" cy="100651"/>
            </a:xfrm>
          </p:grpSpPr>
          <p:sp>
            <p:nvSpPr>
              <p:cNvPr id="3154" name="Google Shape;3154;p32"/>
              <p:cNvSpPr/>
              <p:nvPr/>
            </p:nvSpPr>
            <p:spPr>
              <a:xfrm>
                <a:off x="82434" y="4966083"/>
                <a:ext cx="105399" cy="100651"/>
              </a:xfrm>
              <a:custGeom>
                <a:avLst/>
                <a:gdLst/>
                <a:ahLst/>
                <a:cxnLst/>
                <a:rect l="l" t="t" r="r" b="b"/>
                <a:pathLst>
                  <a:path w="3285" h="3137" extrusionOk="0">
                    <a:moveTo>
                      <a:pt x="1652" y="1"/>
                    </a:moveTo>
                    <a:lnTo>
                      <a:pt x="1132" y="1040"/>
                    </a:lnTo>
                    <a:lnTo>
                      <a:pt x="0" y="1207"/>
                    </a:lnTo>
                    <a:lnTo>
                      <a:pt x="835" y="2005"/>
                    </a:lnTo>
                    <a:lnTo>
                      <a:pt x="631" y="3136"/>
                    </a:lnTo>
                    <a:lnTo>
                      <a:pt x="1652" y="2598"/>
                    </a:lnTo>
                    <a:lnTo>
                      <a:pt x="2654" y="3136"/>
                    </a:lnTo>
                    <a:lnTo>
                      <a:pt x="2468" y="2005"/>
                    </a:lnTo>
                    <a:lnTo>
                      <a:pt x="3285" y="1207"/>
                    </a:lnTo>
                    <a:lnTo>
                      <a:pt x="2153" y="1040"/>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32"/>
              <p:cNvSpPr/>
              <p:nvPr/>
            </p:nvSpPr>
            <p:spPr>
              <a:xfrm>
                <a:off x="302088" y="4966083"/>
                <a:ext cx="105399" cy="100651"/>
              </a:xfrm>
              <a:custGeom>
                <a:avLst/>
                <a:gdLst/>
                <a:ahLst/>
                <a:cxnLst/>
                <a:rect l="l" t="t" r="r" b="b"/>
                <a:pathLst>
                  <a:path w="3285" h="3137" extrusionOk="0">
                    <a:moveTo>
                      <a:pt x="1634" y="1"/>
                    </a:moveTo>
                    <a:lnTo>
                      <a:pt x="1133" y="1040"/>
                    </a:lnTo>
                    <a:lnTo>
                      <a:pt x="1" y="1207"/>
                    </a:lnTo>
                    <a:lnTo>
                      <a:pt x="817" y="2005"/>
                    </a:lnTo>
                    <a:lnTo>
                      <a:pt x="632" y="3136"/>
                    </a:lnTo>
                    <a:lnTo>
                      <a:pt x="1634" y="2598"/>
                    </a:lnTo>
                    <a:lnTo>
                      <a:pt x="2654" y="3136"/>
                    </a:lnTo>
                    <a:lnTo>
                      <a:pt x="2469" y="2005"/>
                    </a:lnTo>
                    <a:lnTo>
                      <a:pt x="3285" y="1207"/>
                    </a:lnTo>
                    <a:lnTo>
                      <a:pt x="2153" y="1040"/>
                    </a:lnTo>
                    <a:lnTo>
                      <a:pt x="16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32"/>
              <p:cNvSpPr/>
              <p:nvPr/>
            </p:nvSpPr>
            <p:spPr>
              <a:xfrm>
                <a:off x="530116" y="4966083"/>
                <a:ext cx="105399" cy="100651"/>
              </a:xfrm>
              <a:custGeom>
                <a:avLst/>
                <a:gdLst/>
                <a:ahLst/>
                <a:cxnLst/>
                <a:rect l="l" t="t" r="r" b="b"/>
                <a:pathLst>
                  <a:path w="3285" h="3137" extrusionOk="0">
                    <a:moveTo>
                      <a:pt x="1633" y="1"/>
                    </a:moveTo>
                    <a:lnTo>
                      <a:pt x="1132" y="1040"/>
                    </a:lnTo>
                    <a:lnTo>
                      <a:pt x="0" y="1207"/>
                    </a:lnTo>
                    <a:lnTo>
                      <a:pt x="816" y="2005"/>
                    </a:lnTo>
                    <a:lnTo>
                      <a:pt x="631" y="3136"/>
                    </a:lnTo>
                    <a:lnTo>
                      <a:pt x="1633" y="2598"/>
                    </a:lnTo>
                    <a:lnTo>
                      <a:pt x="2653" y="3136"/>
                    </a:lnTo>
                    <a:lnTo>
                      <a:pt x="2449" y="2005"/>
                    </a:lnTo>
                    <a:lnTo>
                      <a:pt x="3284" y="1207"/>
                    </a:lnTo>
                    <a:lnTo>
                      <a:pt x="2152" y="1040"/>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32"/>
              <p:cNvSpPr/>
              <p:nvPr/>
            </p:nvSpPr>
            <p:spPr>
              <a:xfrm>
                <a:off x="758112" y="4966083"/>
                <a:ext cx="105399" cy="100651"/>
              </a:xfrm>
              <a:custGeom>
                <a:avLst/>
                <a:gdLst/>
                <a:ahLst/>
                <a:cxnLst/>
                <a:rect l="l" t="t" r="r" b="b"/>
                <a:pathLst>
                  <a:path w="3285" h="3137" extrusionOk="0">
                    <a:moveTo>
                      <a:pt x="1633" y="1"/>
                    </a:moveTo>
                    <a:lnTo>
                      <a:pt x="1132" y="1040"/>
                    </a:lnTo>
                    <a:lnTo>
                      <a:pt x="0" y="1207"/>
                    </a:lnTo>
                    <a:lnTo>
                      <a:pt x="817" y="2005"/>
                    </a:lnTo>
                    <a:lnTo>
                      <a:pt x="613" y="3136"/>
                    </a:lnTo>
                    <a:lnTo>
                      <a:pt x="1633" y="2598"/>
                    </a:lnTo>
                    <a:lnTo>
                      <a:pt x="2653" y="3136"/>
                    </a:lnTo>
                    <a:lnTo>
                      <a:pt x="2449" y="2005"/>
                    </a:lnTo>
                    <a:lnTo>
                      <a:pt x="3284" y="1207"/>
                    </a:lnTo>
                    <a:lnTo>
                      <a:pt x="2134" y="1040"/>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32"/>
              <p:cNvSpPr/>
              <p:nvPr/>
            </p:nvSpPr>
            <p:spPr>
              <a:xfrm>
                <a:off x="985499" y="4966083"/>
                <a:ext cx="105399" cy="100651"/>
              </a:xfrm>
              <a:custGeom>
                <a:avLst/>
                <a:gdLst/>
                <a:ahLst/>
                <a:cxnLst/>
                <a:rect l="l" t="t" r="r" b="b"/>
                <a:pathLst>
                  <a:path w="3285" h="3137" extrusionOk="0">
                    <a:moveTo>
                      <a:pt x="1652" y="1"/>
                    </a:moveTo>
                    <a:lnTo>
                      <a:pt x="1151" y="1040"/>
                    </a:lnTo>
                    <a:lnTo>
                      <a:pt x="1" y="1207"/>
                    </a:lnTo>
                    <a:lnTo>
                      <a:pt x="836" y="2005"/>
                    </a:lnTo>
                    <a:lnTo>
                      <a:pt x="632" y="3136"/>
                    </a:lnTo>
                    <a:lnTo>
                      <a:pt x="632" y="3136"/>
                    </a:lnTo>
                    <a:lnTo>
                      <a:pt x="1652" y="2598"/>
                    </a:lnTo>
                    <a:lnTo>
                      <a:pt x="2673" y="3136"/>
                    </a:lnTo>
                    <a:lnTo>
                      <a:pt x="2469" y="2005"/>
                    </a:lnTo>
                    <a:lnTo>
                      <a:pt x="3285" y="1207"/>
                    </a:lnTo>
                    <a:lnTo>
                      <a:pt x="2153" y="1040"/>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32"/>
              <p:cNvSpPr/>
              <p:nvPr/>
            </p:nvSpPr>
            <p:spPr>
              <a:xfrm>
                <a:off x="1213527" y="4966083"/>
                <a:ext cx="105399" cy="100651"/>
              </a:xfrm>
              <a:custGeom>
                <a:avLst/>
                <a:gdLst/>
                <a:ahLst/>
                <a:cxnLst/>
                <a:rect l="l" t="t" r="r" b="b"/>
                <a:pathLst>
                  <a:path w="3285" h="3137" extrusionOk="0">
                    <a:moveTo>
                      <a:pt x="1651" y="1"/>
                    </a:moveTo>
                    <a:lnTo>
                      <a:pt x="1132" y="1040"/>
                    </a:lnTo>
                    <a:lnTo>
                      <a:pt x="0" y="1207"/>
                    </a:lnTo>
                    <a:lnTo>
                      <a:pt x="835" y="2005"/>
                    </a:lnTo>
                    <a:lnTo>
                      <a:pt x="631" y="3136"/>
                    </a:lnTo>
                    <a:lnTo>
                      <a:pt x="631" y="3136"/>
                    </a:lnTo>
                    <a:lnTo>
                      <a:pt x="1651" y="2598"/>
                    </a:lnTo>
                    <a:lnTo>
                      <a:pt x="2653" y="3136"/>
                    </a:lnTo>
                    <a:lnTo>
                      <a:pt x="2468" y="2005"/>
                    </a:lnTo>
                    <a:lnTo>
                      <a:pt x="3284" y="1207"/>
                    </a:lnTo>
                    <a:lnTo>
                      <a:pt x="2152" y="1040"/>
                    </a:lnTo>
                    <a:lnTo>
                      <a:pt x="165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32"/>
              <p:cNvSpPr/>
              <p:nvPr/>
            </p:nvSpPr>
            <p:spPr>
              <a:xfrm>
                <a:off x="1441523" y="4966083"/>
                <a:ext cx="105399" cy="100651"/>
              </a:xfrm>
              <a:custGeom>
                <a:avLst/>
                <a:gdLst/>
                <a:ahLst/>
                <a:cxnLst/>
                <a:rect l="l" t="t" r="r" b="b"/>
                <a:pathLst>
                  <a:path w="3285" h="3137" extrusionOk="0">
                    <a:moveTo>
                      <a:pt x="1652" y="1"/>
                    </a:moveTo>
                    <a:lnTo>
                      <a:pt x="1132" y="1040"/>
                    </a:lnTo>
                    <a:lnTo>
                      <a:pt x="0" y="1207"/>
                    </a:lnTo>
                    <a:lnTo>
                      <a:pt x="817" y="2005"/>
                    </a:lnTo>
                    <a:lnTo>
                      <a:pt x="631" y="3136"/>
                    </a:lnTo>
                    <a:lnTo>
                      <a:pt x="631" y="3136"/>
                    </a:lnTo>
                    <a:lnTo>
                      <a:pt x="1652" y="2598"/>
                    </a:lnTo>
                    <a:lnTo>
                      <a:pt x="2653" y="3136"/>
                    </a:lnTo>
                    <a:lnTo>
                      <a:pt x="2468" y="2005"/>
                    </a:lnTo>
                    <a:lnTo>
                      <a:pt x="3284" y="1207"/>
                    </a:lnTo>
                    <a:lnTo>
                      <a:pt x="2152" y="1040"/>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32"/>
              <p:cNvSpPr/>
              <p:nvPr/>
            </p:nvSpPr>
            <p:spPr>
              <a:xfrm>
                <a:off x="1669519" y="4966083"/>
                <a:ext cx="105399" cy="100651"/>
              </a:xfrm>
              <a:custGeom>
                <a:avLst/>
                <a:gdLst/>
                <a:ahLst/>
                <a:cxnLst/>
                <a:rect l="l" t="t" r="r" b="b"/>
                <a:pathLst>
                  <a:path w="3285" h="3137" extrusionOk="0">
                    <a:moveTo>
                      <a:pt x="1633" y="1"/>
                    </a:moveTo>
                    <a:lnTo>
                      <a:pt x="1132" y="1040"/>
                    </a:lnTo>
                    <a:lnTo>
                      <a:pt x="0" y="1207"/>
                    </a:lnTo>
                    <a:lnTo>
                      <a:pt x="817" y="2005"/>
                    </a:lnTo>
                    <a:lnTo>
                      <a:pt x="631" y="3136"/>
                    </a:lnTo>
                    <a:lnTo>
                      <a:pt x="1633" y="2598"/>
                    </a:lnTo>
                    <a:lnTo>
                      <a:pt x="2654" y="3136"/>
                    </a:lnTo>
                    <a:lnTo>
                      <a:pt x="2468" y="2005"/>
                    </a:lnTo>
                    <a:lnTo>
                      <a:pt x="3284" y="1207"/>
                    </a:lnTo>
                    <a:lnTo>
                      <a:pt x="2153" y="1040"/>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32"/>
              <p:cNvSpPr/>
              <p:nvPr/>
            </p:nvSpPr>
            <p:spPr>
              <a:xfrm>
                <a:off x="1897515" y="4966083"/>
                <a:ext cx="105399" cy="100651"/>
              </a:xfrm>
              <a:custGeom>
                <a:avLst/>
                <a:gdLst/>
                <a:ahLst/>
                <a:cxnLst/>
                <a:rect l="l" t="t" r="r" b="b"/>
                <a:pathLst>
                  <a:path w="3285" h="3137" extrusionOk="0">
                    <a:moveTo>
                      <a:pt x="1633" y="1"/>
                    </a:moveTo>
                    <a:lnTo>
                      <a:pt x="1132" y="1040"/>
                    </a:lnTo>
                    <a:lnTo>
                      <a:pt x="1" y="1207"/>
                    </a:lnTo>
                    <a:lnTo>
                      <a:pt x="817" y="2005"/>
                    </a:lnTo>
                    <a:lnTo>
                      <a:pt x="631" y="3136"/>
                    </a:lnTo>
                    <a:lnTo>
                      <a:pt x="1633" y="2598"/>
                    </a:lnTo>
                    <a:lnTo>
                      <a:pt x="2654" y="3136"/>
                    </a:lnTo>
                    <a:lnTo>
                      <a:pt x="2450" y="2005"/>
                    </a:lnTo>
                    <a:lnTo>
                      <a:pt x="3285" y="1207"/>
                    </a:lnTo>
                    <a:lnTo>
                      <a:pt x="2153" y="1040"/>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32"/>
              <p:cNvSpPr/>
              <p:nvPr/>
            </p:nvSpPr>
            <p:spPr>
              <a:xfrm>
                <a:off x="2125511" y="4966083"/>
                <a:ext cx="105399" cy="100651"/>
              </a:xfrm>
              <a:custGeom>
                <a:avLst/>
                <a:gdLst/>
                <a:ahLst/>
                <a:cxnLst/>
                <a:rect l="l" t="t" r="r" b="b"/>
                <a:pathLst>
                  <a:path w="3285" h="3137" extrusionOk="0">
                    <a:moveTo>
                      <a:pt x="1633" y="1"/>
                    </a:moveTo>
                    <a:lnTo>
                      <a:pt x="1133" y="1040"/>
                    </a:lnTo>
                    <a:lnTo>
                      <a:pt x="1" y="1207"/>
                    </a:lnTo>
                    <a:lnTo>
                      <a:pt x="817" y="2005"/>
                    </a:lnTo>
                    <a:lnTo>
                      <a:pt x="613" y="3136"/>
                    </a:lnTo>
                    <a:lnTo>
                      <a:pt x="613" y="3136"/>
                    </a:lnTo>
                    <a:lnTo>
                      <a:pt x="1633" y="2598"/>
                    </a:lnTo>
                    <a:lnTo>
                      <a:pt x="2654" y="3136"/>
                    </a:lnTo>
                    <a:lnTo>
                      <a:pt x="2450" y="2005"/>
                    </a:lnTo>
                    <a:lnTo>
                      <a:pt x="3285" y="1207"/>
                    </a:lnTo>
                    <a:lnTo>
                      <a:pt x="2134" y="1040"/>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32"/>
              <p:cNvSpPr/>
              <p:nvPr/>
            </p:nvSpPr>
            <p:spPr>
              <a:xfrm>
                <a:off x="2352929" y="4966083"/>
                <a:ext cx="105399" cy="100651"/>
              </a:xfrm>
              <a:custGeom>
                <a:avLst/>
                <a:gdLst/>
                <a:ahLst/>
                <a:cxnLst/>
                <a:rect l="l" t="t" r="r" b="b"/>
                <a:pathLst>
                  <a:path w="3285" h="3137" extrusionOk="0">
                    <a:moveTo>
                      <a:pt x="1652" y="1"/>
                    </a:moveTo>
                    <a:lnTo>
                      <a:pt x="1151" y="1040"/>
                    </a:lnTo>
                    <a:lnTo>
                      <a:pt x="0" y="1207"/>
                    </a:lnTo>
                    <a:lnTo>
                      <a:pt x="835" y="2005"/>
                    </a:lnTo>
                    <a:lnTo>
                      <a:pt x="631" y="3136"/>
                    </a:lnTo>
                    <a:lnTo>
                      <a:pt x="1652" y="2598"/>
                    </a:lnTo>
                    <a:lnTo>
                      <a:pt x="2672" y="3136"/>
                    </a:lnTo>
                    <a:lnTo>
                      <a:pt x="2468" y="2005"/>
                    </a:lnTo>
                    <a:lnTo>
                      <a:pt x="3284" y="1207"/>
                    </a:lnTo>
                    <a:lnTo>
                      <a:pt x="2153" y="1040"/>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32"/>
              <p:cNvSpPr/>
              <p:nvPr/>
            </p:nvSpPr>
            <p:spPr>
              <a:xfrm>
                <a:off x="2580925" y="4966083"/>
                <a:ext cx="105399" cy="100651"/>
              </a:xfrm>
              <a:custGeom>
                <a:avLst/>
                <a:gdLst/>
                <a:ahLst/>
                <a:cxnLst/>
                <a:rect l="l" t="t" r="r" b="b"/>
                <a:pathLst>
                  <a:path w="3285" h="3137" extrusionOk="0">
                    <a:moveTo>
                      <a:pt x="1652" y="1"/>
                    </a:moveTo>
                    <a:lnTo>
                      <a:pt x="1132" y="1040"/>
                    </a:lnTo>
                    <a:lnTo>
                      <a:pt x="1" y="1207"/>
                    </a:lnTo>
                    <a:lnTo>
                      <a:pt x="835" y="2005"/>
                    </a:lnTo>
                    <a:lnTo>
                      <a:pt x="631" y="3136"/>
                    </a:lnTo>
                    <a:lnTo>
                      <a:pt x="631" y="3136"/>
                    </a:lnTo>
                    <a:lnTo>
                      <a:pt x="1652" y="2598"/>
                    </a:lnTo>
                    <a:lnTo>
                      <a:pt x="2654" y="3136"/>
                    </a:lnTo>
                    <a:lnTo>
                      <a:pt x="2468" y="2005"/>
                    </a:lnTo>
                    <a:lnTo>
                      <a:pt x="3285" y="1207"/>
                    </a:lnTo>
                    <a:lnTo>
                      <a:pt x="2153" y="1040"/>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32"/>
              <p:cNvSpPr/>
              <p:nvPr/>
            </p:nvSpPr>
            <p:spPr>
              <a:xfrm>
                <a:off x="2808921" y="4966083"/>
                <a:ext cx="105399" cy="100651"/>
              </a:xfrm>
              <a:custGeom>
                <a:avLst/>
                <a:gdLst/>
                <a:ahLst/>
                <a:cxnLst/>
                <a:rect l="l" t="t" r="r" b="b"/>
                <a:pathLst>
                  <a:path w="3285" h="3137" extrusionOk="0">
                    <a:moveTo>
                      <a:pt x="1652" y="1"/>
                    </a:moveTo>
                    <a:lnTo>
                      <a:pt x="1133" y="1040"/>
                    </a:lnTo>
                    <a:lnTo>
                      <a:pt x="1" y="1207"/>
                    </a:lnTo>
                    <a:lnTo>
                      <a:pt x="817" y="2005"/>
                    </a:lnTo>
                    <a:lnTo>
                      <a:pt x="632" y="3136"/>
                    </a:lnTo>
                    <a:lnTo>
                      <a:pt x="1652" y="2598"/>
                    </a:lnTo>
                    <a:lnTo>
                      <a:pt x="2654" y="3136"/>
                    </a:lnTo>
                    <a:lnTo>
                      <a:pt x="2468" y="2005"/>
                    </a:lnTo>
                    <a:lnTo>
                      <a:pt x="3285" y="1207"/>
                    </a:lnTo>
                    <a:lnTo>
                      <a:pt x="2153" y="1040"/>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32"/>
              <p:cNvSpPr/>
              <p:nvPr/>
            </p:nvSpPr>
            <p:spPr>
              <a:xfrm>
                <a:off x="3036917" y="4966083"/>
                <a:ext cx="105399" cy="100651"/>
              </a:xfrm>
              <a:custGeom>
                <a:avLst/>
                <a:gdLst/>
                <a:ahLst/>
                <a:cxnLst/>
                <a:rect l="l" t="t" r="r" b="b"/>
                <a:pathLst>
                  <a:path w="3285" h="3137" extrusionOk="0">
                    <a:moveTo>
                      <a:pt x="1634" y="1"/>
                    </a:moveTo>
                    <a:lnTo>
                      <a:pt x="1133" y="1040"/>
                    </a:lnTo>
                    <a:lnTo>
                      <a:pt x="1" y="1207"/>
                    </a:lnTo>
                    <a:lnTo>
                      <a:pt x="817" y="2005"/>
                    </a:lnTo>
                    <a:lnTo>
                      <a:pt x="632" y="3136"/>
                    </a:lnTo>
                    <a:lnTo>
                      <a:pt x="1634" y="2598"/>
                    </a:lnTo>
                    <a:lnTo>
                      <a:pt x="2654" y="3136"/>
                    </a:lnTo>
                    <a:lnTo>
                      <a:pt x="2469" y="2005"/>
                    </a:lnTo>
                    <a:lnTo>
                      <a:pt x="3285" y="1207"/>
                    </a:lnTo>
                    <a:lnTo>
                      <a:pt x="2153" y="1040"/>
                    </a:lnTo>
                    <a:lnTo>
                      <a:pt x="16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32"/>
              <p:cNvSpPr/>
              <p:nvPr/>
            </p:nvSpPr>
            <p:spPr>
              <a:xfrm>
                <a:off x="3264945" y="4966083"/>
                <a:ext cx="105399" cy="100651"/>
              </a:xfrm>
              <a:custGeom>
                <a:avLst/>
                <a:gdLst/>
                <a:ahLst/>
                <a:cxnLst/>
                <a:rect l="l" t="t" r="r" b="b"/>
                <a:pathLst>
                  <a:path w="3285" h="3137" extrusionOk="0">
                    <a:moveTo>
                      <a:pt x="1633" y="1"/>
                    </a:moveTo>
                    <a:lnTo>
                      <a:pt x="1132" y="1040"/>
                    </a:lnTo>
                    <a:lnTo>
                      <a:pt x="0" y="1207"/>
                    </a:lnTo>
                    <a:lnTo>
                      <a:pt x="816" y="2005"/>
                    </a:lnTo>
                    <a:lnTo>
                      <a:pt x="631" y="3136"/>
                    </a:lnTo>
                    <a:lnTo>
                      <a:pt x="631" y="3136"/>
                    </a:lnTo>
                    <a:lnTo>
                      <a:pt x="1633" y="2598"/>
                    </a:lnTo>
                    <a:lnTo>
                      <a:pt x="2653" y="3136"/>
                    </a:lnTo>
                    <a:lnTo>
                      <a:pt x="2449" y="2005"/>
                    </a:lnTo>
                    <a:lnTo>
                      <a:pt x="3284" y="1207"/>
                    </a:lnTo>
                    <a:lnTo>
                      <a:pt x="2152" y="1040"/>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32"/>
              <p:cNvSpPr/>
              <p:nvPr/>
            </p:nvSpPr>
            <p:spPr>
              <a:xfrm>
                <a:off x="3492941" y="4966083"/>
                <a:ext cx="105399" cy="100651"/>
              </a:xfrm>
              <a:custGeom>
                <a:avLst/>
                <a:gdLst/>
                <a:ahLst/>
                <a:cxnLst/>
                <a:rect l="l" t="t" r="r" b="b"/>
                <a:pathLst>
                  <a:path w="3285" h="3137" extrusionOk="0">
                    <a:moveTo>
                      <a:pt x="1633" y="1"/>
                    </a:moveTo>
                    <a:lnTo>
                      <a:pt x="1132" y="1040"/>
                    </a:lnTo>
                    <a:lnTo>
                      <a:pt x="0" y="1207"/>
                    </a:lnTo>
                    <a:lnTo>
                      <a:pt x="817" y="2005"/>
                    </a:lnTo>
                    <a:lnTo>
                      <a:pt x="613" y="3136"/>
                    </a:lnTo>
                    <a:lnTo>
                      <a:pt x="1633" y="2598"/>
                    </a:lnTo>
                    <a:lnTo>
                      <a:pt x="2653" y="3136"/>
                    </a:lnTo>
                    <a:lnTo>
                      <a:pt x="2449" y="2005"/>
                    </a:lnTo>
                    <a:lnTo>
                      <a:pt x="3284" y="1207"/>
                    </a:lnTo>
                    <a:lnTo>
                      <a:pt x="2134" y="1040"/>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32"/>
              <p:cNvSpPr/>
              <p:nvPr/>
            </p:nvSpPr>
            <p:spPr>
              <a:xfrm>
                <a:off x="3711408" y="4966693"/>
                <a:ext cx="105399" cy="100041"/>
              </a:xfrm>
              <a:custGeom>
                <a:avLst/>
                <a:gdLst/>
                <a:ahLst/>
                <a:cxnLst/>
                <a:rect l="l" t="t" r="r" b="b"/>
                <a:pathLst>
                  <a:path w="3285" h="3118" extrusionOk="0">
                    <a:moveTo>
                      <a:pt x="1633" y="0"/>
                    </a:moveTo>
                    <a:lnTo>
                      <a:pt x="1132" y="1039"/>
                    </a:lnTo>
                    <a:lnTo>
                      <a:pt x="1" y="1188"/>
                    </a:lnTo>
                    <a:lnTo>
                      <a:pt x="817" y="2004"/>
                    </a:lnTo>
                    <a:lnTo>
                      <a:pt x="631" y="3117"/>
                    </a:lnTo>
                    <a:lnTo>
                      <a:pt x="1633" y="2598"/>
                    </a:lnTo>
                    <a:lnTo>
                      <a:pt x="2654" y="3117"/>
                    </a:lnTo>
                    <a:lnTo>
                      <a:pt x="2468" y="2004"/>
                    </a:lnTo>
                    <a:lnTo>
                      <a:pt x="3285" y="1188"/>
                    </a:lnTo>
                    <a:lnTo>
                      <a:pt x="2153" y="1039"/>
                    </a:lnTo>
                    <a:lnTo>
                      <a:pt x="16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32"/>
              <p:cNvSpPr/>
              <p:nvPr/>
            </p:nvSpPr>
            <p:spPr>
              <a:xfrm>
                <a:off x="3939404" y="4966693"/>
                <a:ext cx="105399" cy="100041"/>
              </a:xfrm>
              <a:custGeom>
                <a:avLst/>
                <a:gdLst/>
                <a:ahLst/>
                <a:cxnLst/>
                <a:rect l="l" t="t" r="r" b="b"/>
                <a:pathLst>
                  <a:path w="3285" h="3118" extrusionOk="0">
                    <a:moveTo>
                      <a:pt x="1634" y="0"/>
                    </a:moveTo>
                    <a:lnTo>
                      <a:pt x="1133" y="1039"/>
                    </a:lnTo>
                    <a:lnTo>
                      <a:pt x="1" y="1188"/>
                    </a:lnTo>
                    <a:lnTo>
                      <a:pt x="817" y="2004"/>
                    </a:lnTo>
                    <a:lnTo>
                      <a:pt x="632" y="3117"/>
                    </a:lnTo>
                    <a:lnTo>
                      <a:pt x="1634" y="2598"/>
                    </a:lnTo>
                    <a:lnTo>
                      <a:pt x="2654" y="3117"/>
                    </a:lnTo>
                    <a:lnTo>
                      <a:pt x="2468" y="2004"/>
                    </a:lnTo>
                    <a:lnTo>
                      <a:pt x="3285" y="1188"/>
                    </a:lnTo>
                    <a:lnTo>
                      <a:pt x="2153" y="1039"/>
                    </a:lnTo>
                    <a:lnTo>
                      <a:pt x="16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32"/>
              <p:cNvSpPr/>
              <p:nvPr/>
            </p:nvSpPr>
            <p:spPr>
              <a:xfrm>
                <a:off x="4167400" y="4966693"/>
                <a:ext cx="105399" cy="100041"/>
              </a:xfrm>
              <a:custGeom>
                <a:avLst/>
                <a:gdLst/>
                <a:ahLst/>
                <a:cxnLst/>
                <a:rect l="l" t="t" r="r" b="b"/>
                <a:pathLst>
                  <a:path w="3285" h="3118" extrusionOk="0">
                    <a:moveTo>
                      <a:pt x="1634" y="0"/>
                    </a:moveTo>
                    <a:lnTo>
                      <a:pt x="1133" y="1039"/>
                    </a:lnTo>
                    <a:lnTo>
                      <a:pt x="1" y="1188"/>
                    </a:lnTo>
                    <a:lnTo>
                      <a:pt x="817" y="2004"/>
                    </a:lnTo>
                    <a:lnTo>
                      <a:pt x="613" y="3117"/>
                    </a:lnTo>
                    <a:lnTo>
                      <a:pt x="613" y="3117"/>
                    </a:lnTo>
                    <a:lnTo>
                      <a:pt x="1634" y="2598"/>
                    </a:lnTo>
                    <a:lnTo>
                      <a:pt x="2654" y="3117"/>
                    </a:lnTo>
                    <a:lnTo>
                      <a:pt x="2450" y="2004"/>
                    </a:lnTo>
                    <a:lnTo>
                      <a:pt x="3285" y="1188"/>
                    </a:lnTo>
                    <a:lnTo>
                      <a:pt x="2153" y="1039"/>
                    </a:lnTo>
                    <a:lnTo>
                      <a:pt x="16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32"/>
              <p:cNvSpPr/>
              <p:nvPr/>
            </p:nvSpPr>
            <p:spPr>
              <a:xfrm>
                <a:off x="4395428" y="4966693"/>
                <a:ext cx="105399" cy="100041"/>
              </a:xfrm>
              <a:custGeom>
                <a:avLst/>
                <a:gdLst/>
                <a:ahLst/>
                <a:cxnLst/>
                <a:rect l="l" t="t" r="r" b="b"/>
                <a:pathLst>
                  <a:path w="3285" h="3118" extrusionOk="0">
                    <a:moveTo>
                      <a:pt x="1633" y="0"/>
                    </a:moveTo>
                    <a:lnTo>
                      <a:pt x="1132" y="1039"/>
                    </a:lnTo>
                    <a:lnTo>
                      <a:pt x="0" y="1188"/>
                    </a:lnTo>
                    <a:lnTo>
                      <a:pt x="816" y="2004"/>
                    </a:lnTo>
                    <a:lnTo>
                      <a:pt x="612" y="3117"/>
                    </a:lnTo>
                    <a:lnTo>
                      <a:pt x="1633" y="2598"/>
                    </a:lnTo>
                    <a:lnTo>
                      <a:pt x="2653" y="3117"/>
                    </a:lnTo>
                    <a:lnTo>
                      <a:pt x="2449" y="2004"/>
                    </a:lnTo>
                    <a:lnTo>
                      <a:pt x="3284" y="1188"/>
                    </a:lnTo>
                    <a:lnTo>
                      <a:pt x="2134" y="1039"/>
                    </a:lnTo>
                    <a:lnTo>
                      <a:pt x="16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32"/>
              <p:cNvSpPr/>
              <p:nvPr/>
            </p:nvSpPr>
            <p:spPr>
              <a:xfrm>
                <a:off x="4622815" y="4966693"/>
                <a:ext cx="105399" cy="100041"/>
              </a:xfrm>
              <a:custGeom>
                <a:avLst/>
                <a:gdLst/>
                <a:ahLst/>
                <a:cxnLst/>
                <a:rect l="l" t="t" r="r" b="b"/>
                <a:pathLst>
                  <a:path w="3285" h="3118" extrusionOk="0">
                    <a:moveTo>
                      <a:pt x="1652" y="0"/>
                    </a:moveTo>
                    <a:lnTo>
                      <a:pt x="1151" y="1039"/>
                    </a:lnTo>
                    <a:lnTo>
                      <a:pt x="1" y="1188"/>
                    </a:lnTo>
                    <a:lnTo>
                      <a:pt x="836" y="2004"/>
                    </a:lnTo>
                    <a:lnTo>
                      <a:pt x="632" y="3117"/>
                    </a:lnTo>
                    <a:lnTo>
                      <a:pt x="1652" y="2598"/>
                    </a:lnTo>
                    <a:lnTo>
                      <a:pt x="2673" y="3117"/>
                    </a:lnTo>
                    <a:lnTo>
                      <a:pt x="2468" y="2004"/>
                    </a:lnTo>
                    <a:lnTo>
                      <a:pt x="3285" y="1188"/>
                    </a:lnTo>
                    <a:lnTo>
                      <a:pt x="2153" y="1039"/>
                    </a:lnTo>
                    <a:lnTo>
                      <a:pt x="16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32"/>
              <p:cNvSpPr/>
              <p:nvPr/>
            </p:nvSpPr>
            <p:spPr>
              <a:xfrm>
                <a:off x="4850811" y="4966693"/>
                <a:ext cx="105399" cy="100041"/>
              </a:xfrm>
              <a:custGeom>
                <a:avLst/>
                <a:gdLst/>
                <a:ahLst/>
                <a:cxnLst/>
                <a:rect l="l" t="t" r="r" b="b"/>
                <a:pathLst>
                  <a:path w="3285" h="3118" extrusionOk="0">
                    <a:moveTo>
                      <a:pt x="1652" y="0"/>
                    </a:moveTo>
                    <a:lnTo>
                      <a:pt x="1133" y="1039"/>
                    </a:lnTo>
                    <a:lnTo>
                      <a:pt x="1" y="1188"/>
                    </a:lnTo>
                    <a:lnTo>
                      <a:pt x="817" y="2004"/>
                    </a:lnTo>
                    <a:lnTo>
                      <a:pt x="632" y="3117"/>
                    </a:lnTo>
                    <a:lnTo>
                      <a:pt x="1652" y="2598"/>
                    </a:lnTo>
                    <a:lnTo>
                      <a:pt x="2654" y="3117"/>
                    </a:lnTo>
                    <a:lnTo>
                      <a:pt x="2469" y="2004"/>
                    </a:lnTo>
                    <a:lnTo>
                      <a:pt x="3285" y="1188"/>
                    </a:lnTo>
                    <a:lnTo>
                      <a:pt x="2153" y="1039"/>
                    </a:lnTo>
                    <a:lnTo>
                      <a:pt x="16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32"/>
              <p:cNvSpPr/>
              <p:nvPr/>
            </p:nvSpPr>
            <p:spPr>
              <a:xfrm>
                <a:off x="5078839" y="4966693"/>
                <a:ext cx="105399" cy="100041"/>
              </a:xfrm>
              <a:custGeom>
                <a:avLst/>
                <a:gdLst/>
                <a:ahLst/>
                <a:cxnLst/>
                <a:rect l="l" t="t" r="r" b="b"/>
                <a:pathLst>
                  <a:path w="3285" h="3118" extrusionOk="0">
                    <a:moveTo>
                      <a:pt x="1651" y="0"/>
                    </a:moveTo>
                    <a:lnTo>
                      <a:pt x="1132" y="1039"/>
                    </a:lnTo>
                    <a:lnTo>
                      <a:pt x="0" y="1188"/>
                    </a:lnTo>
                    <a:lnTo>
                      <a:pt x="816" y="2004"/>
                    </a:lnTo>
                    <a:lnTo>
                      <a:pt x="631" y="3117"/>
                    </a:lnTo>
                    <a:lnTo>
                      <a:pt x="1651" y="2598"/>
                    </a:lnTo>
                    <a:lnTo>
                      <a:pt x="2653" y="3117"/>
                    </a:lnTo>
                    <a:lnTo>
                      <a:pt x="2468" y="2004"/>
                    </a:lnTo>
                    <a:lnTo>
                      <a:pt x="3284" y="1188"/>
                    </a:lnTo>
                    <a:lnTo>
                      <a:pt x="2152" y="1039"/>
                    </a:lnTo>
                    <a:lnTo>
                      <a:pt x="16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32"/>
              <p:cNvSpPr/>
              <p:nvPr/>
            </p:nvSpPr>
            <p:spPr>
              <a:xfrm>
                <a:off x="5306835" y="4966083"/>
                <a:ext cx="104790" cy="100041"/>
              </a:xfrm>
              <a:custGeom>
                <a:avLst/>
                <a:gdLst/>
                <a:ahLst/>
                <a:cxnLst/>
                <a:rect l="l" t="t" r="r" b="b"/>
                <a:pathLst>
                  <a:path w="3266" h="3118" extrusionOk="0">
                    <a:moveTo>
                      <a:pt x="1633" y="1"/>
                    </a:moveTo>
                    <a:lnTo>
                      <a:pt x="1132" y="1021"/>
                    </a:lnTo>
                    <a:lnTo>
                      <a:pt x="0" y="1188"/>
                    </a:lnTo>
                    <a:lnTo>
                      <a:pt x="817" y="1986"/>
                    </a:lnTo>
                    <a:lnTo>
                      <a:pt x="613" y="3118"/>
                    </a:lnTo>
                    <a:lnTo>
                      <a:pt x="1633" y="2598"/>
                    </a:lnTo>
                    <a:lnTo>
                      <a:pt x="2653" y="3118"/>
                    </a:lnTo>
                    <a:lnTo>
                      <a:pt x="2449" y="1986"/>
                    </a:lnTo>
                    <a:lnTo>
                      <a:pt x="3266" y="1188"/>
                    </a:lnTo>
                    <a:lnTo>
                      <a:pt x="2134"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32"/>
              <p:cNvSpPr/>
              <p:nvPr/>
            </p:nvSpPr>
            <p:spPr>
              <a:xfrm>
                <a:off x="5525911" y="4966083"/>
                <a:ext cx="105399" cy="100041"/>
              </a:xfrm>
              <a:custGeom>
                <a:avLst/>
                <a:gdLst/>
                <a:ahLst/>
                <a:cxnLst/>
                <a:rect l="l" t="t" r="r" b="b"/>
                <a:pathLst>
                  <a:path w="3285" h="3118" extrusionOk="0">
                    <a:moveTo>
                      <a:pt x="1651" y="1"/>
                    </a:moveTo>
                    <a:lnTo>
                      <a:pt x="1132" y="1021"/>
                    </a:lnTo>
                    <a:lnTo>
                      <a:pt x="0" y="1188"/>
                    </a:lnTo>
                    <a:lnTo>
                      <a:pt x="817" y="1986"/>
                    </a:lnTo>
                    <a:lnTo>
                      <a:pt x="631" y="3118"/>
                    </a:lnTo>
                    <a:lnTo>
                      <a:pt x="1651" y="2598"/>
                    </a:lnTo>
                    <a:lnTo>
                      <a:pt x="2653" y="3118"/>
                    </a:lnTo>
                    <a:lnTo>
                      <a:pt x="2468" y="1986"/>
                    </a:lnTo>
                    <a:lnTo>
                      <a:pt x="3284" y="1188"/>
                    </a:lnTo>
                    <a:lnTo>
                      <a:pt x="2152" y="1021"/>
                    </a:lnTo>
                    <a:lnTo>
                      <a:pt x="165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32"/>
              <p:cNvSpPr/>
              <p:nvPr/>
            </p:nvSpPr>
            <p:spPr>
              <a:xfrm>
                <a:off x="5753907" y="4966083"/>
                <a:ext cx="105399" cy="100041"/>
              </a:xfrm>
              <a:custGeom>
                <a:avLst/>
                <a:gdLst/>
                <a:ahLst/>
                <a:cxnLst/>
                <a:rect l="l" t="t" r="r" b="b"/>
                <a:pathLst>
                  <a:path w="3285" h="3118" extrusionOk="0">
                    <a:moveTo>
                      <a:pt x="1652" y="1"/>
                    </a:moveTo>
                    <a:lnTo>
                      <a:pt x="1132" y="1021"/>
                    </a:lnTo>
                    <a:lnTo>
                      <a:pt x="0" y="1188"/>
                    </a:lnTo>
                    <a:lnTo>
                      <a:pt x="817" y="1986"/>
                    </a:lnTo>
                    <a:lnTo>
                      <a:pt x="631" y="3118"/>
                    </a:lnTo>
                    <a:lnTo>
                      <a:pt x="1652" y="2598"/>
                    </a:lnTo>
                    <a:lnTo>
                      <a:pt x="2654" y="3118"/>
                    </a:lnTo>
                    <a:lnTo>
                      <a:pt x="2468" y="1986"/>
                    </a:lnTo>
                    <a:lnTo>
                      <a:pt x="3284" y="1188"/>
                    </a:lnTo>
                    <a:lnTo>
                      <a:pt x="2153" y="1021"/>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32"/>
              <p:cNvSpPr/>
              <p:nvPr/>
            </p:nvSpPr>
            <p:spPr>
              <a:xfrm>
                <a:off x="5981903" y="4966083"/>
                <a:ext cx="105399" cy="100041"/>
              </a:xfrm>
              <a:custGeom>
                <a:avLst/>
                <a:gdLst/>
                <a:ahLst/>
                <a:cxnLst/>
                <a:rect l="l" t="t" r="r" b="b"/>
                <a:pathLst>
                  <a:path w="3285" h="3118" extrusionOk="0">
                    <a:moveTo>
                      <a:pt x="1633" y="1"/>
                    </a:moveTo>
                    <a:lnTo>
                      <a:pt x="1132" y="1021"/>
                    </a:lnTo>
                    <a:lnTo>
                      <a:pt x="0" y="1188"/>
                    </a:lnTo>
                    <a:lnTo>
                      <a:pt x="817" y="1986"/>
                    </a:lnTo>
                    <a:lnTo>
                      <a:pt x="631" y="3118"/>
                    </a:lnTo>
                    <a:lnTo>
                      <a:pt x="1633" y="2598"/>
                    </a:lnTo>
                    <a:lnTo>
                      <a:pt x="2654" y="3118"/>
                    </a:lnTo>
                    <a:lnTo>
                      <a:pt x="2468" y="1986"/>
                    </a:lnTo>
                    <a:lnTo>
                      <a:pt x="3285" y="1188"/>
                    </a:lnTo>
                    <a:lnTo>
                      <a:pt x="2153"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32"/>
              <p:cNvSpPr/>
              <p:nvPr/>
            </p:nvSpPr>
            <p:spPr>
              <a:xfrm>
                <a:off x="6209899" y="4966083"/>
                <a:ext cx="105399" cy="100041"/>
              </a:xfrm>
              <a:custGeom>
                <a:avLst/>
                <a:gdLst/>
                <a:ahLst/>
                <a:cxnLst/>
                <a:rect l="l" t="t" r="r" b="b"/>
                <a:pathLst>
                  <a:path w="3285" h="3118" extrusionOk="0">
                    <a:moveTo>
                      <a:pt x="1633" y="1"/>
                    </a:moveTo>
                    <a:lnTo>
                      <a:pt x="1132" y="1021"/>
                    </a:lnTo>
                    <a:lnTo>
                      <a:pt x="1" y="1188"/>
                    </a:lnTo>
                    <a:lnTo>
                      <a:pt x="817" y="1986"/>
                    </a:lnTo>
                    <a:lnTo>
                      <a:pt x="632" y="3118"/>
                    </a:lnTo>
                    <a:lnTo>
                      <a:pt x="1633" y="2598"/>
                    </a:lnTo>
                    <a:lnTo>
                      <a:pt x="2654" y="3118"/>
                    </a:lnTo>
                    <a:lnTo>
                      <a:pt x="2450" y="1986"/>
                    </a:lnTo>
                    <a:lnTo>
                      <a:pt x="3285" y="1188"/>
                    </a:lnTo>
                    <a:lnTo>
                      <a:pt x="2153"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32"/>
              <p:cNvSpPr/>
              <p:nvPr/>
            </p:nvSpPr>
            <p:spPr>
              <a:xfrm>
                <a:off x="6437895" y="4966083"/>
                <a:ext cx="104822" cy="100041"/>
              </a:xfrm>
              <a:custGeom>
                <a:avLst/>
                <a:gdLst/>
                <a:ahLst/>
                <a:cxnLst/>
                <a:rect l="l" t="t" r="r" b="b"/>
                <a:pathLst>
                  <a:path w="3267" h="3118" extrusionOk="0">
                    <a:moveTo>
                      <a:pt x="1634" y="1"/>
                    </a:moveTo>
                    <a:lnTo>
                      <a:pt x="1133" y="1021"/>
                    </a:lnTo>
                    <a:lnTo>
                      <a:pt x="1" y="1188"/>
                    </a:lnTo>
                    <a:lnTo>
                      <a:pt x="817" y="1986"/>
                    </a:lnTo>
                    <a:lnTo>
                      <a:pt x="613" y="3118"/>
                    </a:lnTo>
                    <a:lnTo>
                      <a:pt x="613" y="3118"/>
                    </a:lnTo>
                    <a:lnTo>
                      <a:pt x="1634" y="2598"/>
                    </a:lnTo>
                    <a:lnTo>
                      <a:pt x="2654" y="3118"/>
                    </a:lnTo>
                    <a:lnTo>
                      <a:pt x="2654" y="3118"/>
                    </a:lnTo>
                    <a:lnTo>
                      <a:pt x="2450" y="1986"/>
                    </a:lnTo>
                    <a:lnTo>
                      <a:pt x="3266" y="1188"/>
                    </a:lnTo>
                    <a:lnTo>
                      <a:pt x="2135" y="1021"/>
                    </a:lnTo>
                    <a:lnTo>
                      <a:pt x="16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32"/>
              <p:cNvSpPr/>
              <p:nvPr/>
            </p:nvSpPr>
            <p:spPr>
              <a:xfrm>
                <a:off x="6665314" y="4966083"/>
                <a:ext cx="105399" cy="100041"/>
              </a:xfrm>
              <a:custGeom>
                <a:avLst/>
                <a:gdLst/>
                <a:ahLst/>
                <a:cxnLst/>
                <a:rect l="l" t="t" r="r" b="b"/>
                <a:pathLst>
                  <a:path w="3285" h="3118" extrusionOk="0">
                    <a:moveTo>
                      <a:pt x="1652" y="1"/>
                    </a:moveTo>
                    <a:lnTo>
                      <a:pt x="1151" y="1021"/>
                    </a:lnTo>
                    <a:lnTo>
                      <a:pt x="0" y="1188"/>
                    </a:lnTo>
                    <a:lnTo>
                      <a:pt x="835" y="1986"/>
                    </a:lnTo>
                    <a:lnTo>
                      <a:pt x="631" y="3118"/>
                    </a:lnTo>
                    <a:lnTo>
                      <a:pt x="1652" y="2598"/>
                    </a:lnTo>
                    <a:lnTo>
                      <a:pt x="2654" y="3118"/>
                    </a:lnTo>
                    <a:lnTo>
                      <a:pt x="2468" y="1986"/>
                    </a:lnTo>
                    <a:lnTo>
                      <a:pt x="3285" y="1188"/>
                    </a:lnTo>
                    <a:lnTo>
                      <a:pt x="2153" y="1021"/>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32"/>
              <p:cNvSpPr/>
              <p:nvPr/>
            </p:nvSpPr>
            <p:spPr>
              <a:xfrm>
                <a:off x="6893310" y="4966083"/>
                <a:ext cx="105399" cy="100041"/>
              </a:xfrm>
              <a:custGeom>
                <a:avLst/>
                <a:gdLst/>
                <a:ahLst/>
                <a:cxnLst/>
                <a:rect l="l" t="t" r="r" b="b"/>
                <a:pathLst>
                  <a:path w="3285" h="3118" extrusionOk="0">
                    <a:moveTo>
                      <a:pt x="1652" y="1"/>
                    </a:moveTo>
                    <a:lnTo>
                      <a:pt x="1132" y="1021"/>
                    </a:lnTo>
                    <a:lnTo>
                      <a:pt x="1" y="1188"/>
                    </a:lnTo>
                    <a:lnTo>
                      <a:pt x="817" y="1986"/>
                    </a:lnTo>
                    <a:lnTo>
                      <a:pt x="631" y="3118"/>
                    </a:lnTo>
                    <a:lnTo>
                      <a:pt x="1652" y="2598"/>
                    </a:lnTo>
                    <a:lnTo>
                      <a:pt x="2654" y="3118"/>
                    </a:lnTo>
                    <a:lnTo>
                      <a:pt x="2468" y="1986"/>
                    </a:lnTo>
                    <a:lnTo>
                      <a:pt x="3285" y="1188"/>
                    </a:lnTo>
                    <a:lnTo>
                      <a:pt x="2153" y="1021"/>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32"/>
              <p:cNvSpPr/>
              <p:nvPr/>
            </p:nvSpPr>
            <p:spPr>
              <a:xfrm>
                <a:off x="7121306" y="4966083"/>
                <a:ext cx="105399" cy="100041"/>
              </a:xfrm>
              <a:custGeom>
                <a:avLst/>
                <a:gdLst/>
                <a:ahLst/>
                <a:cxnLst/>
                <a:rect l="l" t="t" r="r" b="b"/>
                <a:pathLst>
                  <a:path w="3285" h="3118" extrusionOk="0">
                    <a:moveTo>
                      <a:pt x="1652" y="1"/>
                    </a:moveTo>
                    <a:lnTo>
                      <a:pt x="1133" y="1021"/>
                    </a:lnTo>
                    <a:lnTo>
                      <a:pt x="1" y="1188"/>
                    </a:lnTo>
                    <a:lnTo>
                      <a:pt x="817" y="1986"/>
                    </a:lnTo>
                    <a:lnTo>
                      <a:pt x="632" y="3118"/>
                    </a:lnTo>
                    <a:lnTo>
                      <a:pt x="1652" y="2598"/>
                    </a:lnTo>
                    <a:lnTo>
                      <a:pt x="2654" y="3118"/>
                    </a:lnTo>
                    <a:lnTo>
                      <a:pt x="2469" y="1986"/>
                    </a:lnTo>
                    <a:lnTo>
                      <a:pt x="3285" y="1188"/>
                    </a:lnTo>
                    <a:lnTo>
                      <a:pt x="2153" y="1021"/>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32"/>
              <p:cNvSpPr/>
              <p:nvPr/>
            </p:nvSpPr>
            <p:spPr>
              <a:xfrm>
                <a:off x="7349334" y="4966083"/>
                <a:ext cx="105399" cy="100041"/>
              </a:xfrm>
              <a:custGeom>
                <a:avLst/>
                <a:gdLst/>
                <a:ahLst/>
                <a:cxnLst/>
                <a:rect l="l" t="t" r="r" b="b"/>
                <a:pathLst>
                  <a:path w="3285" h="3118" extrusionOk="0">
                    <a:moveTo>
                      <a:pt x="1633" y="1"/>
                    </a:moveTo>
                    <a:lnTo>
                      <a:pt x="1132" y="1021"/>
                    </a:lnTo>
                    <a:lnTo>
                      <a:pt x="0" y="1188"/>
                    </a:lnTo>
                    <a:lnTo>
                      <a:pt x="816" y="1986"/>
                    </a:lnTo>
                    <a:lnTo>
                      <a:pt x="631" y="3118"/>
                    </a:lnTo>
                    <a:lnTo>
                      <a:pt x="1633" y="2598"/>
                    </a:lnTo>
                    <a:lnTo>
                      <a:pt x="2653" y="3118"/>
                    </a:lnTo>
                    <a:lnTo>
                      <a:pt x="2468" y="1986"/>
                    </a:lnTo>
                    <a:lnTo>
                      <a:pt x="3284" y="1188"/>
                    </a:lnTo>
                    <a:lnTo>
                      <a:pt x="2152"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32"/>
              <p:cNvSpPr/>
              <p:nvPr/>
            </p:nvSpPr>
            <p:spPr>
              <a:xfrm>
                <a:off x="7577330" y="4966083"/>
                <a:ext cx="105399" cy="100041"/>
              </a:xfrm>
              <a:custGeom>
                <a:avLst/>
                <a:gdLst/>
                <a:ahLst/>
                <a:cxnLst/>
                <a:rect l="l" t="t" r="r" b="b"/>
                <a:pathLst>
                  <a:path w="3285" h="3118" extrusionOk="0">
                    <a:moveTo>
                      <a:pt x="1633" y="1"/>
                    </a:moveTo>
                    <a:lnTo>
                      <a:pt x="1132" y="1021"/>
                    </a:lnTo>
                    <a:lnTo>
                      <a:pt x="0" y="1188"/>
                    </a:lnTo>
                    <a:lnTo>
                      <a:pt x="817" y="1986"/>
                    </a:lnTo>
                    <a:lnTo>
                      <a:pt x="631" y="3118"/>
                    </a:lnTo>
                    <a:lnTo>
                      <a:pt x="631" y="3118"/>
                    </a:lnTo>
                    <a:lnTo>
                      <a:pt x="1633" y="2598"/>
                    </a:lnTo>
                    <a:lnTo>
                      <a:pt x="2653" y="3118"/>
                    </a:lnTo>
                    <a:lnTo>
                      <a:pt x="2653" y="3118"/>
                    </a:lnTo>
                    <a:lnTo>
                      <a:pt x="2449" y="1986"/>
                    </a:lnTo>
                    <a:lnTo>
                      <a:pt x="3284" y="1188"/>
                    </a:lnTo>
                    <a:lnTo>
                      <a:pt x="2152"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32"/>
              <p:cNvSpPr/>
              <p:nvPr/>
            </p:nvSpPr>
            <p:spPr>
              <a:xfrm>
                <a:off x="7805326" y="4966083"/>
                <a:ext cx="104790" cy="100041"/>
              </a:xfrm>
              <a:custGeom>
                <a:avLst/>
                <a:gdLst/>
                <a:ahLst/>
                <a:cxnLst/>
                <a:rect l="l" t="t" r="r" b="b"/>
                <a:pathLst>
                  <a:path w="3266" h="3118" extrusionOk="0">
                    <a:moveTo>
                      <a:pt x="1633" y="1"/>
                    </a:moveTo>
                    <a:lnTo>
                      <a:pt x="1132" y="1021"/>
                    </a:lnTo>
                    <a:lnTo>
                      <a:pt x="0" y="1188"/>
                    </a:lnTo>
                    <a:lnTo>
                      <a:pt x="817" y="1986"/>
                    </a:lnTo>
                    <a:lnTo>
                      <a:pt x="613" y="3118"/>
                    </a:lnTo>
                    <a:lnTo>
                      <a:pt x="1633" y="2598"/>
                    </a:lnTo>
                    <a:lnTo>
                      <a:pt x="2654" y="3118"/>
                    </a:lnTo>
                    <a:lnTo>
                      <a:pt x="2449" y="1986"/>
                    </a:lnTo>
                    <a:lnTo>
                      <a:pt x="3266" y="1188"/>
                    </a:lnTo>
                    <a:lnTo>
                      <a:pt x="2134"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32"/>
              <p:cNvSpPr/>
              <p:nvPr/>
            </p:nvSpPr>
            <p:spPr>
              <a:xfrm>
                <a:off x="8032712" y="4966083"/>
                <a:ext cx="105431" cy="100041"/>
              </a:xfrm>
              <a:custGeom>
                <a:avLst/>
                <a:gdLst/>
                <a:ahLst/>
                <a:cxnLst/>
                <a:rect l="l" t="t" r="r" b="b"/>
                <a:pathLst>
                  <a:path w="3286" h="3118" extrusionOk="0">
                    <a:moveTo>
                      <a:pt x="1652" y="1"/>
                    </a:moveTo>
                    <a:lnTo>
                      <a:pt x="1151" y="1021"/>
                    </a:lnTo>
                    <a:lnTo>
                      <a:pt x="1" y="1188"/>
                    </a:lnTo>
                    <a:lnTo>
                      <a:pt x="836" y="1986"/>
                    </a:lnTo>
                    <a:lnTo>
                      <a:pt x="632" y="3118"/>
                    </a:lnTo>
                    <a:lnTo>
                      <a:pt x="1652" y="2598"/>
                    </a:lnTo>
                    <a:lnTo>
                      <a:pt x="2673" y="3118"/>
                    </a:lnTo>
                    <a:lnTo>
                      <a:pt x="2673" y="3118"/>
                    </a:lnTo>
                    <a:lnTo>
                      <a:pt x="2469" y="1986"/>
                    </a:lnTo>
                    <a:lnTo>
                      <a:pt x="3285" y="1188"/>
                    </a:lnTo>
                    <a:lnTo>
                      <a:pt x="2153" y="1021"/>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32"/>
              <p:cNvSpPr/>
              <p:nvPr/>
            </p:nvSpPr>
            <p:spPr>
              <a:xfrm>
                <a:off x="8260740" y="4966083"/>
                <a:ext cx="105399" cy="100041"/>
              </a:xfrm>
              <a:custGeom>
                <a:avLst/>
                <a:gdLst/>
                <a:ahLst/>
                <a:cxnLst/>
                <a:rect l="l" t="t" r="r" b="b"/>
                <a:pathLst>
                  <a:path w="3285" h="3118" extrusionOk="0">
                    <a:moveTo>
                      <a:pt x="1651" y="1"/>
                    </a:moveTo>
                    <a:lnTo>
                      <a:pt x="1132" y="1021"/>
                    </a:lnTo>
                    <a:lnTo>
                      <a:pt x="0" y="1188"/>
                    </a:lnTo>
                    <a:lnTo>
                      <a:pt x="817" y="1986"/>
                    </a:lnTo>
                    <a:lnTo>
                      <a:pt x="631" y="3118"/>
                    </a:lnTo>
                    <a:lnTo>
                      <a:pt x="1651" y="2598"/>
                    </a:lnTo>
                    <a:lnTo>
                      <a:pt x="2653" y="3118"/>
                    </a:lnTo>
                    <a:lnTo>
                      <a:pt x="2468" y="1986"/>
                    </a:lnTo>
                    <a:lnTo>
                      <a:pt x="3284" y="1188"/>
                    </a:lnTo>
                    <a:lnTo>
                      <a:pt x="2152" y="1021"/>
                    </a:lnTo>
                    <a:lnTo>
                      <a:pt x="165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32"/>
              <p:cNvSpPr/>
              <p:nvPr/>
            </p:nvSpPr>
            <p:spPr>
              <a:xfrm>
                <a:off x="8488736" y="4966083"/>
                <a:ext cx="105399" cy="100041"/>
              </a:xfrm>
              <a:custGeom>
                <a:avLst/>
                <a:gdLst/>
                <a:ahLst/>
                <a:cxnLst/>
                <a:rect l="l" t="t" r="r" b="b"/>
                <a:pathLst>
                  <a:path w="3285" h="3118" extrusionOk="0">
                    <a:moveTo>
                      <a:pt x="1652" y="1"/>
                    </a:moveTo>
                    <a:lnTo>
                      <a:pt x="1132" y="1021"/>
                    </a:lnTo>
                    <a:lnTo>
                      <a:pt x="0" y="1188"/>
                    </a:lnTo>
                    <a:lnTo>
                      <a:pt x="817" y="1986"/>
                    </a:lnTo>
                    <a:lnTo>
                      <a:pt x="631" y="3118"/>
                    </a:lnTo>
                    <a:lnTo>
                      <a:pt x="1652" y="2598"/>
                    </a:lnTo>
                    <a:lnTo>
                      <a:pt x="2654" y="3118"/>
                    </a:lnTo>
                    <a:lnTo>
                      <a:pt x="2468" y="1986"/>
                    </a:lnTo>
                    <a:lnTo>
                      <a:pt x="3284" y="1188"/>
                    </a:lnTo>
                    <a:lnTo>
                      <a:pt x="2153" y="1021"/>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32"/>
              <p:cNvSpPr/>
              <p:nvPr/>
            </p:nvSpPr>
            <p:spPr>
              <a:xfrm>
                <a:off x="8716732" y="4966083"/>
                <a:ext cx="105399" cy="100041"/>
              </a:xfrm>
              <a:custGeom>
                <a:avLst/>
                <a:gdLst/>
                <a:ahLst/>
                <a:cxnLst/>
                <a:rect l="l" t="t" r="r" b="b"/>
                <a:pathLst>
                  <a:path w="3285" h="3118" extrusionOk="0">
                    <a:moveTo>
                      <a:pt x="1633" y="1"/>
                    </a:moveTo>
                    <a:lnTo>
                      <a:pt x="1132" y="1021"/>
                    </a:lnTo>
                    <a:lnTo>
                      <a:pt x="1" y="1188"/>
                    </a:lnTo>
                    <a:lnTo>
                      <a:pt x="817" y="1986"/>
                    </a:lnTo>
                    <a:lnTo>
                      <a:pt x="631" y="3118"/>
                    </a:lnTo>
                    <a:lnTo>
                      <a:pt x="631" y="3118"/>
                    </a:lnTo>
                    <a:lnTo>
                      <a:pt x="1633" y="2598"/>
                    </a:lnTo>
                    <a:lnTo>
                      <a:pt x="2654" y="3118"/>
                    </a:lnTo>
                    <a:lnTo>
                      <a:pt x="2468" y="1986"/>
                    </a:lnTo>
                    <a:lnTo>
                      <a:pt x="3285" y="1188"/>
                    </a:lnTo>
                    <a:lnTo>
                      <a:pt x="2153"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32"/>
              <p:cNvSpPr/>
              <p:nvPr/>
            </p:nvSpPr>
            <p:spPr>
              <a:xfrm>
                <a:off x="8935199" y="4966693"/>
                <a:ext cx="105399" cy="100041"/>
              </a:xfrm>
              <a:custGeom>
                <a:avLst/>
                <a:gdLst/>
                <a:ahLst/>
                <a:cxnLst/>
                <a:rect l="l" t="t" r="r" b="b"/>
                <a:pathLst>
                  <a:path w="3285" h="3118" extrusionOk="0">
                    <a:moveTo>
                      <a:pt x="1652" y="0"/>
                    </a:moveTo>
                    <a:lnTo>
                      <a:pt x="1133" y="1021"/>
                    </a:lnTo>
                    <a:lnTo>
                      <a:pt x="1" y="1188"/>
                    </a:lnTo>
                    <a:lnTo>
                      <a:pt x="836" y="1986"/>
                    </a:lnTo>
                    <a:lnTo>
                      <a:pt x="632" y="3117"/>
                    </a:lnTo>
                    <a:lnTo>
                      <a:pt x="1652" y="2579"/>
                    </a:lnTo>
                    <a:lnTo>
                      <a:pt x="2654" y="3117"/>
                    </a:lnTo>
                    <a:lnTo>
                      <a:pt x="2654" y="3117"/>
                    </a:lnTo>
                    <a:lnTo>
                      <a:pt x="2469" y="1986"/>
                    </a:lnTo>
                    <a:lnTo>
                      <a:pt x="3285" y="1188"/>
                    </a:lnTo>
                    <a:lnTo>
                      <a:pt x="2153" y="1021"/>
                    </a:lnTo>
                    <a:lnTo>
                      <a:pt x="16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94" name="Google Shape;3194;p32"/>
            <p:cNvSpPr/>
            <p:nvPr/>
          </p:nvSpPr>
          <p:spPr>
            <a:xfrm>
              <a:off x="303900" y="549338"/>
              <a:ext cx="8536200" cy="4052100"/>
            </a:xfrm>
            <a:prstGeom prst="rect">
              <a:avLst/>
            </a:prstGeom>
            <a:noFill/>
            <a:ln w="19050" cap="flat" cmpd="sng">
              <a:solidFill>
                <a:schemeClr val="l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4">
  <p:cSld name="CUSTOM_9_1_1_1">
    <p:spTree>
      <p:nvGrpSpPr>
        <p:cNvPr id="1" name="Shape 3195"/>
        <p:cNvGrpSpPr/>
        <p:nvPr/>
      </p:nvGrpSpPr>
      <p:grpSpPr>
        <a:xfrm>
          <a:off x="0" y="0"/>
          <a:ext cx="0" cy="0"/>
          <a:chOff x="0" y="0"/>
          <a:chExt cx="0" cy="0"/>
        </a:xfrm>
      </p:grpSpPr>
      <p:grpSp>
        <p:nvGrpSpPr>
          <p:cNvPr id="3196" name="Google Shape;3196;p33"/>
          <p:cNvGrpSpPr/>
          <p:nvPr/>
        </p:nvGrpSpPr>
        <p:grpSpPr>
          <a:xfrm rot="10800000">
            <a:off x="297" y="15560"/>
            <a:ext cx="9143904" cy="5119643"/>
            <a:chOff x="297" y="15560"/>
            <a:chExt cx="9143904" cy="5119643"/>
          </a:xfrm>
        </p:grpSpPr>
        <p:sp>
          <p:nvSpPr>
            <p:cNvPr id="3197" name="Google Shape;3197;p33"/>
            <p:cNvSpPr/>
            <p:nvPr/>
          </p:nvSpPr>
          <p:spPr>
            <a:xfrm>
              <a:off x="158636" y="377479"/>
              <a:ext cx="8844455" cy="4395773"/>
            </a:xfrm>
            <a:custGeom>
              <a:avLst/>
              <a:gdLst/>
              <a:ahLst/>
              <a:cxnLst/>
              <a:rect l="l" t="t" r="r" b="b"/>
              <a:pathLst>
                <a:path w="275657" h="137004" extrusionOk="0">
                  <a:moveTo>
                    <a:pt x="0" y="1"/>
                  </a:moveTo>
                  <a:lnTo>
                    <a:pt x="0" y="57741"/>
                  </a:lnTo>
                  <a:cubicBezTo>
                    <a:pt x="5789" y="57926"/>
                    <a:pt x="10409" y="62676"/>
                    <a:pt x="10409" y="68502"/>
                  </a:cubicBezTo>
                  <a:cubicBezTo>
                    <a:pt x="10409" y="74328"/>
                    <a:pt x="5789" y="79078"/>
                    <a:pt x="0" y="79263"/>
                  </a:cubicBezTo>
                  <a:lnTo>
                    <a:pt x="0" y="137003"/>
                  </a:lnTo>
                  <a:lnTo>
                    <a:pt x="275657" y="137003"/>
                  </a:lnTo>
                  <a:lnTo>
                    <a:pt x="275657" y="79263"/>
                  </a:lnTo>
                  <a:cubicBezTo>
                    <a:pt x="269720" y="79263"/>
                    <a:pt x="264896" y="74458"/>
                    <a:pt x="264896" y="68502"/>
                  </a:cubicBezTo>
                  <a:cubicBezTo>
                    <a:pt x="264896" y="62565"/>
                    <a:pt x="269720" y="57741"/>
                    <a:pt x="275657" y="57741"/>
                  </a:cubicBezTo>
                  <a:lnTo>
                    <a:pt x="275657" y="1"/>
                  </a:lnTo>
                  <a:close/>
                </a:path>
              </a:pathLst>
            </a:custGeom>
            <a:solidFill>
              <a:srgbClr val="FFE8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33"/>
            <p:cNvSpPr/>
            <p:nvPr/>
          </p:nvSpPr>
          <p:spPr>
            <a:xfrm>
              <a:off x="297" y="15560"/>
              <a:ext cx="9143904" cy="237557"/>
            </a:xfrm>
            <a:custGeom>
              <a:avLst/>
              <a:gdLst/>
              <a:ahLst/>
              <a:cxnLst/>
              <a:rect l="l" t="t" r="r" b="b"/>
              <a:pathLst>
                <a:path w="284990" h="7404" extrusionOk="0">
                  <a:moveTo>
                    <a:pt x="0" y="0"/>
                  </a:moveTo>
                  <a:lnTo>
                    <a:pt x="0" y="7403"/>
                  </a:lnTo>
                  <a:lnTo>
                    <a:pt x="284989" y="7403"/>
                  </a:lnTo>
                  <a:lnTo>
                    <a:pt x="2849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99" name="Google Shape;3199;p33"/>
            <p:cNvGrpSpPr/>
            <p:nvPr/>
          </p:nvGrpSpPr>
          <p:grpSpPr>
            <a:xfrm>
              <a:off x="74092" y="83998"/>
              <a:ext cx="8958196" cy="100651"/>
              <a:chOff x="74092" y="83998"/>
              <a:chExt cx="8958196" cy="100651"/>
            </a:xfrm>
          </p:grpSpPr>
          <p:sp>
            <p:nvSpPr>
              <p:cNvPr id="3200" name="Google Shape;3200;p33"/>
              <p:cNvSpPr/>
              <p:nvPr/>
            </p:nvSpPr>
            <p:spPr>
              <a:xfrm>
                <a:off x="74092" y="83998"/>
                <a:ext cx="105399" cy="100041"/>
              </a:xfrm>
              <a:custGeom>
                <a:avLst/>
                <a:gdLst/>
                <a:ahLst/>
                <a:cxnLst/>
                <a:rect l="l" t="t" r="r" b="b"/>
                <a:pathLst>
                  <a:path w="3285" h="3118" extrusionOk="0">
                    <a:moveTo>
                      <a:pt x="1633" y="1"/>
                    </a:moveTo>
                    <a:lnTo>
                      <a:pt x="1132" y="1021"/>
                    </a:lnTo>
                    <a:lnTo>
                      <a:pt x="1" y="1188"/>
                    </a:lnTo>
                    <a:lnTo>
                      <a:pt x="817" y="1986"/>
                    </a:lnTo>
                    <a:lnTo>
                      <a:pt x="632" y="3118"/>
                    </a:lnTo>
                    <a:lnTo>
                      <a:pt x="1633" y="2598"/>
                    </a:lnTo>
                    <a:lnTo>
                      <a:pt x="2654" y="3118"/>
                    </a:lnTo>
                    <a:lnTo>
                      <a:pt x="2654" y="3118"/>
                    </a:lnTo>
                    <a:lnTo>
                      <a:pt x="2468" y="1986"/>
                    </a:lnTo>
                    <a:lnTo>
                      <a:pt x="3285" y="1188"/>
                    </a:lnTo>
                    <a:lnTo>
                      <a:pt x="2153" y="1021"/>
                    </a:lnTo>
                    <a:lnTo>
                      <a:pt x="1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33"/>
              <p:cNvSpPr/>
              <p:nvPr/>
            </p:nvSpPr>
            <p:spPr>
              <a:xfrm>
                <a:off x="293778" y="83998"/>
                <a:ext cx="104790" cy="100041"/>
              </a:xfrm>
              <a:custGeom>
                <a:avLst/>
                <a:gdLst/>
                <a:ahLst/>
                <a:cxnLst/>
                <a:rect l="l" t="t" r="r" b="b"/>
                <a:pathLst>
                  <a:path w="3266" h="3118" extrusionOk="0">
                    <a:moveTo>
                      <a:pt x="1633" y="1"/>
                    </a:moveTo>
                    <a:lnTo>
                      <a:pt x="1132" y="1021"/>
                    </a:lnTo>
                    <a:lnTo>
                      <a:pt x="0" y="1188"/>
                    </a:lnTo>
                    <a:lnTo>
                      <a:pt x="816" y="1986"/>
                    </a:lnTo>
                    <a:lnTo>
                      <a:pt x="612" y="3118"/>
                    </a:lnTo>
                    <a:lnTo>
                      <a:pt x="1633" y="2598"/>
                    </a:lnTo>
                    <a:lnTo>
                      <a:pt x="2653" y="3118"/>
                    </a:lnTo>
                    <a:lnTo>
                      <a:pt x="2449" y="1986"/>
                    </a:lnTo>
                    <a:lnTo>
                      <a:pt x="3266" y="1188"/>
                    </a:lnTo>
                    <a:lnTo>
                      <a:pt x="2134" y="1021"/>
                    </a:lnTo>
                    <a:lnTo>
                      <a:pt x="1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33"/>
              <p:cNvSpPr/>
              <p:nvPr/>
            </p:nvSpPr>
            <p:spPr>
              <a:xfrm>
                <a:off x="521165" y="83998"/>
                <a:ext cx="105399" cy="100041"/>
              </a:xfrm>
              <a:custGeom>
                <a:avLst/>
                <a:gdLst/>
                <a:ahLst/>
                <a:cxnLst/>
                <a:rect l="l" t="t" r="r" b="b"/>
                <a:pathLst>
                  <a:path w="3285" h="3118" extrusionOk="0">
                    <a:moveTo>
                      <a:pt x="1652" y="1"/>
                    </a:moveTo>
                    <a:lnTo>
                      <a:pt x="1151" y="1021"/>
                    </a:lnTo>
                    <a:lnTo>
                      <a:pt x="1" y="1188"/>
                    </a:lnTo>
                    <a:lnTo>
                      <a:pt x="836" y="1986"/>
                    </a:lnTo>
                    <a:lnTo>
                      <a:pt x="632" y="3118"/>
                    </a:lnTo>
                    <a:lnTo>
                      <a:pt x="1652" y="2598"/>
                    </a:lnTo>
                    <a:lnTo>
                      <a:pt x="2654" y="3118"/>
                    </a:lnTo>
                    <a:lnTo>
                      <a:pt x="2468" y="1986"/>
                    </a:lnTo>
                    <a:lnTo>
                      <a:pt x="3285" y="1188"/>
                    </a:lnTo>
                    <a:lnTo>
                      <a:pt x="2153" y="1021"/>
                    </a:lnTo>
                    <a:lnTo>
                      <a:pt x="16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33"/>
              <p:cNvSpPr/>
              <p:nvPr/>
            </p:nvSpPr>
            <p:spPr>
              <a:xfrm>
                <a:off x="749161" y="83998"/>
                <a:ext cx="105399" cy="100041"/>
              </a:xfrm>
              <a:custGeom>
                <a:avLst/>
                <a:gdLst/>
                <a:ahLst/>
                <a:cxnLst/>
                <a:rect l="l" t="t" r="r" b="b"/>
                <a:pathLst>
                  <a:path w="3285" h="3118" extrusionOk="0">
                    <a:moveTo>
                      <a:pt x="1652" y="1"/>
                    </a:moveTo>
                    <a:lnTo>
                      <a:pt x="1133" y="1021"/>
                    </a:lnTo>
                    <a:lnTo>
                      <a:pt x="1" y="1188"/>
                    </a:lnTo>
                    <a:lnTo>
                      <a:pt x="817" y="1986"/>
                    </a:lnTo>
                    <a:lnTo>
                      <a:pt x="632" y="3118"/>
                    </a:lnTo>
                    <a:lnTo>
                      <a:pt x="1652" y="2598"/>
                    </a:lnTo>
                    <a:lnTo>
                      <a:pt x="2654" y="3118"/>
                    </a:lnTo>
                    <a:lnTo>
                      <a:pt x="2654" y="3118"/>
                    </a:lnTo>
                    <a:lnTo>
                      <a:pt x="2469" y="1986"/>
                    </a:lnTo>
                    <a:lnTo>
                      <a:pt x="3285" y="1188"/>
                    </a:lnTo>
                    <a:lnTo>
                      <a:pt x="2153" y="1021"/>
                    </a:lnTo>
                    <a:lnTo>
                      <a:pt x="16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33"/>
              <p:cNvSpPr/>
              <p:nvPr/>
            </p:nvSpPr>
            <p:spPr>
              <a:xfrm>
                <a:off x="977189" y="83998"/>
                <a:ext cx="105399" cy="100041"/>
              </a:xfrm>
              <a:custGeom>
                <a:avLst/>
                <a:gdLst/>
                <a:ahLst/>
                <a:cxnLst/>
                <a:rect l="l" t="t" r="r" b="b"/>
                <a:pathLst>
                  <a:path w="3285" h="3118" extrusionOk="0">
                    <a:moveTo>
                      <a:pt x="1651" y="1"/>
                    </a:moveTo>
                    <a:lnTo>
                      <a:pt x="1132" y="1021"/>
                    </a:lnTo>
                    <a:lnTo>
                      <a:pt x="0" y="1188"/>
                    </a:lnTo>
                    <a:lnTo>
                      <a:pt x="816" y="1986"/>
                    </a:lnTo>
                    <a:lnTo>
                      <a:pt x="631" y="3118"/>
                    </a:lnTo>
                    <a:lnTo>
                      <a:pt x="631" y="3118"/>
                    </a:lnTo>
                    <a:lnTo>
                      <a:pt x="1651" y="2598"/>
                    </a:lnTo>
                    <a:lnTo>
                      <a:pt x="2653" y="3118"/>
                    </a:lnTo>
                    <a:lnTo>
                      <a:pt x="2468" y="1986"/>
                    </a:lnTo>
                    <a:lnTo>
                      <a:pt x="3284" y="1188"/>
                    </a:lnTo>
                    <a:lnTo>
                      <a:pt x="2152" y="1021"/>
                    </a:lnTo>
                    <a:lnTo>
                      <a:pt x="16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33"/>
              <p:cNvSpPr/>
              <p:nvPr/>
            </p:nvSpPr>
            <p:spPr>
              <a:xfrm>
                <a:off x="1205185" y="83998"/>
                <a:ext cx="105399" cy="100041"/>
              </a:xfrm>
              <a:custGeom>
                <a:avLst/>
                <a:gdLst/>
                <a:ahLst/>
                <a:cxnLst/>
                <a:rect l="l" t="t" r="r" b="b"/>
                <a:pathLst>
                  <a:path w="3285" h="3118" extrusionOk="0">
                    <a:moveTo>
                      <a:pt x="1633" y="1"/>
                    </a:moveTo>
                    <a:lnTo>
                      <a:pt x="1132" y="1021"/>
                    </a:lnTo>
                    <a:lnTo>
                      <a:pt x="0" y="1188"/>
                    </a:lnTo>
                    <a:lnTo>
                      <a:pt x="817" y="1986"/>
                    </a:lnTo>
                    <a:lnTo>
                      <a:pt x="631" y="3118"/>
                    </a:lnTo>
                    <a:lnTo>
                      <a:pt x="631" y="3118"/>
                    </a:lnTo>
                    <a:lnTo>
                      <a:pt x="1633" y="2598"/>
                    </a:lnTo>
                    <a:lnTo>
                      <a:pt x="2653" y="3118"/>
                    </a:lnTo>
                    <a:lnTo>
                      <a:pt x="2468" y="1986"/>
                    </a:lnTo>
                    <a:lnTo>
                      <a:pt x="3284" y="1188"/>
                    </a:lnTo>
                    <a:lnTo>
                      <a:pt x="2153" y="1021"/>
                    </a:lnTo>
                    <a:lnTo>
                      <a:pt x="1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33"/>
              <p:cNvSpPr/>
              <p:nvPr/>
            </p:nvSpPr>
            <p:spPr>
              <a:xfrm>
                <a:off x="1433181" y="83998"/>
                <a:ext cx="105399" cy="100041"/>
              </a:xfrm>
              <a:custGeom>
                <a:avLst/>
                <a:gdLst/>
                <a:ahLst/>
                <a:cxnLst/>
                <a:rect l="l" t="t" r="r" b="b"/>
                <a:pathLst>
                  <a:path w="3285" h="3118" extrusionOk="0">
                    <a:moveTo>
                      <a:pt x="1633" y="1"/>
                    </a:moveTo>
                    <a:lnTo>
                      <a:pt x="1132" y="1021"/>
                    </a:lnTo>
                    <a:lnTo>
                      <a:pt x="0" y="1188"/>
                    </a:lnTo>
                    <a:lnTo>
                      <a:pt x="817" y="1986"/>
                    </a:lnTo>
                    <a:lnTo>
                      <a:pt x="631" y="3118"/>
                    </a:lnTo>
                    <a:lnTo>
                      <a:pt x="631" y="3118"/>
                    </a:lnTo>
                    <a:lnTo>
                      <a:pt x="1633" y="2598"/>
                    </a:lnTo>
                    <a:lnTo>
                      <a:pt x="2654" y="3118"/>
                    </a:lnTo>
                    <a:lnTo>
                      <a:pt x="2450" y="1986"/>
                    </a:lnTo>
                    <a:lnTo>
                      <a:pt x="3285" y="1188"/>
                    </a:lnTo>
                    <a:lnTo>
                      <a:pt x="2134" y="1021"/>
                    </a:lnTo>
                    <a:lnTo>
                      <a:pt x="1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33"/>
              <p:cNvSpPr/>
              <p:nvPr/>
            </p:nvSpPr>
            <p:spPr>
              <a:xfrm>
                <a:off x="1661177" y="83998"/>
                <a:ext cx="104822" cy="100041"/>
              </a:xfrm>
              <a:custGeom>
                <a:avLst/>
                <a:gdLst/>
                <a:ahLst/>
                <a:cxnLst/>
                <a:rect l="l" t="t" r="r" b="b"/>
                <a:pathLst>
                  <a:path w="3267" h="3118" extrusionOk="0">
                    <a:moveTo>
                      <a:pt x="1633" y="1"/>
                    </a:moveTo>
                    <a:lnTo>
                      <a:pt x="1132" y="1021"/>
                    </a:lnTo>
                    <a:lnTo>
                      <a:pt x="1" y="1188"/>
                    </a:lnTo>
                    <a:lnTo>
                      <a:pt x="817" y="1986"/>
                    </a:lnTo>
                    <a:lnTo>
                      <a:pt x="613" y="3118"/>
                    </a:lnTo>
                    <a:lnTo>
                      <a:pt x="1633" y="2598"/>
                    </a:lnTo>
                    <a:lnTo>
                      <a:pt x="2654" y="3118"/>
                    </a:lnTo>
                    <a:lnTo>
                      <a:pt x="2450" y="1986"/>
                    </a:lnTo>
                    <a:lnTo>
                      <a:pt x="3266" y="1188"/>
                    </a:lnTo>
                    <a:lnTo>
                      <a:pt x="2134" y="1021"/>
                    </a:lnTo>
                    <a:lnTo>
                      <a:pt x="1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33"/>
              <p:cNvSpPr/>
              <p:nvPr/>
            </p:nvSpPr>
            <p:spPr>
              <a:xfrm>
                <a:off x="1888595" y="83998"/>
                <a:ext cx="105399" cy="100041"/>
              </a:xfrm>
              <a:custGeom>
                <a:avLst/>
                <a:gdLst/>
                <a:ahLst/>
                <a:cxnLst/>
                <a:rect l="l" t="t" r="r" b="b"/>
                <a:pathLst>
                  <a:path w="3285" h="3118" extrusionOk="0">
                    <a:moveTo>
                      <a:pt x="1652" y="1"/>
                    </a:moveTo>
                    <a:lnTo>
                      <a:pt x="1132" y="1021"/>
                    </a:lnTo>
                    <a:lnTo>
                      <a:pt x="0" y="1188"/>
                    </a:lnTo>
                    <a:lnTo>
                      <a:pt x="835" y="1986"/>
                    </a:lnTo>
                    <a:lnTo>
                      <a:pt x="631" y="3118"/>
                    </a:lnTo>
                    <a:lnTo>
                      <a:pt x="1652" y="2598"/>
                    </a:lnTo>
                    <a:lnTo>
                      <a:pt x="2653" y="3118"/>
                    </a:lnTo>
                    <a:lnTo>
                      <a:pt x="2653" y="3118"/>
                    </a:lnTo>
                    <a:lnTo>
                      <a:pt x="2468" y="1986"/>
                    </a:lnTo>
                    <a:lnTo>
                      <a:pt x="3284" y="1188"/>
                    </a:lnTo>
                    <a:lnTo>
                      <a:pt x="2153" y="1021"/>
                    </a:lnTo>
                    <a:lnTo>
                      <a:pt x="16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33"/>
              <p:cNvSpPr/>
              <p:nvPr/>
            </p:nvSpPr>
            <p:spPr>
              <a:xfrm>
                <a:off x="2116591" y="83998"/>
                <a:ext cx="105399" cy="100041"/>
              </a:xfrm>
              <a:custGeom>
                <a:avLst/>
                <a:gdLst/>
                <a:ahLst/>
                <a:cxnLst/>
                <a:rect l="l" t="t" r="r" b="b"/>
                <a:pathLst>
                  <a:path w="3285" h="3118" extrusionOk="0">
                    <a:moveTo>
                      <a:pt x="1652" y="1"/>
                    </a:moveTo>
                    <a:lnTo>
                      <a:pt x="1132" y="1021"/>
                    </a:lnTo>
                    <a:lnTo>
                      <a:pt x="0" y="1188"/>
                    </a:lnTo>
                    <a:lnTo>
                      <a:pt x="817" y="1986"/>
                    </a:lnTo>
                    <a:lnTo>
                      <a:pt x="631" y="3118"/>
                    </a:lnTo>
                    <a:lnTo>
                      <a:pt x="1652" y="2598"/>
                    </a:lnTo>
                    <a:lnTo>
                      <a:pt x="2654" y="3118"/>
                    </a:lnTo>
                    <a:lnTo>
                      <a:pt x="2468" y="1986"/>
                    </a:lnTo>
                    <a:lnTo>
                      <a:pt x="3284" y="1188"/>
                    </a:lnTo>
                    <a:lnTo>
                      <a:pt x="2153" y="1021"/>
                    </a:lnTo>
                    <a:lnTo>
                      <a:pt x="16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33"/>
              <p:cNvSpPr/>
              <p:nvPr/>
            </p:nvSpPr>
            <p:spPr>
              <a:xfrm>
                <a:off x="2344587" y="83998"/>
                <a:ext cx="105399" cy="100041"/>
              </a:xfrm>
              <a:custGeom>
                <a:avLst/>
                <a:gdLst/>
                <a:ahLst/>
                <a:cxnLst/>
                <a:rect l="l" t="t" r="r" b="b"/>
                <a:pathLst>
                  <a:path w="3285" h="3118" extrusionOk="0">
                    <a:moveTo>
                      <a:pt x="1633" y="1"/>
                    </a:moveTo>
                    <a:lnTo>
                      <a:pt x="1132" y="1021"/>
                    </a:lnTo>
                    <a:lnTo>
                      <a:pt x="1" y="1188"/>
                    </a:lnTo>
                    <a:lnTo>
                      <a:pt x="817" y="1986"/>
                    </a:lnTo>
                    <a:lnTo>
                      <a:pt x="631" y="3118"/>
                    </a:lnTo>
                    <a:lnTo>
                      <a:pt x="631" y="3118"/>
                    </a:lnTo>
                    <a:lnTo>
                      <a:pt x="1633" y="2598"/>
                    </a:lnTo>
                    <a:lnTo>
                      <a:pt x="2654" y="3118"/>
                    </a:lnTo>
                    <a:lnTo>
                      <a:pt x="2468" y="1986"/>
                    </a:lnTo>
                    <a:lnTo>
                      <a:pt x="3285" y="1188"/>
                    </a:lnTo>
                    <a:lnTo>
                      <a:pt x="2153" y="1021"/>
                    </a:lnTo>
                    <a:lnTo>
                      <a:pt x="1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33"/>
              <p:cNvSpPr/>
              <p:nvPr/>
            </p:nvSpPr>
            <p:spPr>
              <a:xfrm>
                <a:off x="2572583" y="83998"/>
                <a:ext cx="105399" cy="100041"/>
              </a:xfrm>
              <a:custGeom>
                <a:avLst/>
                <a:gdLst/>
                <a:ahLst/>
                <a:cxnLst/>
                <a:rect l="l" t="t" r="r" b="b"/>
                <a:pathLst>
                  <a:path w="3285" h="3118" extrusionOk="0">
                    <a:moveTo>
                      <a:pt x="1634" y="1"/>
                    </a:moveTo>
                    <a:lnTo>
                      <a:pt x="1133" y="1021"/>
                    </a:lnTo>
                    <a:lnTo>
                      <a:pt x="1" y="1188"/>
                    </a:lnTo>
                    <a:lnTo>
                      <a:pt x="817" y="1986"/>
                    </a:lnTo>
                    <a:lnTo>
                      <a:pt x="632" y="3118"/>
                    </a:lnTo>
                    <a:lnTo>
                      <a:pt x="632" y="3118"/>
                    </a:lnTo>
                    <a:lnTo>
                      <a:pt x="1634" y="2598"/>
                    </a:lnTo>
                    <a:lnTo>
                      <a:pt x="2654" y="3118"/>
                    </a:lnTo>
                    <a:lnTo>
                      <a:pt x="2468" y="1986"/>
                    </a:lnTo>
                    <a:lnTo>
                      <a:pt x="3285" y="1188"/>
                    </a:lnTo>
                    <a:lnTo>
                      <a:pt x="2153" y="1021"/>
                    </a:lnTo>
                    <a:lnTo>
                      <a:pt x="16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33"/>
              <p:cNvSpPr/>
              <p:nvPr/>
            </p:nvSpPr>
            <p:spPr>
              <a:xfrm>
                <a:off x="2800579" y="83998"/>
                <a:ext cx="105431" cy="100041"/>
              </a:xfrm>
              <a:custGeom>
                <a:avLst/>
                <a:gdLst/>
                <a:ahLst/>
                <a:cxnLst/>
                <a:rect l="l" t="t" r="r" b="b"/>
                <a:pathLst>
                  <a:path w="3286" h="3118" extrusionOk="0">
                    <a:moveTo>
                      <a:pt x="1634" y="1"/>
                    </a:moveTo>
                    <a:lnTo>
                      <a:pt x="1133" y="1021"/>
                    </a:lnTo>
                    <a:lnTo>
                      <a:pt x="1" y="1188"/>
                    </a:lnTo>
                    <a:lnTo>
                      <a:pt x="817" y="1986"/>
                    </a:lnTo>
                    <a:lnTo>
                      <a:pt x="632" y="3118"/>
                    </a:lnTo>
                    <a:lnTo>
                      <a:pt x="632" y="3118"/>
                    </a:lnTo>
                    <a:lnTo>
                      <a:pt x="1634" y="2598"/>
                    </a:lnTo>
                    <a:lnTo>
                      <a:pt x="2654" y="3118"/>
                    </a:lnTo>
                    <a:lnTo>
                      <a:pt x="2450" y="1986"/>
                    </a:lnTo>
                    <a:lnTo>
                      <a:pt x="3285" y="1188"/>
                    </a:lnTo>
                    <a:lnTo>
                      <a:pt x="2135" y="1021"/>
                    </a:lnTo>
                    <a:lnTo>
                      <a:pt x="16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33"/>
              <p:cNvSpPr/>
              <p:nvPr/>
            </p:nvSpPr>
            <p:spPr>
              <a:xfrm>
                <a:off x="3028607" y="83998"/>
                <a:ext cx="104790" cy="100041"/>
              </a:xfrm>
              <a:custGeom>
                <a:avLst/>
                <a:gdLst/>
                <a:ahLst/>
                <a:cxnLst/>
                <a:rect l="l" t="t" r="r" b="b"/>
                <a:pathLst>
                  <a:path w="3266" h="3118" extrusionOk="0">
                    <a:moveTo>
                      <a:pt x="1633" y="1"/>
                    </a:moveTo>
                    <a:lnTo>
                      <a:pt x="1132" y="1021"/>
                    </a:lnTo>
                    <a:lnTo>
                      <a:pt x="0" y="1188"/>
                    </a:lnTo>
                    <a:lnTo>
                      <a:pt x="817" y="1986"/>
                    </a:lnTo>
                    <a:lnTo>
                      <a:pt x="612" y="3118"/>
                    </a:lnTo>
                    <a:lnTo>
                      <a:pt x="1633" y="2598"/>
                    </a:lnTo>
                    <a:lnTo>
                      <a:pt x="2653" y="3118"/>
                    </a:lnTo>
                    <a:lnTo>
                      <a:pt x="2449" y="1986"/>
                    </a:lnTo>
                    <a:lnTo>
                      <a:pt x="3266" y="1188"/>
                    </a:lnTo>
                    <a:lnTo>
                      <a:pt x="2134" y="1021"/>
                    </a:lnTo>
                    <a:lnTo>
                      <a:pt x="1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33"/>
              <p:cNvSpPr/>
              <p:nvPr/>
            </p:nvSpPr>
            <p:spPr>
              <a:xfrm>
                <a:off x="3255994" y="83998"/>
                <a:ext cx="105399" cy="100041"/>
              </a:xfrm>
              <a:custGeom>
                <a:avLst/>
                <a:gdLst/>
                <a:ahLst/>
                <a:cxnLst/>
                <a:rect l="l" t="t" r="r" b="b"/>
                <a:pathLst>
                  <a:path w="3285" h="3118" extrusionOk="0">
                    <a:moveTo>
                      <a:pt x="1652" y="1"/>
                    </a:moveTo>
                    <a:lnTo>
                      <a:pt x="1133" y="1021"/>
                    </a:lnTo>
                    <a:lnTo>
                      <a:pt x="1" y="1188"/>
                    </a:lnTo>
                    <a:lnTo>
                      <a:pt x="836" y="1986"/>
                    </a:lnTo>
                    <a:lnTo>
                      <a:pt x="632" y="3118"/>
                    </a:lnTo>
                    <a:lnTo>
                      <a:pt x="632" y="3118"/>
                    </a:lnTo>
                    <a:lnTo>
                      <a:pt x="1652" y="2598"/>
                    </a:lnTo>
                    <a:lnTo>
                      <a:pt x="2654" y="3118"/>
                    </a:lnTo>
                    <a:lnTo>
                      <a:pt x="2468" y="1986"/>
                    </a:lnTo>
                    <a:lnTo>
                      <a:pt x="3285" y="1188"/>
                    </a:lnTo>
                    <a:lnTo>
                      <a:pt x="2153" y="1021"/>
                    </a:lnTo>
                    <a:lnTo>
                      <a:pt x="16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33"/>
              <p:cNvSpPr/>
              <p:nvPr/>
            </p:nvSpPr>
            <p:spPr>
              <a:xfrm>
                <a:off x="3483990" y="83998"/>
                <a:ext cx="105431" cy="100041"/>
              </a:xfrm>
              <a:custGeom>
                <a:avLst/>
                <a:gdLst/>
                <a:ahLst/>
                <a:cxnLst/>
                <a:rect l="l" t="t" r="r" b="b"/>
                <a:pathLst>
                  <a:path w="3286" h="3118" extrusionOk="0">
                    <a:moveTo>
                      <a:pt x="1652" y="1"/>
                    </a:moveTo>
                    <a:lnTo>
                      <a:pt x="1133" y="1021"/>
                    </a:lnTo>
                    <a:lnTo>
                      <a:pt x="1" y="1188"/>
                    </a:lnTo>
                    <a:lnTo>
                      <a:pt x="817" y="1986"/>
                    </a:lnTo>
                    <a:lnTo>
                      <a:pt x="632" y="3118"/>
                    </a:lnTo>
                    <a:lnTo>
                      <a:pt x="1652" y="2598"/>
                    </a:lnTo>
                    <a:lnTo>
                      <a:pt x="2654" y="3118"/>
                    </a:lnTo>
                    <a:lnTo>
                      <a:pt x="2654" y="3118"/>
                    </a:lnTo>
                    <a:lnTo>
                      <a:pt x="2469" y="1986"/>
                    </a:lnTo>
                    <a:lnTo>
                      <a:pt x="3285" y="1188"/>
                    </a:lnTo>
                    <a:lnTo>
                      <a:pt x="2153" y="1021"/>
                    </a:lnTo>
                    <a:lnTo>
                      <a:pt x="16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33"/>
              <p:cNvSpPr/>
              <p:nvPr/>
            </p:nvSpPr>
            <p:spPr>
              <a:xfrm>
                <a:off x="3703066" y="84607"/>
                <a:ext cx="105399" cy="100041"/>
              </a:xfrm>
              <a:custGeom>
                <a:avLst/>
                <a:gdLst/>
                <a:ahLst/>
                <a:cxnLst/>
                <a:rect l="l" t="t" r="r" b="b"/>
                <a:pathLst>
                  <a:path w="3285" h="3118" extrusionOk="0">
                    <a:moveTo>
                      <a:pt x="1634" y="0"/>
                    </a:moveTo>
                    <a:lnTo>
                      <a:pt x="1133" y="1021"/>
                    </a:lnTo>
                    <a:lnTo>
                      <a:pt x="1" y="1188"/>
                    </a:lnTo>
                    <a:lnTo>
                      <a:pt x="817" y="1986"/>
                    </a:lnTo>
                    <a:lnTo>
                      <a:pt x="613" y="3117"/>
                    </a:lnTo>
                    <a:lnTo>
                      <a:pt x="1634" y="2579"/>
                    </a:lnTo>
                    <a:lnTo>
                      <a:pt x="2654" y="3117"/>
                    </a:lnTo>
                    <a:lnTo>
                      <a:pt x="2450" y="1986"/>
                    </a:lnTo>
                    <a:lnTo>
                      <a:pt x="3285" y="1188"/>
                    </a:lnTo>
                    <a:lnTo>
                      <a:pt x="2135" y="1021"/>
                    </a:lnTo>
                    <a:lnTo>
                      <a:pt x="16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33"/>
              <p:cNvSpPr/>
              <p:nvPr/>
            </p:nvSpPr>
            <p:spPr>
              <a:xfrm>
                <a:off x="3930485" y="84607"/>
                <a:ext cx="105399" cy="100041"/>
              </a:xfrm>
              <a:custGeom>
                <a:avLst/>
                <a:gdLst/>
                <a:ahLst/>
                <a:cxnLst/>
                <a:rect l="l" t="t" r="r" b="b"/>
                <a:pathLst>
                  <a:path w="3285" h="3118" extrusionOk="0">
                    <a:moveTo>
                      <a:pt x="1652" y="0"/>
                    </a:moveTo>
                    <a:lnTo>
                      <a:pt x="1151" y="1021"/>
                    </a:lnTo>
                    <a:lnTo>
                      <a:pt x="0" y="1188"/>
                    </a:lnTo>
                    <a:lnTo>
                      <a:pt x="835" y="1986"/>
                    </a:lnTo>
                    <a:lnTo>
                      <a:pt x="631" y="3117"/>
                    </a:lnTo>
                    <a:lnTo>
                      <a:pt x="1652" y="2579"/>
                    </a:lnTo>
                    <a:lnTo>
                      <a:pt x="2672" y="3117"/>
                    </a:lnTo>
                    <a:lnTo>
                      <a:pt x="2468" y="1986"/>
                    </a:lnTo>
                    <a:lnTo>
                      <a:pt x="3285" y="1188"/>
                    </a:lnTo>
                    <a:lnTo>
                      <a:pt x="2153" y="1021"/>
                    </a:lnTo>
                    <a:lnTo>
                      <a:pt x="1652" y="0"/>
                    </a:lnTo>
                    <a:close/>
                    <a:moveTo>
                      <a:pt x="2672" y="3117"/>
                    </a:moveTo>
                    <a:lnTo>
                      <a:pt x="2672" y="3117"/>
                    </a:lnTo>
                    <a:lnTo>
                      <a:pt x="2672" y="311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33"/>
              <p:cNvSpPr/>
              <p:nvPr/>
            </p:nvSpPr>
            <p:spPr>
              <a:xfrm>
                <a:off x="4158481" y="84607"/>
                <a:ext cx="105399" cy="100041"/>
              </a:xfrm>
              <a:custGeom>
                <a:avLst/>
                <a:gdLst/>
                <a:ahLst/>
                <a:cxnLst/>
                <a:rect l="l" t="t" r="r" b="b"/>
                <a:pathLst>
                  <a:path w="3285" h="3118" extrusionOk="0">
                    <a:moveTo>
                      <a:pt x="1652" y="0"/>
                    </a:moveTo>
                    <a:lnTo>
                      <a:pt x="1132" y="1021"/>
                    </a:lnTo>
                    <a:lnTo>
                      <a:pt x="1" y="1188"/>
                    </a:lnTo>
                    <a:lnTo>
                      <a:pt x="817" y="1986"/>
                    </a:lnTo>
                    <a:lnTo>
                      <a:pt x="631" y="3117"/>
                    </a:lnTo>
                    <a:lnTo>
                      <a:pt x="631" y="3117"/>
                    </a:lnTo>
                    <a:lnTo>
                      <a:pt x="1652" y="2579"/>
                    </a:lnTo>
                    <a:lnTo>
                      <a:pt x="2654" y="3117"/>
                    </a:lnTo>
                    <a:lnTo>
                      <a:pt x="2468" y="1986"/>
                    </a:lnTo>
                    <a:lnTo>
                      <a:pt x="3285" y="1188"/>
                    </a:lnTo>
                    <a:lnTo>
                      <a:pt x="2153" y="1021"/>
                    </a:lnTo>
                    <a:lnTo>
                      <a:pt x="16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33"/>
              <p:cNvSpPr/>
              <p:nvPr/>
            </p:nvSpPr>
            <p:spPr>
              <a:xfrm>
                <a:off x="4386477" y="84607"/>
                <a:ext cx="105399" cy="100041"/>
              </a:xfrm>
              <a:custGeom>
                <a:avLst/>
                <a:gdLst/>
                <a:ahLst/>
                <a:cxnLst/>
                <a:rect l="l" t="t" r="r" b="b"/>
                <a:pathLst>
                  <a:path w="3285" h="3118" extrusionOk="0">
                    <a:moveTo>
                      <a:pt x="1652" y="0"/>
                    </a:moveTo>
                    <a:lnTo>
                      <a:pt x="1133" y="1021"/>
                    </a:lnTo>
                    <a:lnTo>
                      <a:pt x="1" y="1188"/>
                    </a:lnTo>
                    <a:lnTo>
                      <a:pt x="817" y="1986"/>
                    </a:lnTo>
                    <a:lnTo>
                      <a:pt x="632" y="3117"/>
                    </a:lnTo>
                    <a:lnTo>
                      <a:pt x="1652" y="2579"/>
                    </a:lnTo>
                    <a:lnTo>
                      <a:pt x="2654" y="3117"/>
                    </a:lnTo>
                    <a:lnTo>
                      <a:pt x="2468" y="1986"/>
                    </a:lnTo>
                    <a:lnTo>
                      <a:pt x="3285" y="1188"/>
                    </a:lnTo>
                    <a:lnTo>
                      <a:pt x="2153" y="1021"/>
                    </a:lnTo>
                    <a:lnTo>
                      <a:pt x="1652" y="0"/>
                    </a:lnTo>
                    <a:close/>
                    <a:moveTo>
                      <a:pt x="632" y="3117"/>
                    </a:moveTo>
                    <a:lnTo>
                      <a:pt x="632" y="3117"/>
                    </a:lnTo>
                    <a:lnTo>
                      <a:pt x="632" y="311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33"/>
              <p:cNvSpPr/>
              <p:nvPr/>
            </p:nvSpPr>
            <p:spPr>
              <a:xfrm>
                <a:off x="4614473" y="84607"/>
                <a:ext cx="105431" cy="100041"/>
              </a:xfrm>
              <a:custGeom>
                <a:avLst/>
                <a:gdLst/>
                <a:ahLst/>
                <a:cxnLst/>
                <a:rect l="l" t="t" r="r" b="b"/>
                <a:pathLst>
                  <a:path w="3286" h="3118" extrusionOk="0">
                    <a:moveTo>
                      <a:pt x="1634" y="0"/>
                    </a:moveTo>
                    <a:lnTo>
                      <a:pt x="1133" y="1021"/>
                    </a:lnTo>
                    <a:lnTo>
                      <a:pt x="1" y="1188"/>
                    </a:lnTo>
                    <a:lnTo>
                      <a:pt x="817" y="1986"/>
                    </a:lnTo>
                    <a:lnTo>
                      <a:pt x="632" y="3117"/>
                    </a:lnTo>
                    <a:lnTo>
                      <a:pt x="1634" y="2579"/>
                    </a:lnTo>
                    <a:lnTo>
                      <a:pt x="2654" y="3117"/>
                    </a:lnTo>
                    <a:lnTo>
                      <a:pt x="2469" y="1986"/>
                    </a:lnTo>
                    <a:lnTo>
                      <a:pt x="3285" y="1188"/>
                    </a:lnTo>
                    <a:lnTo>
                      <a:pt x="2153" y="1021"/>
                    </a:lnTo>
                    <a:lnTo>
                      <a:pt x="1634" y="0"/>
                    </a:lnTo>
                    <a:close/>
                    <a:moveTo>
                      <a:pt x="2654" y="3117"/>
                    </a:moveTo>
                    <a:lnTo>
                      <a:pt x="2654" y="3117"/>
                    </a:lnTo>
                    <a:lnTo>
                      <a:pt x="2654" y="311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33"/>
              <p:cNvSpPr/>
              <p:nvPr/>
            </p:nvSpPr>
            <p:spPr>
              <a:xfrm>
                <a:off x="4842501" y="84607"/>
                <a:ext cx="105399" cy="100041"/>
              </a:xfrm>
              <a:custGeom>
                <a:avLst/>
                <a:gdLst/>
                <a:ahLst/>
                <a:cxnLst/>
                <a:rect l="l" t="t" r="r" b="b"/>
                <a:pathLst>
                  <a:path w="3285" h="3118" extrusionOk="0">
                    <a:moveTo>
                      <a:pt x="1633" y="0"/>
                    </a:moveTo>
                    <a:lnTo>
                      <a:pt x="1132" y="1021"/>
                    </a:lnTo>
                    <a:lnTo>
                      <a:pt x="0" y="1188"/>
                    </a:lnTo>
                    <a:lnTo>
                      <a:pt x="817" y="1986"/>
                    </a:lnTo>
                    <a:lnTo>
                      <a:pt x="631" y="3117"/>
                    </a:lnTo>
                    <a:lnTo>
                      <a:pt x="1633" y="2579"/>
                    </a:lnTo>
                    <a:lnTo>
                      <a:pt x="2653" y="3117"/>
                    </a:lnTo>
                    <a:lnTo>
                      <a:pt x="2449" y="1986"/>
                    </a:lnTo>
                    <a:lnTo>
                      <a:pt x="3284" y="1188"/>
                    </a:lnTo>
                    <a:lnTo>
                      <a:pt x="2152" y="1021"/>
                    </a:lnTo>
                    <a:lnTo>
                      <a:pt x="1633" y="0"/>
                    </a:lnTo>
                    <a:close/>
                    <a:moveTo>
                      <a:pt x="2653" y="3117"/>
                    </a:moveTo>
                    <a:lnTo>
                      <a:pt x="2653" y="3117"/>
                    </a:lnTo>
                    <a:lnTo>
                      <a:pt x="2653" y="311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33"/>
              <p:cNvSpPr/>
              <p:nvPr/>
            </p:nvSpPr>
            <p:spPr>
              <a:xfrm>
                <a:off x="5070497" y="84607"/>
                <a:ext cx="105399" cy="100041"/>
              </a:xfrm>
              <a:custGeom>
                <a:avLst/>
                <a:gdLst/>
                <a:ahLst/>
                <a:cxnLst/>
                <a:rect l="l" t="t" r="r" b="b"/>
                <a:pathLst>
                  <a:path w="3285" h="3118" extrusionOk="0">
                    <a:moveTo>
                      <a:pt x="1633" y="0"/>
                    </a:moveTo>
                    <a:lnTo>
                      <a:pt x="1132" y="1021"/>
                    </a:lnTo>
                    <a:lnTo>
                      <a:pt x="0" y="1188"/>
                    </a:lnTo>
                    <a:lnTo>
                      <a:pt x="817" y="1986"/>
                    </a:lnTo>
                    <a:lnTo>
                      <a:pt x="631" y="3117"/>
                    </a:lnTo>
                    <a:lnTo>
                      <a:pt x="1633" y="2579"/>
                    </a:lnTo>
                    <a:lnTo>
                      <a:pt x="2654" y="3117"/>
                    </a:lnTo>
                    <a:lnTo>
                      <a:pt x="2449" y="1986"/>
                    </a:lnTo>
                    <a:lnTo>
                      <a:pt x="3284" y="1188"/>
                    </a:lnTo>
                    <a:lnTo>
                      <a:pt x="2134" y="1021"/>
                    </a:lnTo>
                    <a:lnTo>
                      <a:pt x="1633" y="0"/>
                    </a:lnTo>
                    <a:close/>
                    <a:moveTo>
                      <a:pt x="2654" y="3117"/>
                    </a:moveTo>
                    <a:lnTo>
                      <a:pt x="2654" y="3117"/>
                    </a:lnTo>
                    <a:lnTo>
                      <a:pt x="2654" y="311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33"/>
              <p:cNvSpPr/>
              <p:nvPr/>
            </p:nvSpPr>
            <p:spPr>
              <a:xfrm>
                <a:off x="5297883" y="83998"/>
                <a:ext cx="105431" cy="100041"/>
              </a:xfrm>
              <a:custGeom>
                <a:avLst/>
                <a:gdLst/>
                <a:ahLst/>
                <a:cxnLst/>
                <a:rect l="l" t="t" r="r" b="b"/>
                <a:pathLst>
                  <a:path w="3286" h="3118" extrusionOk="0">
                    <a:moveTo>
                      <a:pt x="1652" y="1"/>
                    </a:moveTo>
                    <a:lnTo>
                      <a:pt x="1133" y="1021"/>
                    </a:lnTo>
                    <a:lnTo>
                      <a:pt x="1" y="1188"/>
                    </a:lnTo>
                    <a:lnTo>
                      <a:pt x="817" y="1986"/>
                    </a:lnTo>
                    <a:lnTo>
                      <a:pt x="632" y="3118"/>
                    </a:lnTo>
                    <a:lnTo>
                      <a:pt x="1652" y="2580"/>
                    </a:lnTo>
                    <a:lnTo>
                      <a:pt x="2654" y="3118"/>
                    </a:lnTo>
                    <a:lnTo>
                      <a:pt x="2469" y="1986"/>
                    </a:lnTo>
                    <a:lnTo>
                      <a:pt x="3285" y="1188"/>
                    </a:lnTo>
                    <a:lnTo>
                      <a:pt x="2153" y="1021"/>
                    </a:lnTo>
                    <a:lnTo>
                      <a:pt x="16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33"/>
              <p:cNvSpPr/>
              <p:nvPr/>
            </p:nvSpPr>
            <p:spPr>
              <a:xfrm>
                <a:off x="5517569" y="83998"/>
                <a:ext cx="105399" cy="100041"/>
              </a:xfrm>
              <a:custGeom>
                <a:avLst/>
                <a:gdLst/>
                <a:ahLst/>
                <a:cxnLst/>
                <a:rect l="l" t="t" r="r" b="b"/>
                <a:pathLst>
                  <a:path w="3285" h="3118" extrusionOk="0">
                    <a:moveTo>
                      <a:pt x="1633" y="1"/>
                    </a:moveTo>
                    <a:lnTo>
                      <a:pt x="1132" y="1021"/>
                    </a:lnTo>
                    <a:lnTo>
                      <a:pt x="0" y="1188"/>
                    </a:lnTo>
                    <a:lnTo>
                      <a:pt x="817" y="1986"/>
                    </a:lnTo>
                    <a:lnTo>
                      <a:pt x="631" y="3118"/>
                    </a:lnTo>
                    <a:lnTo>
                      <a:pt x="1633" y="2580"/>
                    </a:lnTo>
                    <a:lnTo>
                      <a:pt x="2654" y="3118"/>
                    </a:lnTo>
                    <a:lnTo>
                      <a:pt x="2450" y="1986"/>
                    </a:lnTo>
                    <a:lnTo>
                      <a:pt x="3284" y="1188"/>
                    </a:lnTo>
                    <a:lnTo>
                      <a:pt x="2153" y="1021"/>
                    </a:lnTo>
                    <a:lnTo>
                      <a:pt x="1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33"/>
              <p:cNvSpPr/>
              <p:nvPr/>
            </p:nvSpPr>
            <p:spPr>
              <a:xfrm>
                <a:off x="5745565" y="83998"/>
                <a:ext cx="105399" cy="100041"/>
              </a:xfrm>
              <a:custGeom>
                <a:avLst/>
                <a:gdLst/>
                <a:ahLst/>
                <a:cxnLst/>
                <a:rect l="l" t="t" r="r" b="b"/>
                <a:pathLst>
                  <a:path w="3285" h="3118" extrusionOk="0">
                    <a:moveTo>
                      <a:pt x="1633" y="1"/>
                    </a:moveTo>
                    <a:lnTo>
                      <a:pt x="1132" y="1021"/>
                    </a:lnTo>
                    <a:lnTo>
                      <a:pt x="1" y="1188"/>
                    </a:lnTo>
                    <a:lnTo>
                      <a:pt x="817" y="1986"/>
                    </a:lnTo>
                    <a:lnTo>
                      <a:pt x="613" y="3118"/>
                    </a:lnTo>
                    <a:lnTo>
                      <a:pt x="1633" y="2580"/>
                    </a:lnTo>
                    <a:lnTo>
                      <a:pt x="2654" y="3118"/>
                    </a:lnTo>
                    <a:lnTo>
                      <a:pt x="2450" y="1986"/>
                    </a:lnTo>
                    <a:lnTo>
                      <a:pt x="3285" y="1188"/>
                    </a:lnTo>
                    <a:lnTo>
                      <a:pt x="2134" y="1021"/>
                    </a:lnTo>
                    <a:lnTo>
                      <a:pt x="1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33"/>
              <p:cNvSpPr/>
              <p:nvPr/>
            </p:nvSpPr>
            <p:spPr>
              <a:xfrm>
                <a:off x="5972984" y="83998"/>
                <a:ext cx="105399" cy="100041"/>
              </a:xfrm>
              <a:custGeom>
                <a:avLst/>
                <a:gdLst/>
                <a:ahLst/>
                <a:cxnLst/>
                <a:rect l="l" t="t" r="r" b="b"/>
                <a:pathLst>
                  <a:path w="3285" h="3118" extrusionOk="0">
                    <a:moveTo>
                      <a:pt x="1651" y="1"/>
                    </a:moveTo>
                    <a:lnTo>
                      <a:pt x="1151" y="1021"/>
                    </a:lnTo>
                    <a:lnTo>
                      <a:pt x="0" y="1188"/>
                    </a:lnTo>
                    <a:lnTo>
                      <a:pt x="835" y="1986"/>
                    </a:lnTo>
                    <a:lnTo>
                      <a:pt x="631" y="3118"/>
                    </a:lnTo>
                    <a:lnTo>
                      <a:pt x="1651" y="2580"/>
                    </a:lnTo>
                    <a:lnTo>
                      <a:pt x="2672" y="3118"/>
                    </a:lnTo>
                    <a:lnTo>
                      <a:pt x="2468" y="1986"/>
                    </a:lnTo>
                    <a:lnTo>
                      <a:pt x="3284" y="1188"/>
                    </a:lnTo>
                    <a:lnTo>
                      <a:pt x="2152" y="1021"/>
                    </a:lnTo>
                    <a:lnTo>
                      <a:pt x="16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33"/>
              <p:cNvSpPr/>
              <p:nvPr/>
            </p:nvSpPr>
            <p:spPr>
              <a:xfrm>
                <a:off x="6200980" y="83998"/>
                <a:ext cx="105399" cy="100041"/>
              </a:xfrm>
              <a:custGeom>
                <a:avLst/>
                <a:gdLst/>
                <a:ahLst/>
                <a:cxnLst/>
                <a:rect l="l" t="t" r="r" b="b"/>
                <a:pathLst>
                  <a:path w="3285" h="3118" extrusionOk="0">
                    <a:moveTo>
                      <a:pt x="1652" y="1"/>
                    </a:moveTo>
                    <a:lnTo>
                      <a:pt x="1132" y="1021"/>
                    </a:lnTo>
                    <a:lnTo>
                      <a:pt x="0" y="1188"/>
                    </a:lnTo>
                    <a:lnTo>
                      <a:pt x="835" y="1986"/>
                    </a:lnTo>
                    <a:lnTo>
                      <a:pt x="631" y="3118"/>
                    </a:lnTo>
                    <a:lnTo>
                      <a:pt x="1652" y="2580"/>
                    </a:lnTo>
                    <a:lnTo>
                      <a:pt x="2654" y="3118"/>
                    </a:lnTo>
                    <a:lnTo>
                      <a:pt x="2468" y="1986"/>
                    </a:lnTo>
                    <a:lnTo>
                      <a:pt x="3284" y="1188"/>
                    </a:lnTo>
                    <a:lnTo>
                      <a:pt x="2153" y="1021"/>
                    </a:lnTo>
                    <a:lnTo>
                      <a:pt x="16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33"/>
              <p:cNvSpPr/>
              <p:nvPr/>
            </p:nvSpPr>
            <p:spPr>
              <a:xfrm>
                <a:off x="6428976" y="83998"/>
                <a:ext cx="105399" cy="100041"/>
              </a:xfrm>
              <a:custGeom>
                <a:avLst/>
                <a:gdLst/>
                <a:ahLst/>
                <a:cxnLst/>
                <a:rect l="l" t="t" r="r" b="b"/>
                <a:pathLst>
                  <a:path w="3285" h="3118" extrusionOk="0">
                    <a:moveTo>
                      <a:pt x="1652" y="1"/>
                    </a:moveTo>
                    <a:lnTo>
                      <a:pt x="1132" y="1021"/>
                    </a:lnTo>
                    <a:lnTo>
                      <a:pt x="1" y="1188"/>
                    </a:lnTo>
                    <a:lnTo>
                      <a:pt x="817" y="1986"/>
                    </a:lnTo>
                    <a:lnTo>
                      <a:pt x="631" y="3118"/>
                    </a:lnTo>
                    <a:lnTo>
                      <a:pt x="1652" y="2580"/>
                    </a:lnTo>
                    <a:lnTo>
                      <a:pt x="2654" y="3118"/>
                    </a:lnTo>
                    <a:lnTo>
                      <a:pt x="2468" y="1986"/>
                    </a:lnTo>
                    <a:lnTo>
                      <a:pt x="3285" y="1188"/>
                    </a:lnTo>
                    <a:lnTo>
                      <a:pt x="2153" y="1021"/>
                    </a:lnTo>
                    <a:lnTo>
                      <a:pt x="16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33"/>
              <p:cNvSpPr/>
              <p:nvPr/>
            </p:nvSpPr>
            <p:spPr>
              <a:xfrm>
                <a:off x="6656972" y="83998"/>
                <a:ext cx="105399" cy="100041"/>
              </a:xfrm>
              <a:custGeom>
                <a:avLst/>
                <a:gdLst/>
                <a:ahLst/>
                <a:cxnLst/>
                <a:rect l="l" t="t" r="r" b="b"/>
                <a:pathLst>
                  <a:path w="3285" h="3118" extrusionOk="0">
                    <a:moveTo>
                      <a:pt x="1633" y="1"/>
                    </a:moveTo>
                    <a:lnTo>
                      <a:pt x="1133" y="1021"/>
                    </a:lnTo>
                    <a:lnTo>
                      <a:pt x="1" y="1188"/>
                    </a:lnTo>
                    <a:lnTo>
                      <a:pt x="817" y="1986"/>
                    </a:lnTo>
                    <a:lnTo>
                      <a:pt x="632" y="3118"/>
                    </a:lnTo>
                    <a:lnTo>
                      <a:pt x="1633" y="2580"/>
                    </a:lnTo>
                    <a:lnTo>
                      <a:pt x="2654" y="3118"/>
                    </a:lnTo>
                    <a:lnTo>
                      <a:pt x="2468" y="1986"/>
                    </a:lnTo>
                    <a:lnTo>
                      <a:pt x="3285" y="1188"/>
                    </a:lnTo>
                    <a:lnTo>
                      <a:pt x="2153" y="1021"/>
                    </a:lnTo>
                    <a:lnTo>
                      <a:pt x="1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33"/>
              <p:cNvSpPr/>
              <p:nvPr/>
            </p:nvSpPr>
            <p:spPr>
              <a:xfrm>
                <a:off x="6884968" y="83998"/>
                <a:ext cx="105399" cy="100041"/>
              </a:xfrm>
              <a:custGeom>
                <a:avLst/>
                <a:gdLst/>
                <a:ahLst/>
                <a:cxnLst/>
                <a:rect l="l" t="t" r="r" b="b"/>
                <a:pathLst>
                  <a:path w="3285" h="3118" extrusionOk="0">
                    <a:moveTo>
                      <a:pt x="1634" y="1"/>
                    </a:moveTo>
                    <a:lnTo>
                      <a:pt x="1133" y="1021"/>
                    </a:lnTo>
                    <a:lnTo>
                      <a:pt x="1" y="1188"/>
                    </a:lnTo>
                    <a:lnTo>
                      <a:pt x="817" y="1986"/>
                    </a:lnTo>
                    <a:lnTo>
                      <a:pt x="632" y="3118"/>
                    </a:lnTo>
                    <a:lnTo>
                      <a:pt x="1634" y="2580"/>
                    </a:lnTo>
                    <a:lnTo>
                      <a:pt x="2654" y="3118"/>
                    </a:lnTo>
                    <a:lnTo>
                      <a:pt x="2450" y="1986"/>
                    </a:lnTo>
                    <a:lnTo>
                      <a:pt x="3285" y="1188"/>
                    </a:lnTo>
                    <a:lnTo>
                      <a:pt x="2153" y="1021"/>
                    </a:lnTo>
                    <a:lnTo>
                      <a:pt x="16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33"/>
              <p:cNvSpPr/>
              <p:nvPr/>
            </p:nvSpPr>
            <p:spPr>
              <a:xfrm>
                <a:off x="7112996" y="83998"/>
                <a:ext cx="105399" cy="100041"/>
              </a:xfrm>
              <a:custGeom>
                <a:avLst/>
                <a:gdLst/>
                <a:ahLst/>
                <a:cxnLst/>
                <a:rect l="l" t="t" r="r" b="b"/>
                <a:pathLst>
                  <a:path w="3285" h="3118" extrusionOk="0">
                    <a:moveTo>
                      <a:pt x="1633" y="1"/>
                    </a:moveTo>
                    <a:lnTo>
                      <a:pt x="1132" y="1021"/>
                    </a:lnTo>
                    <a:lnTo>
                      <a:pt x="0" y="1188"/>
                    </a:lnTo>
                    <a:lnTo>
                      <a:pt x="816" y="1986"/>
                    </a:lnTo>
                    <a:lnTo>
                      <a:pt x="612" y="3118"/>
                    </a:lnTo>
                    <a:lnTo>
                      <a:pt x="1633" y="2580"/>
                    </a:lnTo>
                    <a:lnTo>
                      <a:pt x="2653" y="3118"/>
                    </a:lnTo>
                    <a:lnTo>
                      <a:pt x="2449" y="1986"/>
                    </a:lnTo>
                    <a:lnTo>
                      <a:pt x="3284" y="1188"/>
                    </a:lnTo>
                    <a:lnTo>
                      <a:pt x="2134" y="1021"/>
                    </a:lnTo>
                    <a:lnTo>
                      <a:pt x="1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33"/>
              <p:cNvSpPr/>
              <p:nvPr/>
            </p:nvSpPr>
            <p:spPr>
              <a:xfrm>
                <a:off x="7340382" y="83998"/>
                <a:ext cx="105399" cy="100041"/>
              </a:xfrm>
              <a:custGeom>
                <a:avLst/>
                <a:gdLst/>
                <a:ahLst/>
                <a:cxnLst/>
                <a:rect l="l" t="t" r="r" b="b"/>
                <a:pathLst>
                  <a:path w="3285" h="3118" extrusionOk="0">
                    <a:moveTo>
                      <a:pt x="1652" y="1"/>
                    </a:moveTo>
                    <a:lnTo>
                      <a:pt x="1151" y="1021"/>
                    </a:lnTo>
                    <a:lnTo>
                      <a:pt x="1" y="1188"/>
                    </a:lnTo>
                    <a:lnTo>
                      <a:pt x="836" y="1986"/>
                    </a:lnTo>
                    <a:lnTo>
                      <a:pt x="632" y="3118"/>
                    </a:lnTo>
                    <a:lnTo>
                      <a:pt x="1652" y="2580"/>
                    </a:lnTo>
                    <a:lnTo>
                      <a:pt x="2672" y="3118"/>
                    </a:lnTo>
                    <a:lnTo>
                      <a:pt x="2468" y="1986"/>
                    </a:lnTo>
                    <a:lnTo>
                      <a:pt x="3285" y="1188"/>
                    </a:lnTo>
                    <a:lnTo>
                      <a:pt x="2153" y="1021"/>
                    </a:lnTo>
                    <a:lnTo>
                      <a:pt x="16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33"/>
              <p:cNvSpPr/>
              <p:nvPr/>
            </p:nvSpPr>
            <p:spPr>
              <a:xfrm>
                <a:off x="7568378" y="83998"/>
                <a:ext cx="105399" cy="100041"/>
              </a:xfrm>
              <a:custGeom>
                <a:avLst/>
                <a:gdLst/>
                <a:ahLst/>
                <a:cxnLst/>
                <a:rect l="l" t="t" r="r" b="b"/>
                <a:pathLst>
                  <a:path w="3285" h="3118" extrusionOk="0">
                    <a:moveTo>
                      <a:pt x="1652" y="1"/>
                    </a:moveTo>
                    <a:lnTo>
                      <a:pt x="1133" y="1021"/>
                    </a:lnTo>
                    <a:lnTo>
                      <a:pt x="1" y="1188"/>
                    </a:lnTo>
                    <a:lnTo>
                      <a:pt x="836" y="1986"/>
                    </a:lnTo>
                    <a:lnTo>
                      <a:pt x="632" y="3118"/>
                    </a:lnTo>
                    <a:lnTo>
                      <a:pt x="1652" y="2580"/>
                    </a:lnTo>
                    <a:lnTo>
                      <a:pt x="2654" y="3118"/>
                    </a:lnTo>
                    <a:lnTo>
                      <a:pt x="2469" y="1986"/>
                    </a:lnTo>
                    <a:lnTo>
                      <a:pt x="3285" y="1188"/>
                    </a:lnTo>
                    <a:lnTo>
                      <a:pt x="2153" y="1021"/>
                    </a:lnTo>
                    <a:lnTo>
                      <a:pt x="16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33"/>
              <p:cNvSpPr/>
              <p:nvPr/>
            </p:nvSpPr>
            <p:spPr>
              <a:xfrm>
                <a:off x="7796406" y="83998"/>
                <a:ext cx="105399" cy="100041"/>
              </a:xfrm>
              <a:custGeom>
                <a:avLst/>
                <a:gdLst/>
                <a:ahLst/>
                <a:cxnLst/>
                <a:rect l="l" t="t" r="r" b="b"/>
                <a:pathLst>
                  <a:path w="3285" h="3118" extrusionOk="0">
                    <a:moveTo>
                      <a:pt x="1651" y="1"/>
                    </a:moveTo>
                    <a:lnTo>
                      <a:pt x="1132" y="1021"/>
                    </a:lnTo>
                    <a:lnTo>
                      <a:pt x="0" y="1188"/>
                    </a:lnTo>
                    <a:lnTo>
                      <a:pt x="816" y="1986"/>
                    </a:lnTo>
                    <a:lnTo>
                      <a:pt x="631" y="3118"/>
                    </a:lnTo>
                    <a:lnTo>
                      <a:pt x="1651" y="2580"/>
                    </a:lnTo>
                    <a:lnTo>
                      <a:pt x="2653" y="3118"/>
                    </a:lnTo>
                    <a:lnTo>
                      <a:pt x="2468" y="1986"/>
                    </a:lnTo>
                    <a:lnTo>
                      <a:pt x="3284" y="1188"/>
                    </a:lnTo>
                    <a:lnTo>
                      <a:pt x="2152" y="1021"/>
                    </a:lnTo>
                    <a:lnTo>
                      <a:pt x="16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33"/>
              <p:cNvSpPr/>
              <p:nvPr/>
            </p:nvSpPr>
            <p:spPr>
              <a:xfrm>
                <a:off x="8024402" y="83998"/>
                <a:ext cx="105399" cy="100041"/>
              </a:xfrm>
              <a:custGeom>
                <a:avLst/>
                <a:gdLst/>
                <a:ahLst/>
                <a:cxnLst/>
                <a:rect l="l" t="t" r="r" b="b"/>
                <a:pathLst>
                  <a:path w="3285" h="3118" extrusionOk="0">
                    <a:moveTo>
                      <a:pt x="1633" y="1"/>
                    </a:moveTo>
                    <a:lnTo>
                      <a:pt x="1132" y="1021"/>
                    </a:lnTo>
                    <a:lnTo>
                      <a:pt x="0" y="1188"/>
                    </a:lnTo>
                    <a:lnTo>
                      <a:pt x="817" y="1986"/>
                    </a:lnTo>
                    <a:lnTo>
                      <a:pt x="631" y="3118"/>
                    </a:lnTo>
                    <a:lnTo>
                      <a:pt x="1633" y="2580"/>
                    </a:lnTo>
                    <a:lnTo>
                      <a:pt x="2653" y="3118"/>
                    </a:lnTo>
                    <a:lnTo>
                      <a:pt x="2468" y="1986"/>
                    </a:lnTo>
                    <a:lnTo>
                      <a:pt x="3284" y="1188"/>
                    </a:lnTo>
                    <a:lnTo>
                      <a:pt x="2153" y="1021"/>
                    </a:lnTo>
                    <a:lnTo>
                      <a:pt x="1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33"/>
              <p:cNvSpPr/>
              <p:nvPr/>
            </p:nvSpPr>
            <p:spPr>
              <a:xfrm>
                <a:off x="8252398" y="83998"/>
                <a:ext cx="105399" cy="100041"/>
              </a:xfrm>
              <a:custGeom>
                <a:avLst/>
                <a:gdLst/>
                <a:ahLst/>
                <a:cxnLst/>
                <a:rect l="l" t="t" r="r" b="b"/>
                <a:pathLst>
                  <a:path w="3285" h="3118" extrusionOk="0">
                    <a:moveTo>
                      <a:pt x="1633" y="1"/>
                    </a:moveTo>
                    <a:lnTo>
                      <a:pt x="1132" y="1021"/>
                    </a:lnTo>
                    <a:lnTo>
                      <a:pt x="0" y="1188"/>
                    </a:lnTo>
                    <a:lnTo>
                      <a:pt x="817" y="1986"/>
                    </a:lnTo>
                    <a:lnTo>
                      <a:pt x="631" y="3118"/>
                    </a:lnTo>
                    <a:lnTo>
                      <a:pt x="1633" y="2580"/>
                    </a:lnTo>
                    <a:lnTo>
                      <a:pt x="2654" y="3118"/>
                    </a:lnTo>
                    <a:lnTo>
                      <a:pt x="2450" y="1986"/>
                    </a:lnTo>
                    <a:lnTo>
                      <a:pt x="3284" y="1188"/>
                    </a:lnTo>
                    <a:lnTo>
                      <a:pt x="2153" y="1021"/>
                    </a:lnTo>
                    <a:lnTo>
                      <a:pt x="1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33"/>
              <p:cNvSpPr/>
              <p:nvPr/>
            </p:nvSpPr>
            <p:spPr>
              <a:xfrm>
                <a:off x="8480394" y="83998"/>
                <a:ext cx="105399" cy="100041"/>
              </a:xfrm>
              <a:custGeom>
                <a:avLst/>
                <a:gdLst/>
                <a:ahLst/>
                <a:cxnLst/>
                <a:rect l="l" t="t" r="r" b="b"/>
                <a:pathLst>
                  <a:path w="3285" h="3118" extrusionOk="0">
                    <a:moveTo>
                      <a:pt x="1633" y="1"/>
                    </a:moveTo>
                    <a:lnTo>
                      <a:pt x="1132" y="1021"/>
                    </a:lnTo>
                    <a:lnTo>
                      <a:pt x="1" y="1188"/>
                    </a:lnTo>
                    <a:lnTo>
                      <a:pt x="817" y="1986"/>
                    </a:lnTo>
                    <a:lnTo>
                      <a:pt x="613" y="3118"/>
                    </a:lnTo>
                    <a:lnTo>
                      <a:pt x="1633" y="2580"/>
                    </a:lnTo>
                    <a:lnTo>
                      <a:pt x="2654" y="3118"/>
                    </a:lnTo>
                    <a:lnTo>
                      <a:pt x="2450" y="1986"/>
                    </a:lnTo>
                    <a:lnTo>
                      <a:pt x="3285" y="1188"/>
                    </a:lnTo>
                    <a:lnTo>
                      <a:pt x="2134" y="1021"/>
                    </a:lnTo>
                    <a:lnTo>
                      <a:pt x="1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33"/>
              <p:cNvSpPr/>
              <p:nvPr/>
            </p:nvSpPr>
            <p:spPr>
              <a:xfrm>
                <a:off x="8707813" y="83998"/>
                <a:ext cx="105399" cy="100041"/>
              </a:xfrm>
              <a:custGeom>
                <a:avLst/>
                <a:gdLst/>
                <a:ahLst/>
                <a:cxnLst/>
                <a:rect l="l" t="t" r="r" b="b"/>
                <a:pathLst>
                  <a:path w="3285" h="3118" extrusionOk="0">
                    <a:moveTo>
                      <a:pt x="1652" y="1"/>
                    </a:moveTo>
                    <a:lnTo>
                      <a:pt x="1151" y="1021"/>
                    </a:lnTo>
                    <a:lnTo>
                      <a:pt x="0" y="1188"/>
                    </a:lnTo>
                    <a:lnTo>
                      <a:pt x="835" y="1986"/>
                    </a:lnTo>
                    <a:lnTo>
                      <a:pt x="631" y="3118"/>
                    </a:lnTo>
                    <a:lnTo>
                      <a:pt x="1652" y="2580"/>
                    </a:lnTo>
                    <a:lnTo>
                      <a:pt x="2672" y="3118"/>
                    </a:lnTo>
                    <a:lnTo>
                      <a:pt x="2468" y="1986"/>
                    </a:lnTo>
                    <a:lnTo>
                      <a:pt x="3284" y="1188"/>
                    </a:lnTo>
                    <a:lnTo>
                      <a:pt x="2152" y="1021"/>
                    </a:lnTo>
                    <a:lnTo>
                      <a:pt x="16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33"/>
              <p:cNvSpPr/>
              <p:nvPr/>
            </p:nvSpPr>
            <p:spPr>
              <a:xfrm>
                <a:off x="8926889" y="83998"/>
                <a:ext cx="105399" cy="100651"/>
              </a:xfrm>
              <a:custGeom>
                <a:avLst/>
                <a:gdLst/>
                <a:ahLst/>
                <a:cxnLst/>
                <a:rect l="l" t="t" r="r" b="b"/>
                <a:pathLst>
                  <a:path w="3285" h="3137" extrusionOk="0">
                    <a:moveTo>
                      <a:pt x="1633" y="1"/>
                    </a:moveTo>
                    <a:lnTo>
                      <a:pt x="1132" y="1040"/>
                    </a:lnTo>
                    <a:lnTo>
                      <a:pt x="0" y="1207"/>
                    </a:lnTo>
                    <a:lnTo>
                      <a:pt x="816" y="2005"/>
                    </a:lnTo>
                    <a:lnTo>
                      <a:pt x="631" y="3136"/>
                    </a:lnTo>
                    <a:lnTo>
                      <a:pt x="1633" y="2598"/>
                    </a:lnTo>
                    <a:lnTo>
                      <a:pt x="2653" y="3136"/>
                    </a:lnTo>
                    <a:lnTo>
                      <a:pt x="2468" y="2005"/>
                    </a:lnTo>
                    <a:lnTo>
                      <a:pt x="3284" y="1207"/>
                    </a:lnTo>
                    <a:lnTo>
                      <a:pt x="2152" y="1040"/>
                    </a:lnTo>
                    <a:lnTo>
                      <a:pt x="1633" y="1"/>
                    </a:lnTo>
                    <a:close/>
                    <a:moveTo>
                      <a:pt x="2653" y="3136"/>
                    </a:moveTo>
                    <a:lnTo>
                      <a:pt x="2653" y="3136"/>
                    </a:lnTo>
                    <a:lnTo>
                      <a:pt x="2653" y="313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40" name="Google Shape;3240;p33"/>
            <p:cNvSpPr/>
            <p:nvPr/>
          </p:nvSpPr>
          <p:spPr>
            <a:xfrm>
              <a:off x="8607" y="4897646"/>
              <a:ext cx="9135594" cy="237557"/>
            </a:xfrm>
            <a:custGeom>
              <a:avLst/>
              <a:gdLst/>
              <a:ahLst/>
              <a:cxnLst/>
              <a:rect l="l" t="t" r="r" b="b"/>
              <a:pathLst>
                <a:path w="284731" h="7404" extrusionOk="0">
                  <a:moveTo>
                    <a:pt x="1" y="0"/>
                  </a:moveTo>
                  <a:lnTo>
                    <a:pt x="1" y="7403"/>
                  </a:lnTo>
                  <a:lnTo>
                    <a:pt x="284730" y="7403"/>
                  </a:lnTo>
                  <a:lnTo>
                    <a:pt x="2847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41" name="Google Shape;3241;p33"/>
            <p:cNvGrpSpPr/>
            <p:nvPr/>
          </p:nvGrpSpPr>
          <p:grpSpPr>
            <a:xfrm>
              <a:off x="82434" y="4966083"/>
              <a:ext cx="8958164" cy="100651"/>
              <a:chOff x="82434" y="4966083"/>
              <a:chExt cx="8958164" cy="100651"/>
            </a:xfrm>
          </p:grpSpPr>
          <p:sp>
            <p:nvSpPr>
              <p:cNvPr id="3242" name="Google Shape;3242;p33"/>
              <p:cNvSpPr/>
              <p:nvPr/>
            </p:nvSpPr>
            <p:spPr>
              <a:xfrm>
                <a:off x="82434" y="4966083"/>
                <a:ext cx="105399" cy="100651"/>
              </a:xfrm>
              <a:custGeom>
                <a:avLst/>
                <a:gdLst/>
                <a:ahLst/>
                <a:cxnLst/>
                <a:rect l="l" t="t" r="r" b="b"/>
                <a:pathLst>
                  <a:path w="3285" h="3137" extrusionOk="0">
                    <a:moveTo>
                      <a:pt x="1652" y="1"/>
                    </a:moveTo>
                    <a:lnTo>
                      <a:pt x="1132" y="1040"/>
                    </a:lnTo>
                    <a:lnTo>
                      <a:pt x="0" y="1207"/>
                    </a:lnTo>
                    <a:lnTo>
                      <a:pt x="835" y="2005"/>
                    </a:lnTo>
                    <a:lnTo>
                      <a:pt x="631" y="3136"/>
                    </a:lnTo>
                    <a:lnTo>
                      <a:pt x="1652" y="2598"/>
                    </a:lnTo>
                    <a:lnTo>
                      <a:pt x="2654" y="3136"/>
                    </a:lnTo>
                    <a:lnTo>
                      <a:pt x="2468" y="2005"/>
                    </a:lnTo>
                    <a:lnTo>
                      <a:pt x="3285" y="1207"/>
                    </a:lnTo>
                    <a:lnTo>
                      <a:pt x="2153" y="1040"/>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33"/>
              <p:cNvSpPr/>
              <p:nvPr/>
            </p:nvSpPr>
            <p:spPr>
              <a:xfrm>
                <a:off x="302088" y="4966083"/>
                <a:ext cx="105399" cy="100651"/>
              </a:xfrm>
              <a:custGeom>
                <a:avLst/>
                <a:gdLst/>
                <a:ahLst/>
                <a:cxnLst/>
                <a:rect l="l" t="t" r="r" b="b"/>
                <a:pathLst>
                  <a:path w="3285" h="3137" extrusionOk="0">
                    <a:moveTo>
                      <a:pt x="1634" y="1"/>
                    </a:moveTo>
                    <a:lnTo>
                      <a:pt x="1133" y="1040"/>
                    </a:lnTo>
                    <a:lnTo>
                      <a:pt x="1" y="1207"/>
                    </a:lnTo>
                    <a:lnTo>
                      <a:pt x="817" y="2005"/>
                    </a:lnTo>
                    <a:lnTo>
                      <a:pt x="632" y="3136"/>
                    </a:lnTo>
                    <a:lnTo>
                      <a:pt x="1634" y="2598"/>
                    </a:lnTo>
                    <a:lnTo>
                      <a:pt x="2654" y="3136"/>
                    </a:lnTo>
                    <a:lnTo>
                      <a:pt x="2469" y="2005"/>
                    </a:lnTo>
                    <a:lnTo>
                      <a:pt x="3285" y="1207"/>
                    </a:lnTo>
                    <a:lnTo>
                      <a:pt x="2153" y="1040"/>
                    </a:lnTo>
                    <a:lnTo>
                      <a:pt x="16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33"/>
              <p:cNvSpPr/>
              <p:nvPr/>
            </p:nvSpPr>
            <p:spPr>
              <a:xfrm>
                <a:off x="530116" y="4966083"/>
                <a:ext cx="105399" cy="100651"/>
              </a:xfrm>
              <a:custGeom>
                <a:avLst/>
                <a:gdLst/>
                <a:ahLst/>
                <a:cxnLst/>
                <a:rect l="l" t="t" r="r" b="b"/>
                <a:pathLst>
                  <a:path w="3285" h="3137" extrusionOk="0">
                    <a:moveTo>
                      <a:pt x="1633" y="1"/>
                    </a:moveTo>
                    <a:lnTo>
                      <a:pt x="1132" y="1040"/>
                    </a:lnTo>
                    <a:lnTo>
                      <a:pt x="0" y="1207"/>
                    </a:lnTo>
                    <a:lnTo>
                      <a:pt x="816" y="2005"/>
                    </a:lnTo>
                    <a:lnTo>
                      <a:pt x="631" y="3136"/>
                    </a:lnTo>
                    <a:lnTo>
                      <a:pt x="1633" y="2598"/>
                    </a:lnTo>
                    <a:lnTo>
                      <a:pt x="2653" y="3136"/>
                    </a:lnTo>
                    <a:lnTo>
                      <a:pt x="2449" y="2005"/>
                    </a:lnTo>
                    <a:lnTo>
                      <a:pt x="3284" y="1207"/>
                    </a:lnTo>
                    <a:lnTo>
                      <a:pt x="2152" y="1040"/>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33"/>
              <p:cNvSpPr/>
              <p:nvPr/>
            </p:nvSpPr>
            <p:spPr>
              <a:xfrm>
                <a:off x="758112" y="4966083"/>
                <a:ext cx="105399" cy="100651"/>
              </a:xfrm>
              <a:custGeom>
                <a:avLst/>
                <a:gdLst/>
                <a:ahLst/>
                <a:cxnLst/>
                <a:rect l="l" t="t" r="r" b="b"/>
                <a:pathLst>
                  <a:path w="3285" h="3137" extrusionOk="0">
                    <a:moveTo>
                      <a:pt x="1633" y="1"/>
                    </a:moveTo>
                    <a:lnTo>
                      <a:pt x="1132" y="1040"/>
                    </a:lnTo>
                    <a:lnTo>
                      <a:pt x="0" y="1207"/>
                    </a:lnTo>
                    <a:lnTo>
                      <a:pt x="817" y="2005"/>
                    </a:lnTo>
                    <a:lnTo>
                      <a:pt x="613" y="3136"/>
                    </a:lnTo>
                    <a:lnTo>
                      <a:pt x="1633" y="2598"/>
                    </a:lnTo>
                    <a:lnTo>
                      <a:pt x="2653" y="3136"/>
                    </a:lnTo>
                    <a:lnTo>
                      <a:pt x="2449" y="2005"/>
                    </a:lnTo>
                    <a:lnTo>
                      <a:pt x="3284" y="1207"/>
                    </a:lnTo>
                    <a:lnTo>
                      <a:pt x="2134" y="1040"/>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33"/>
              <p:cNvSpPr/>
              <p:nvPr/>
            </p:nvSpPr>
            <p:spPr>
              <a:xfrm>
                <a:off x="985499" y="4966083"/>
                <a:ext cx="105399" cy="100651"/>
              </a:xfrm>
              <a:custGeom>
                <a:avLst/>
                <a:gdLst/>
                <a:ahLst/>
                <a:cxnLst/>
                <a:rect l="l" t="t" r="r" b="b"/>
                <a:pathLst>
                  <a:path w="3285" h="3137" extrusionOk="0">
                    <a:moveTo>
                      <a:pt x="1652" y="1"/>
                    </a:moveTo>
                    <a:lnTo>
                      <a:pt x="1151" y="1040"/>
                    </a:lnTo>
                    <a:lnTo>
                      <a:pt x="1" y="1207"/>
                    </a:lnTo>
                    <a:lnTo>
                      <a:pt x="836" y="2005"/>
                    </a:lnTo>
                    <a:lnTo>
                      <a:pt x="632" y="3136"/>
                    </a:lnTo>
                    <a:lnTo>
                      <a:pt x="632" y="3136"/>
                    </a:lnTo>
                    <a:lnTo>
                      <a:pt x="1652" y="2598"/>
                    </a:lnTo>
                    <a:lnTo>
                      <a:pt x="2673" y="3136"/>
                    </a:lnTo>
                    <a:lnTo>
                      <a:pt x="2469" y="2005"/>
                    </a:lnTo>
                    <a:lnTo>
                      <a:pt x="3285" y="1207"/>
                    </a:lnTo>
                    <a:lnTo>
                      <a:pt x="2153" y="1040"/>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33"/>
              <p:cNvSpPr/>
              <p:nvPr/>
            </p:nvSpPr>
            <p:spPr>
              <a:xfrm>
                <a:off x="1213527" y="4966083"/>
                <a:ext cx="105399" cy="100651"/>
              </a:xfrm>
              <a:custGeom>
                <a:avLst/>
                <a:gdLst/>
                <a:ahLst/>
                <a:cxnLst/>
                <a:rect l="l" t="t" r="r" b="b"/>
                <a:pathLst>
                  <a:path w="3285" h="3137" extrusionOk="0">
                    <a:moveTo>
                      <a:pt x="1651" y="1"/>
                    </a:moveTo>
                    <a:lnTo>
                      <a:pt x="1132" y="1040"/>
                    </a:lnTo>
                    <a:lnTo>
                      <a:pt x="0" y="1207"/>
                    </a:lnTo>
                    <a:lnTo>
                      <a:pt x="835" y="2005"/>
                    </a:lnTo>
                    <a:lnTo>
                      <a:pt x="631" y="3136"/>
                    </a:lnTo>
                    <a:lnTo>
                      <a:pt x="631" y="3136"/>
                    </a:lnTo>
                    <a:lnTo>
                      <a:pt x="1651" y="2598"/>
                    </a:lnTo>
                    <a:lnTo>
                      <a:pt x="2653" y="3136"/>
                    </a:lnTo>
                    <a:lnTo>
                      <a:pt x="2468" y="2005"/>
                    </a:lnTo>
                    <a:lnTo>
                      <a:pt x="3284" y="1207"/>
                    </a:lnTo>
                    <a:lnTo>
                      <a:pt x="2152" y="1040"/>
                    </a:lnTo>
                    <a:lnTo>
                      <a:pt x="165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33"/>
              <p:cNvSpPr/>
              <p:nvPr/>
            </p:nvSpPr>
            <p:spPr>
              <a:xfrm>
                <a:off x="1441523" y="4966083"/>
                <a:ext cx="105399" cy="100651"/>
              </a:xfrm>
              <a:custGeom>
                <a:avLst/>
                <a:gdLst/>
                <a:ahLst/>
                <a:cxnLst/>
                <a:rect l="l" t="t" r="r" b="b"/>
                <a:pathLst>
                  <a:path w="3285" h="3137" extrusionOk="0">
                    <a:moveTo>
                      <a:pt x="1652" y="1"/>
                    </a:moveTo>
                    <a:lnTo>
                      <a:pt x="1132" y="1040"/>
                    </a:lnTo>
                    <a:lnTo>
                      <a:pt x="0" y="1207"/>
                    </a:lnTo>
                    <a:lnTo>
                      <a:pt x="817" y="2005"/>
                    </a:lnTo>
                    <a:lnTo>
                      <a:pt x="631" y="3136"/>
                    </a:lnTo>
                    <a:lnTo>
                      <a:pt x="631" y="3136"/>
                    </a:lnTo>
                    <a:lnTo>
                      <a:pt x="1652" y="2598"/>
                    </a:lnTo>
                    <a:lnTo>
                      <a:pt x="2653" y="3136"/>
                    </a:lnTo>
                    <a:lnTo>
                      <a:pt x="2468" y="2005"/>
                    </a:lnTo>
                    <a:lnTo>
                      <a:pt x="3284" y="1207"/>
                    </a:lnTo>
                    <a:lnTo>
                      <a:pt x="2152" y="1040"/>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33"/>
              <p:cNvSpPr/>
              <p:nvPr/>
            </p:nvSpPr>
            <p:spPr>
              <a:xfrm>
                <a:off x="1669519" y="4966083"/>
                <a:ext cx="105399" cy="100651"/>
              </a:xfrm>
              <a:custGeom>
                <a:avLst/>
                <a:gdLst/>
                <a:ahLst/>
                <a:cxnLst/>
                <a:rect l="l" t="t" r="r" b="b"/>
                <a:pathLst>
                  <a:path w="3285" h="3137" extrusionOk="0">
                    <a:moveTo>
                      <a:pt x="1633" y="1"/>
                    </a:moveTo>
                    <a:lnTo>
                      <a:pt x="1132" y="1040"/>
                    </a:lnTo>
                    <a:lnTo>
                      <a:pt x="0" y="1207"/>
                    </a:lnTo>
                    <a:lnTo>
                      <a:pt x="817" y="2005"/>
                    </a:lnTo>
                    <a:lnTo>
                      <a:pt x="631" y="3136"/>
                    </a:lnTo>
                    <a:lnTo>
                      <a:pt x="1633" y="2598"/>
                    </a:lnTo>
                    <a:lnTo>
                      <a:pt x="2654" y="3136"/>
                    </a:lnTo>
                    <a:lnTo>
                      <a:pt x="2468" y="2005"/>
                    </a:lnTo>
                    <a:lnTo>
                      <a:pt x="3284" y="1207"/>
                    </a:lnTo>
                    <a:lnTo>
                      <a:pt x="2153" y="1040"/>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33"/>
              <p:cNvSpPr/>
              <p:nvPr/>
            </p:nvSpPr>
            <p:spPr>
              <a:xfrm>
                <a:off x="1897515" y="4966083"/>
                <a:ext cx="105399" cy="100651"/>
              </a:xfrm>
              <a:custGeom>
                <a:avLst/>
                <a:gdLst/>
                <a:ahLst/>
                <a:cxnLst/>
                <a:rect l="l" t="t" r="r" b="b"/>
                <a:pathLst>
                  <a:path w="3285" h="3137" extrusionOk="0">
                    <a:moveTo>
                      <a:pt x="1633" y="1"/>
                    </a:moveTo>
                    <a:lnTo>
                      <a:pt x="1132" y="1040"/>
                    </a:lnTo>
                    <a:lnTo>
                      <a:pt x="1" y="1207"/>
                    </a:lnTo>
                    <a:lnTo>
                      <a:pt x="817" y="2005"/>
                    </a:lnTo>
                    <a:lnTo>
                      <a:pt x="631" y="3136"/>
                    </a:lnTo>
                    <a:lnTo>
                      <a:pt x="1633" y="2598"/>
                    </a:lnTo>
                    <a:lnTo>
                      <a:pt x="2654" y="3136"/>
                    </a:lnTo>
                    <a:lnTo>
                      <a:pt x="2450" y="2005"/>
                    </a:lnTo>
                    <a:lnTo>
                      <a:pt x="3285" y="1207"/>
                    </a:lnTo>
                    <a:lnTo>
                      <a:pt x="2153" y="1040"/>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33"/>
              <p:cNvSpPr/>
              <p:nvPr/>
            </p:nvSpPr>
            <p:spPr>
              <a:xfrm>
                <a:off x="2125511" y="4966083"/>
                <a:ext cx="105399" cy="100651"/>
              </a:xfrm>
              <a:custGeom>
                <a:avLst/>
                <a:gdLst/>
                <a:ahLst/>
                <a:cxnLst/>
                <a:rect l="l" t="t" r="r" b="b"/>
                <a:pathLst>
                  <a:path w="3285" h="3137" extrusionOk="0">
                    <a:moveTo>
                      <a:pt x="1633" y="1"/>
                    </a:moveTo>
                    <a:lnTo>
                      <a:pt x="1133" y="1040"/>
                    </a:lnTo>
                    <a:lnTo>
                      <a:pt x="1" y="1207"/>
                    </a:lnTo>
                    <a:lnTo>
                      <a:pt x="817" y="2005"/>
                    </a:lnTo>
                    <a:lnTo>
                      <a:pt x="613" y="3136"/>
                    </a:lnTo>
                    <a:lnTo>
                      <a:pt x="613" y="3136"/>
                    </a:lnTo>
                    <a:lnTo>
                      <a:pt x="1633" y="2598"/>
                    </a:lnTo>
                    <a:lnTo>
                      <a:pt x="2654" y="3136"/>
                    </a:lnTo>
                    <a:lnTo>
                      <a:pt x="2450" y="2005"/>
                    </a:lnTo>
                    <a:lnTo>
                      <a:pt x="3285" y="1207"/>
                    </a:lnTo>
                    <a:lnTo>
                      <a:pt x="2134" y="1040"/>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33"/>
              <p:cNvSpPr/>
              <p:nvPr/>
            </p:nvSpPr>
            <p:spPr>
              <a:xfrm>
                <a:off x="2352929" y="4966083"/>
                <a:ext cx="105399" cy="100651"/>
              </a:xfrm>
              <a:custGeom>
                <a:avLst/>
                <a:gdLst/>
                <a:ahLst/>
                <a:cxnLst/>
                <a:rect l="l" t="t" r="r" b="b"/>
                <a:pathLst>
                  <a:path w="3285" h="3137" extrusionOk="0">
                    <a:moveTo>
                      <a:pt x="1652" y="1"/>
                    </a:moveTo>
                    <a:lnTo>
                      <a:pt x="1151" y="1040"/>
                    </a:lnTo>
                    <a:lnTo>
                      <a:pt x="0" y="1207"/>
                    </a:lnTo>
                    <a:lnTo>
                      <a:pt x="835" y="2005"/>
                    </a:lnTo>
                    <a:lnTo>
                      <a:pt x="631" y="3136"/>
                    </a:lnTo>
                    <a:lnTo>
                      <a:pt x="1652" y="2598"/>
                    </a:lnTo>
                    <a:lnTo>
                      <a:pt x="2672" y="3136"/>
                    </a:lnTo>
                    <a:lnTo>
                      <a:pt x="2468" y="2005"/>
                    </a:lnTo>
                    <a:lnTo>
                      <a:pt x="3284" y="1207"/>
                    </a:lnTo>
                    <a:lnTo>
                      <a:pt x="2153" y="1040"/>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33"/>
              <p:cNvSpPr/>
              <p:nvPr/>
            </p:nvSpPr>
            <p:spPr>
              <a:xfrm>
                <a:off x="2580925" y="4966083"/>
                <a:ext cx="105399" cy="100651"/>
              </a:xfrm>
              <a:custGeom>
                <a:avLst/>
                <a:gdLst/>
                <a:ahLst/>
                <a:cxnLst/>
                <a:rect l="l" t="t" r="r" b="b"/>
                <a:pathLst>
                  <a:path w="3285" h="3137" extrusionOk="0">
                    <a:moveTo>
                      <a:pt x="1652" y="1"/>
                    </a:moveTo>
                    <a:lnTo>
                      <a:pt x="1132" y="1040"/>
                    </a:lnTo>
                    <a:lnTo>
                      <a:pt x="1" y="1207"/>
                    </a:lnTo>
                    <a:lnTo>
                      <a:pt x="835" y="2005"/>
                    </a:lnTo>
                    <a:lnTo>
                      <a:pt x="631" y="3136"/>
                    </a:lnTo>
                    <a:lnTo>
                      <a:pt x="631" y="3136"/>
                    </a:lnTo>
                    <a:lnTo>
                      <a:pt x="1652" y="2598"/>
                    </a:lnTo>
                    <a:lnTo>
                      <a:pt x="2654" y="3136"/>
                    </a:lnTo>
                    <a:lnTo>
                      <a:pt x="2468" y="2005"/>
                    </a:lnTo>
                    <a:lnTo>
                      <a:pt x="3285" y="1207"/>
                    </a:lnTo>
                    <a:lnTo>
                      <a:pt x="2153" y="1040"/>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33"/>
              <p:cNvSpPr/>
              <p:nvPr/>
            </p:nvSpPr>
            <p:spPr>
              <a:xfrm>
                <a:off x="2808921" y="4966083"/>
                <a:ext cx="105399" cy="100651"/>
              </a:xfrm>
              <a:custGeom>
                <a:avLst/>
                <a:gdLst/>
                <a:ahLst/>
                <a:cxnLst/>
                <a:rect l="l" t="t" r="r" b="b"/>
                <a:pathLst>
                  <a:path w="3285" h="3137" extrusionOk="0">
                    <a:moveTo>
                      <a:pt x="1652" y="1"/>
                    </a:moveTo>
                    <a:lnTo>
                      <a:pt x="1133" y="1040"/>
                    </a:lnTo>
                    <a:lnTo>
                      <a:pt x="1" y="1207"/>
                    </a:lnTo>
                    <a:lnTo>
                      <a:pt x="817" y="2005"/>
                    </a:lnTo>
                    <a:lnTo>
                      <a:pt x="632" y="3136"/>
                    </a:lnTo>
                    <a:lnTo>
                      <a:pt x="1652" y="2598"/>
                    </a:lnTo>
                    <a:lnTo>
                      <a:pt x="2654" y="3136"/>
                    </a:lnTo>
                    <a:lnTo>
                      <a:pt x="2468" y="2005"/>
                    </a:lnTo>
                    <a:lnTo>
                      <a:pt x="3285" y="1207"/>
                    </a:lnTo>
                    <a:lnTo>
                      <a:pt x="2153" y="1040"/>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33"/>
              <p:cNvSpPr/>
              <p:nvPr/>
            </p:nvSpPr>
            <p:spPr>
              <a:xfrm>
                <a:off x="3036917" y="4966083"/>
                <a:ext cx="105399" cy="100651"/>
              </a:xfrm>
              <a:custGeom>
                <a:avLst/>
                <a:gdLst/>
                <a:ahLst/>
                <a:cxnLst/>
                <a:rect l="l" t="t" r="r" b="b"/>
                <a:pathLst>
                  <a:path w="3285" h="3137" extrusionOk="0">
                    <a:moveTo>
                      <a:pt x="1634" y="1"/>
                    </a:moveTo>
                    <a:lnTo>
                      <a:pt x="1133" y="1040"/>
                    </a:lnTo>
                    <a:lnTo>
                      <a:pt x="1" y="1207"/>
                    </a:lnTo>
                    <a:lnTo>
                      <a:pt x="817" y="2005"/>
                    </a:lnTo>
                    <a:lnTo>
                      <a:pt x="632" y="3136"/>
                    </a:lnTo>
                    <a:lnTo>
                      <a:pt x="1634" y="2598"/>
                    </a:lnTo>
                    <a:lnTo>
                      <a:pt x="2654" y="3136"/>
                    </a:lnTo>
                    <a:lnTo>
                      <a:pt x="2469" y="2005"/>
                    </a:lnTo>
                    <a:lnTo>
                      <a:pt x="3285" y="1207"/>
                    </a:lnTo>
                    <a:lnTo>
                      <a:pt x="2153" y="1040"/>
                    </a:lnTo>
                    <a:lnTo>
                      <a:pt x="16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33"/>
              <p:cNvSpPr/>
              <p:nvPr/>
            </p:nvSpPr>
            <p:spPr>
              <a:xfrm>
                <a:off x="3264945" y="4966083"/>
                <a:ext cx="105399" cy="100651"/>
              </a:xfrm>
              <a:custGeom>
                <a:avLst/>
                <a:gdLst/>
                <a:ahLst/>
                <a:cxnLst/>
                <a:rect l="l" t="t" r="r" b="b"/>
                <a:pathLst>
                  <a:path w="3285" h="3137" extrusionOk="0">
                    <a:moveTo>
                      <a:pt x="1633" y="1"/>
                    </a:moveTo>
                    <a:lnTo>
                      <a:pt x="1132" y="1040"/>
                    </a:lnTo>
                    <a:lnTo>
                      <a:pt x="0" y="1207"/>
                    </a:lnTo>
                    <a:lnTo>
                      <a:pt x="816" y="2005"/>
                    </a:lnTo>
                    <a:lnTo>
                      <a:pt x="631" y="3136"/>
                    </a:lnTo>
                    <a:lnTo>
                      <a:pt x="631" y="3136"/>
                    </a:lnTo>
                    <a:lnTo>
                      <a:pt x="1633" y="2598"/>
                    </a:lnTo>
                    <a:lnTo>
                      <a:pt x="2653" y="3136"/>
                    </a:lnTo>
                    <a:lnTo>
                      <a:pt x="2449" y="2005"/>
                    </a:lnTo>
                    <a:lnTo>
                      <a:pt x="3284" y="1207"/>
                    </a:lnTo>
                    <a:lnTo>
                      <a:pt x="2152" y="1040"/>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33"/>
              <p:cNvSpPr/>
              <p:nvPr/>
            </p:nvSpPr>
            <p:spPr>
              <a:xfrm>
                <a:off x="3492941" y="4966083"/>
                <a:ext cx="105399" cy="100651"/>
              </a:xfrm>
              <a:custGeom>
                <a:avLst/>
                <a:gdLst/>
                <a:ahLst/>
                <a:cxnLst/>
                <a:rect l="l" t="t" r="r" b="b"/>
                <a:pathLst>
                  <a:path w="3285" h="3137" extrusionOk="0">
                    <a:moveTo>
                      <a:pt x="1633" y="1"/>
                    </a:moveTo>
                    <a:lnTo>
                      <a:pt x="1132" y="1040"/>
                    </a:lnTo>
                    <a:lnTo>
                      <a:pt x="0" y="1207"/>
                    </a:lnTo>
                    <a:lnTo>
                      <a:pt x="817" y="2005"/>
                    </a:lnTo>
                    <a:lnTo>
                      <a:pt x="613" y="3136"/>
                    </a:lnTo>
                    <a:lnTo>
                      <a:pt x="1633" y="2598"/>
                    </a:lnTo>
                    <a:lnTo>
                      <a:pt x="2653" y="3136"/>
                    </a:lnTo>
                    <a:lnTo>
                      <a:pt x="2449" y="2005"/>
                    </a:lnTo>
                    <a:lnTo>
                      <a:pt x="3284" y="1207"/>
                    </a:lnTo>
                    <a:lnTo>
                      <a:pt x="2134" y="1040"/>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33"/>
              <p:cNvSpPr/>
              <p:nvPr/>
            </p:nvSpPr>
            <p:spPr>
              <a:xfrm>
                <a:off x="3711408" y="4966693"/>
                <a:ext cx="105399" cy="100041"/>
              </a:xfrm>
              <a:custGeom>
                <a:avLst/>
                <a:gdLst/>
                <a:ahLst/>
                <a:cxnLst/>
                <a:rect l="l" t="t" r="r" b="b"/>
                <a:pathLst>
                  <a:path w="3285" h="3118" extrusionOk="0">
                    <a:moveTo>
                      <a:pt x="1633" y="0"/>
                    </a:moveTo>
                    <a:lnTo>
                      <a:pt x="1132" y="1039"/>
                    </a:lnTo>
                    <a:lnTo>
                      <a:pt x="1" y="1188"/>
                    </a:lnTo>
                    <a:lnTo>
                      <a:pt x="817" y="2004"/>
                    </a:lnTo>
                    <a:lnTo>
                      <a:pt x="631" y="3117"/>
                    </a:lnTo>
                    <a:lnTo>
                      <a:pt x="1633" y="2598"/>
                    </a:lnTo>
                    <a:lnTo>
                      <a:pt x="2654" y="3117"/>
                    </a:lnTo>
                    <a:lnTo>
                      <a:pt x="2468" y="2004"/>
                    </a:lnTo>
                    <a:lnTo>
                      <a:pt x="3285" y="1188"/>
                    </a:lnTo>
                    <a:lnTo>
                      <a:pt x="2153" y="1039"/>
                    </a:lnTo>
                    <a:lnTo>
                      <a:pt x="16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33"/>
              <p:cNvSpPr/>
              <p:nvPr/>
            </p:nvSpPr>
            <p:spPr>
              <a:xfrm>
                <a:off x="3939404" y="4966693"/>
                <a:ext cx="105399" cy="100041"/>
              </a:xfrm>
              <a:custGeom>
                <a:avLst/>
                <a:gdLst/>
                <a:ahLst/>
                <a:cxnLst/>
                <a:rect l="l" t="t" r="r" b="b"/>
                <a:pathLst>
                  <a:path w="3285" h="3118" extrusionOk="0">
                    <a:moveTo>
                      <a:pt x="1634" y="0"/>
                    </a:moveTo>
                    <a:lnTo>
                      <a:pt x="1133" y="1039"/>
                    </a:lnTo>
                    <a:lnTo>
                      <a:pt x="1" y="1188"/>
                    </a:lnTo>
                    <a:lnTo>
                      <a:pt x="817" y="2004"/>
                    </a:lnTo>
                    <a:lnTo>
                      <a:pt x="632" y="3117"/>
                    </a:lnTo>
                    <a:lnTo>
                      <a:pt x="1634" y="2598"/>
                    </a:lnTo>
                    <a:lnTo>
                      <a:pt x="2654" y="3117"/>
                    </a:lnTo>
                    <a:lnTo>
                      <a:pt x="2468" y="2004"/>
                    </a:lnTo>
                    <a:lnTo>
                      <a:pt x="3285" y="1188"/>
                    </a:lnTo>
                    <a:lnTo>
                      <a:pt x="2153" y="1039"/>
                    </a:lnTo>
                    <a:lnTo>
                      <a:pt x="16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33"/>
              <p:cNvSpPr/>
              <p:nvPr/>
            </p:nvSpPr>
            <p:spPr>
              <a:xfrm>
                <a:off x="4167400" y="4966693"/>
                <a:ext cx="105399" cy="100041"/>
              </a:xfrm>
              <a:custGeom>
                <a:avLst/>
                <a:gdLst/>
                <a:ahLst/>
                <a:cxnLst/>
                <a:rect l="l" t="t" r="r" b="b"/>
                <a:pathLst>
                  <a:path w="3285" h="3118" extrusionOk="0">
                    <a:moveTo>
                      <a:pt x="1634" y="0"/>
                    </a:moveTo>
                    <a:lnTo>
                      <a:pt x="1133" y="1039"/>
                    </a:lnTo>
                    <a:lnTo>
                      <a:pt x="1" y="1188"/>
                    </a:lnTo>
                    <a:lnTo>
                      <a:pt x="817" y="2004"/>
                    </a:lnTo>
                    <a:lnTo>
                      <a:pt x="613" y="3117"/>
                    </a:lnTo>
                    <a:lnTo>
                      <a:pt x="613" y="3117"/>
                    </a:lnTo>
                    <a:lnTo>
                      <a:pt x="1634" y="2598"/>
                    </a:lnTo>
                    <a:lnTo>
                      <a:pt x="2654" y="3117"/>
                    </a:lnTo>
                    <a:lnTo>
                      <a:pt x="2450" y="2004"/>
                    </a:lnTo>
                    <a:lnTo>
                      <a:pt x="3285" y="1188"/>
                    </a:lnTo>
                    <a:lnTo>
                      <a:pt x="2153" y="1039"/>
                    </a:lnTo>
                    <a:lnTo>
                      <a:pt x="16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33"/>
              <p:cNvSpPr/>
              <p:nvPr/>
            </p:nvSpPr>
            <p:spPr>
              <a:xfrm>
                <a:off x="4395428" y="4966693"/>
                <a:ext cx="105399" cy="100041"/>
              </a:xfrm>
              <a:custGeom>
                <a:avLst/>
                <a:gdLst/>
                <a:ahLst/>
                <a:cxnLst/>
                <a:rect l="l" t="t" r="r" b="b"/>
                <a:pathLst>
                  <a:path w="3285" h="3118" extrusionOk="0">
                    <a:moveTo>
                      <a:pt x="1633" y="0"/>
                    </a:moveTo>
                    <a:lnTo>
                      <a:pt x="1132" y="1039"/>
                    </a:lnTo>
                    <a:lnTo>
                      <a:pt x="0" y="1188"/>
                    </a:lnTo>
                    <a:lnTo>
                      <a:pt x="816" y="2004"/>
                    </a:lnTo>
                    <a:lnTo>
                      <a:pt x="612" y="3117"/>
                    </a:lnTo>
                    <a:lnTo>
                      <a:pt x="1633" y="2598"/>
                    </a:lnTo>
                    <a:lnTo>
                      <a:pt x="2653" y="3117"/>
                    </a:lnTo>
                    <a:lnTo>
                      <a:pt x="2449" y="2004"/>
                    </a:lnTo>
                    <a:lnTo>
                      <a:pt x="3284" y="1188"/>
                    </a:lnTo>
                    <a:lnTo>
                      <a:pt x="2134" y="1039"/>
                    </a:lnTo>
                    <a:lnTo>
                      <a:pt x="16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33"/>
              <p:cNvSpPr/>
              <p:nvPr/>
            </p:nvSpPr>
            <p:spPr>
              <a:xfrm>
                <a:off x="4622815" y="4966693"/>
                <a:ext cx="105399" cy="100041"/>
              </a:xfrm>
              <a:custGeom>
                <a:avLst/>
                <a:gdLst/>
                <a:ahLst/>
                <a:cxnLst/>
                <a:rect l="l" t="t" r="r" b="b"/>
                <a:pathLst>
                  <a:path w="3285" h="3118" extrusionOk="0">
                    <a:moveTo>
                      <a:pt x="1652" y="0"/>
                    </a:moveTo>
                    <a:lnTo>
                      <a:pt x="1151" y="1039"/>
                    </a:lnTo>
                    <a:lnTo>
                      <a:pt x="1" y="1188"/>
                    </a:lnTo>
                    <a:lnTo>
                      <a:pt x="836" y="2004"/>
                    </a:lnTo>
                    <a:lnTo>
                      <a:pt x="632" y="3117"/>
                    </a:lnTo>
                    <a:lnTo>
                      <a:pt x="1652" y="2598"/>
                    </a:lnTo>
                    <a:lnTo>
                      <a:pt x="2673" y="3117"/>
                    </a:lnTo>
                    <a:lnTo>
                      <a:pt x="2468" y="2004"/>
                    </a:lnTo>
                    <a:lnTo>
                      <a:pt x="3285" y="1188"/>
                    </a:lnTo>
                    <a:lnTo>
                      <a:pt x="2153" y="1039"/>
                    </a:lnTo>
                    <a:lnTo>
                      <a:pt x="16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33"/>
              <p:cNvSpPr/>
              <p:nvPr/>
            </p:nvSpPr>
            <p:spPr>
              <a:xfrm>
                <a:off x="4850811" y="4966693"/>
                <a:ext cx="105399" cy="100041"/>
              </a:xfrm>
              <a:custGeom>
                <a:avLst/>
                <a:gdLst/>
                <a:ahLst/>
                <a:cxnLst/>
                <a:rect l="l" t="t" r="r" b="b"/>
                <a:pathLst>
                  <a:path w="3285" h="3118" extrusionOk="0">
                    <a:moveTo>
                      <a:pt x="1652" y="0"/>
                    </a:moveTo>
                    <a:lnTo>
                      <a:pt x="1133" y="1039"/>
                    </a:lnTo>
                    <a:lnTo>
                      <a:pt x="1" y="1188"/>
                    </a:lnTo>
                    <a:lnTo>
                      <a:pt x="817" y="2004"/>
                    </a:lnTo>
                    <a:lnTo>
                      <a:pt x="632" y="3117"/>
                    </a:lnTo>
                    <a:lnTo>
                      <a:pt x="1652" y="2598"/>
                    </a:lnTo>
                    <a:lnTo>
                      <a:pt x="2654" y="3117"/>
                    </a:lnTo>
                    <a:lnTo>
                      <a:pt x="2469" y="2004"/>
                    </a:lnTo>
                    <a:lnTo>
                      <a:pt x="3285" y="1188"/>
                    </a:lnTo>
                    <a:lnTo>
                      <a:pt x="2153" y="1039"/>
                    </a:lnTo>
                    <a:lnTo>
                      <a:pt x="16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33"/>
              <p:cNvSpPr/>
              <p:nvPr/>
            </p:nvSpPr>
            <p:spPr>
              <a:xfrm>
                <a:off x="5078839" y="4966693"/>
                <a:ext cx="105399" cy="100041"/>
              </a:xfrm>
              <a:custGeom>
                <a:avLst/>
                <a:gdLst/>
                <a:ahLst/>
                <a:cxnLst/>
                <a:rect l="l" t="t" r="r" b="b"/>
                <a:pathLst>
                  <a:path w="3285" h="3118" extrusionOk="0">
                    <a:moveTo>
                      <a:pt x="1651" y="0"/>
                    </a:moveTo>
                    <a:lnTo>
                      <a:pt x="1132" y="1039"/>
                    </a:lnTo>
                    <a:lnTo>
                      <a:pt x="0" y="1188"/>
                    </a:lnTo>
                    <a:lnTo>
                      <a:pt x="816" y="2004"/>
                    </a:lnTo>
                    <a:lnTo>
                      <a:pt x="631" y="3117"/>
                    </a:lnTo>
                    <a:lnTo>
                      <a:pt x="1651" y="2598"/>
                    </a:lnTo>
                    <a:lnTo>
                      <a:pt x="2653" y="3117"/>
                    </a:lnTo>
                    <a:lnTo>
                      <a:pt x="2468" y="2004"/>
                    </a:lnTo>
                    <a:lnTo>
                      <a:pt x="3284" y="1188"/>
                    </a:lnTo>
                    <a:lnTo>
                      <a:pt x="2152" y="1039"/>
                    </a:lnTo>
                    <a:lnTo>
                      <a:pt x="16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33"/>
              <p:cNvSpPr/>
              <p:nvPr/>
            </p:nvSpPr>
            <p:spPr>
              <a:xfrm>
                <a:off x="5306835" y="4966083"/>
                <a:ext cx="104790" cy="100041"/>
              </a:xfrm>
              <a:custGeom>
                <a:avLst/>
                <a:gdLst/>
                <a:ahLst/>
                <a:cxnLst/>
                <a:rect l="l" t="t" r="r" b="b"/>
                <a:pathLst>
                  <a:path w="3266" h="3118" extrusionOk="0">
                    <a:moveTo>
                      <a:pt x="1633" y="1"/>
                    </a:moveTo>
                    <a:lnTo>
                      <a:pt x="1132" y="1021"/>
                    </a:lnTo>
                    <a:lnTo>
                      <a:pt x="0" y="1188"/>
                    </a:lnTo>
                    <a:lnTo>
                      <a:pt x="817" y="1986"/>
                    </a:lnTo>
                    <a:lnTo>
                      <a:pt x="613" y="3118"/>
                    </a:lnTo>
                    <a:lnTo>
                      <a:pt x="1633" y="2598"/>
                    </a:lnTo>
                    <a:lnTo>
                      <a:pt x="2653" y="3118"/>
                    </a:lnTo>
                    <a:lnTo>
                      <a:pt x="2449" y="1986"/>
                    </a:lnTo>
                    <a:lnTo>
                      <a:pt x="3266" y="1188"/>
                    </a:lnTo>
                    <a:lnTo>
                      <a:pt x="2134"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33"/>
              <p:cNvSpPr/>
              <p:nvPr/>
            </p:nvSpPr>
            <p:spPr>
              <a:xfrm>
                <a:off x="5525911" y="4966083"/>
                <a:ext cx="105399" cy="100041"/>
              </a:xfrm>
              <a:custGeom>
                <a:avLst/>
                <a:gdLst/>
                <a:ahLst/>
                <a:cxnLst/>
                <a:rect l="l" t="t" r="r" b="b"/>
                <a:pathLst>
                  <a:path w="3285" h="3118" extrusionOk="0">
                    <a:moveTo>
                      <a:pt x="1651" y="1"/>
                    </a:moveTo>
                    <a:lnTo>
                      <a:pt x="1132" y="1021"/>
                    </a:lnTo>
                    <a:lnTo>
                      <a:pt x="0" y="1188"/>
                    </a:lnTo>
                    <a:lnTo>
                      <a:pt x="817" y="1986"/>
                    </a:lnTo>
                    <a:lnTo>
                      <a:pt x="631" y="3118"/>
                    </a:lnTo>
                    <a:lnTo>
                      <a:pt x="1651" y="2598"/>
                    </a:lnTo>
                    <a:lnTo>
                      <a:pt x="2653" y="3118"/>
                    </a:lnTo>
                    <a:lnTo>
                      <a:pt x="2468" y="1986"/>
                    </a:lnTo>
                    <a:lnTo>
                      <a:pt x="3284" y="1188"/>
                    </a:lnTo>
                    <a:lnTo>
                      <a:pt x="2152" y="1021"/>
                    </a:lnTo>
                    <a:lnTo>
                      <a:pt x="165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33"/>
              <p:cNvSpPr/>
              <p:nvPr/>
            </p:nvSpPr>
            <p:spPr>
              <a:xfrm>
                <a:off x="5753907" y="4966083"/>
                <a:ext cx="105399" cy="100041"/>
              </a:xfrm>
              <a:custGeom>
                <a:avLst/>
                <a:gdLst/>
                <a:ahLst/>
                <a:cxnLst/>
                <a:rect l="l" t="t" r="r" b="b"/>
                <a:pathLst>
                  <a:path w="3285" h="3118" extrusionOk="0">
                    <a:moveTo>
                      <a:pt x="1652" y="1"/>
                    </a:moveTo>
                    <a:lnTo>
                      <a:pt x="1132" y="1021"/>
                    </a:lnTo>
                    <a:lnTo>
                      <a:pt x="0" y="1188"/>
                    </a:lnTo>
                    <a:lnTo>
                      <a:pt x="817" y="1986"/>
                    </a:lnTo>
                    <a:lnTo>
                      <a:pt x="631" y="3118"/>
                    </a:lnTo>
                    <a:lnTo>
                      <a:pt x="1652" y="2598"/>
                    </a:lnTo>
                    <a:lnTo>
                      <a:pt x="2654" y="3118"/>
                    </a:lnTo>
                    <a:lnTo>
                      <a:pt x="2468" y="1986"/>
                    </a:lnTo>
                    <a:lnTo>
                      <a:pt x="3284" y="1188"/>
                    </a:lnTo>
                    <a:lnTo>
                      <a:pt x="2153" y="1021"/>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33"/>
              <p:cNvSpPr/>
              <p:nvPr/>
            </p:nvSpPr>
            <p:spPr>
              <a:xfrm>
                <a:off x="5981903" y="4966083"/>
                <a:ext cx="105399" cy="100041"/>
              </a:xfrm>
              <a:custGeom>
                <a:avLst/>
                <a:gdLst/>
                <a:ahLst/>
                <a:cxnLst/>
                <a:rect l="l" t="t" r="r" b="b"/>
                <a:pathLst>
                  <a:path w="3285" h="3118" extrusionOk="0">
                    <a:moveTo>
                      <a:pt x="1633" y="1"/>
                    </a:moveTo>
                    <a:lnTo>
                      <a:pt x="1132" y="1021"/>
                    </a:lnTo>
                    <a:lnTo>
                      <a:pt x="0" y="1188"/>
                    </a:lnTo>
                    <a:lnTo>
                      <a:pt x="817" y="1986"/>
                    </a:lnTo>
                    <a:lnTo>
                      <a:pt x="631" y="3118"/>
                    </a:lnTo>
                    <a:lnTo>
                      <a:pt x="1633" y="2598"/>
                    </a:lnTo>
                    <a:lnTo>
                      <a:pt x="2654" y="3118"/>
                    </a:lnTo>
                    <a:lnTo>
                      <a:pt x="2468" y="1986"/>
                    </a:lnTo>
                    <a:lnTo>
                      <a:pt x="3285" y="1188"/>
                    </a:lnTo>
                    <a:lnTo>
                      <a:pt x="2153"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33"/>
              <p:cNvSpPr/>
              <p:nvPr/>
            </p:nvSpPr>
            <p:spPr>
              <a:xfrm>
                <a:off x="6209899" y="4966083"/>
                <a:ext cx="105399" cy="100041"/>
              </a:xfrm>
              <a:custGeom>
                <a:avLst/>
                <a:gdLst/>
                <a:ahLst/>
                <a:cxnLst/>
                <a:rect l="l" t="t" r="r" b="b"/>
                <a:pathLst>
                  <a:path w="3285" h="3118" extrusionOk="0">
                    <a:moveTo>
                      <a:pt x="1633" y="1"/>
                    </a:moveTo>
                    <a:lnTo>
                      <a:pt x="1132" y="1021"/>
                    </a:lnTo>
                    <a:lnTo>
                      <a:pt x="1" y="1188"/>
                    </a:lnTo>
                    <a:lnTo>
                      <a:pt x="817" y="1986"/>
                    </a:lnTo>
                    <a:lnTo>
                      <a:pt x="632" y="3118"/>
                    </a:lnTo>
                    <a:lnTo>
                      <a:pt x="1633" y="2598"/>
                    </a:lnTo>
                    <a:lnTo>
                      <a:pt x="2654" y="3118"/>
                    </a:lnTo>
                    <a:lnTo>
                      <a:pt x="2450" y="1986"/>
                    </a:lnTo>
                    <a:lnTo>
                      <a:pt x="3285" y="1188"/>
                    </a:lnTo>
                    <a:lnTo>
                      <a:pt x="2153"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33"/>
              <p:cNvSpPr/>
              <p:nvPr/>
            </p:nvSpPr>
            <p:spPr>
              <a:xfrm>
                <a:off x="6437895" y="4966083"/>
                <a:ext cx="104822" cy="100041"/>
              </a:xfrm>
              <a:custGeom>
                <a:avLst/>
                <a:gdLst/>
                <a:ahLst/>
                <a:cxnLst/>
                <a:rect l="l" t="t" r="r" b="b"/>
                <a:pathLst>
                  <a:path w="3267" h="3118" extrusionOk="0">
                    <a:moveTo>
                      <a:pt x="1634" y="1"/>
                    </a:moveTo>
                    <a:lnTo>
                      <a:pt x="1133" y="1021"/>
                    </a:lnTo>
                    <a:lnTo>
                      <a:pt x="1" y="1188"/>
                    </a:lnTo>
                    <a:lnTo>
                      <a:pt x="817" y="1986"/>
                    </a:lnTo>
                    <a:lnTo>
                      <a:pt x="613" y="3118"/>
                    </a:lnTo>
                    <a:lnTo>
                      <a:pt x="613" y="3118"/>
                    </a:lnTo>
                    <a:lnTo>
                      <a:pt x="1634" y="2598"/>
                    </a:lnTo>
                    <a:lnTo>
                      <a:pt x="2654" y="3118"/>
                    </a:lnTo>
                    <a:lnTo>
                      <a:pt x="2654" y="3118"/>
                    </a:lnTo>
                    <a:lnTo>
                      <a:pt x="2450" y="1986"/>
                    </a:lnTo>
                    <a:lnTo>
                      <a:pt x="3266" y="1188"/>
                    </a:lnTo>
                    <a:lnTo>
                      <a:pt x="2135" y="1021"/>
                    </a:lnTo>
                    <a:lnTo>
                      <a:pt x="16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33"/>
              <p:cNvSpPr/>
              <p:nvPr/>
            </p:nvSpPr>
            <p:spPr>
              <a:xfrm>
                <a:off x="6665314" y="4966083"/>
                <a:ext cx="105399" cy="100041"/>
              </a:xfrm>
              <a:custGeom>
                <a:avLst/>
                <a:gdLst/>
                <a:ahLst/>
                <a:cxnLst/>
                <a:rect l="l" t="t" r="r" b="b"/>
                <a:pathLst>
                  <a:path w="3285" h="3118" extrusionOk="0">
                    <a:moveTo>
                      <a:pt x="1652" y="1"/>
                    </a:moveTo>
                    <a:lnTo>
                      <a:pt x="1151" y="1021"/>
                    </a:lnTo>
                    <a:lnTo>
                      <a:pt x="0" y="1188"/>
                    </a:lnTo>
                    <a:lnTo>
                      <a:pt x="835" y="1986"/>
                    </a:lnTo>
                    <a:lnTo>
                      <a:pt x="631" y="3118"/>
                    </a:lnTo>
                    <a:lnTo>
                      <a:pt x="1652" y="2598"/>
                    </a:lnTo>
                    <a:lnTo>
                      <a:pt x="2654" y="3118"/>
                    </a:lnTo>
                    <a:lnTo>
                      <a:pt x="2468" y="1986"/>
                    </a:lnTo>
                    <a:lnTo>
                      <a:pt x="3285" y="1188"/>
                    </a:lnTo>
                    <a:lnTo>
                      <a:pt x="2153" y="1021"/>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33"/>
              <p:cNvSpPr/>
              <p:nvPr/>
            </p:nvSpPr>
            <p:spPr>
              <a:xfrm>
                <a:off x="6893310" y="4966083"/>
                <a:ext cx="105399" cy="100041"/>
              </a:xfrm>
              <a:custGeom>
                <a:avLst/>
                <a:gdLst/>
                <a:ahLst/>
                <a:cxnLst/>
                <a:rect l="l" t="t" r="r" b="b"/>
                <a:pathLst>
                  <a:path w="3285" h="3118" extrusionOk="0">
                    <a:moveTo>
                      <a:pt x="1652" y="1"/>
                    </a:moveTo>
                    <a:lnTo>
                      <a:pt x="1132" y="1021"/>
                    </a:lnTo>
                    <a:lnTo>
                      <a:pt x="1" y="1188"/>
                    </a:lnTo>
                    <a:lnTo>
                      <a:pt x="817" y="1986"/>
                    </a:lnTo>
                    <a:lnTo>
                      <a:pt x="631" y="3118"/>
                    </a:lnTo>
                    <a:lnTo>
                      <a:pt x="1652" y="2598"/>
                    </a:lnTo>
                    <a:lnTo>
                      <a:pt x="2654" y="3118"/>
                    </a:lnTo>
                    <a:lnTo>
                      <a:pt x="2468" y="1986"/>
                    </a:lnTo>
                    <a:lnTo>
                      <a:pt x="3285" y="1188"/>
                    </a:lnTo>
                    <a:lnTo>
                      <a:pt x="2153" y="1021"/>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33"/>
              <p:cNvSpPr/>
              <p:nvPr/>
            </p:nvSpPr>
            <p:spPr>
              <a:xfrm>
                <a:off x="7121306" y="4966083"/>
                <a:ext cx="105399" cy="100041"/>
              </a:xfrm>
              <a:custGeom>
                <a:avLst/>
                <a:gdLst/>
                <a:ahLst/>
                <a:cxnLst/>
                <a:rect l="l" t="t" r="r" b="b"/>
                <a:pathLst>
                  <a:path w="3285" h="3118" extrusionOk="0">
                    <a:moveTo>
                      <a:pt x="1652" y="1"/>
                    </a:moveTo>
                    <a:lnTo>
                      <a:pt x="1133" y="1021"/>
                    </a:lnTo>
                    <a:lnTo>
                      <a:pt x="1" y="1188"/>
                    </a:lnTo>
                    <a:lnTo>
                      <a:pt x="817" y="1986"/>
                    </a:lnTo>
                    <a:lnTo>
                      <a:pt x="632" y="3118"/>
                    </a:lnTo>
                    <a:lnTo>
                      <a:pt x="1652" y="2598"/>
                    </a:lnTo>
                    <a:lnTo>
                      <a:pt x="2654" y="3118"/>
                    </a:lnTo>
                    <a:lnTo>
                      <a:pt x="2469" y="1986"/>
                    </a:lnTo>
                    <a:lnTo>
                      <a:pt x="3285" y="1188"/>
                    </a:lnTo>
                    <a:lnTo>
                      <a:pt x="2153" y="1021"/>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33"/>
              <p:cNvSpPr/>
              <p:nvPr/>
            </p:nvSpPr>
            <p:spPr>
              <a:xfrm>
                <a:off x="7349334" y="4966083"/>
                <a:ext cx="105399" cy="100041"/>
              </a:xfrm>
              <a:custGeom>
                <a:avLst/>
                <a:gdLst/>
                <a:ahLst/>
                <a:cxnLst/>
                <a:rect l="l" t="t" r="r" b="b"/>
                <a:pathLst>
                  <a:path w="3285" h="3118" extrusionOk="0">
                    <a:moveTo>
                      <a:pt x="1633" y="1"/>
                    </a:moveTo>
                    <a:lnTo>
                      <a:pt x="1132" y="1021"/>
                    </a:lnTo>
                    <a:lnTo>
                      <a:pt x="0" y="1188"/>
                    </a:lnTo>
                    <a:lnTo>
                      <a:pt x="816" y="1986"/>
                    </a:lnTo>
                    <a:lnTo>
                      <a:pt x="631" y="3118"/>
                    </a:lnTo>
                    <a:lnTo>
                      <a:pt x="1633" y="2598"/>
                    </a:lnTo>
                    <a:lnTo>
                      <a:pt x="2653" y="3118"/>
                    </a:lnTo>
                    <a:lnTo>
                      <a:pt x="2468" y="1986"/>
                    </a:lnTo>
                    <a:lnTo>
                      <a:pt x="3284" y="1188"/>
                    </a:lnTo>
                    <a:lnTo>
                      <a:pt x="2152"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33"/>
              <p:cNvSpPr/>
              <p:nvPr/>
            </p:nvSpPr>
            <p:spPr>
              <a:xfrm>
                <a:off x="7577330" y="4966083"/>
                <a:ext cx="105399" cy="100041"/>
              </a:xfrm>
              <a:custGeom>
                <a:avLst/>
                <a:gdLst/>
                <a:ahLst/>
                <a:cxnLst/>
                <a:rect l="l" t="t" r="r" b="b"/>
                <a:pathLst>
                  <a:path w="3285" h="3118" extrusionOk="0">
                    <a:moveTo>
                      <a:pt x="1633" y="1"/>
                    </a:moveTo>
                    <a:lnTo>
                      <a:pt x="1132" y="1021"/>
                    </a:lnTo>
                    <a:lnTo>
                      <a:pt x="0" y="1188"/>
                    </a:lnTo>
                    <a:lnTo>
                      <a:pt x="817" y="1986"/>
                    </a:lnTo>
                    <a:lnTo>
                      <a:pt x="631" y="3118"/>
                    </a:lnTo>
                    <a:lnTo>
                      <a:pt x="631" y="3118"/>
                    </a:lnTo>
                    <a:lnTo>
                      <a:pt x="1633" y="2598"/>
                    </a:lnTo>
                    <a:lnTo>
                      <a:pt x="2653" y="3118"/>
                    </a:lnTo>
                    <a:lnTo>
                      <a:pt x="2653" y="3118"/>
                    </a:lnTo>
                    <a:lnTo>
                      <a:pt x="2449" y="1986"/>
                    </a:lnTo>
                    <a:lnTo>
                      <a:pt x="3284" y="1188"/>
                    </a:lnTo>
                    <a:lnTo>
                      <a:pt x="2152"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33"/>
              <p:cNvSpPr/>
              <p:nvPr/>
            </p:nvSpPr>
            <p:spPr>
              <a:xfrm>
                <a:off x="7805326" y="4966083"/>
                <a:ext cx="104790" cy="100041"/>
              </a:xfrm>
              <a:custGeom>
                <a:avLst/>
                <a:gdLst/>
                <a:ahLst/>
                <a:cxnLst/>
                <a:rect l="l" t="t" r="r" b="b"/>
                <a:pathLst>
                  <a:path w="3266" h="3118" extrusionOk="0">
                    <a:moveTo>
                      <a:pt x="1633" y="1"/>
                    </a:moveTo>
                    <a:lnTo>
                      <a:pt x="1132" y="1021"/>
                    </a:lnTo>
                    <a:lnTo>
                      <a:pt x="0" y="1188"/>
                    </a:lnTo>
                    <a:lnTo>
                      <a:pt x="817" y="1986"/>
                    </a:lnTo>
                    <a:lnTo>
                      <a:pt x="613" y="3118"/>
                    </a:lnTo>
                    <a:lnTo>
                      <a:pt x="1633" y="2598"/>
                    </a:lnTo>
                    <a:lnTo>
                      <a:pt x="2654" y="3118"/>
                    </a:lnTo>
                    <a:lnTo>
                      <a:pt x="2449" y="1986"/>
                    </a:lnTo>
                    <a:lnTo>
                      <a:pt x="3266" y="1188"/>
                    </a:lnTo>
                    <a:lnTo>
                      <a:pt x="2134"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33"/>
              <p:cNvSpPr/>
              <p:nvPr/>
            </p:nvSpPr>
            <p:spPr>
              <a:xfrm>
                <a:off x="8032712" y="4966083"/>
                <a:ext cx="105431" cy="100041"/>
              </a:xfrm>
              <a:custGeom>
                <a:avLst/>
                <a:gdLst/>
                <a:ahLst/>
                <a:cxnLst/>
                <a:rect l="l" t="t" r="r" b="b"/>
                <a:pathLst>
                  <a:path w="3286" h="3118" extrusionOk="0">
                    <a:moveTo>
                      <a:pt x="1652" y="1"/>
                    </a:moveTo>
                    <a:lnTo>
                      <a:pt x="1151" y="1021"/>
                    </a:lnTo>
                    <a:lnTo>
                      <a:pt x="1" y="1188"/>
                    </a:lnTo>
                    <a:lnTo>
                      <a:pt x="836" y="1986"/>
                    </a:lnTo>
                    <a:lnTo>
                      <a:pt x="632" y="3118"/>
                    </a:lnTo>
                    <a:lnTo>
                      <a:pt x="1652" y="2598"/>
                    </a:lnTo>
                    <a:lnTo>
                      <a:pt x="2673" y="3118"/>
                    </a:lnTo>
                    <a:lnTo>
                      <a:pt x="2673" y="3118"/>
                    </a:lnTo>
                    <a:lnTo>
                      <a:pt x="2469" y="1986"/>
                    </a:lnTo>
                    <a:lnTo>
                      <a:pt x="3285" y="1188"/>
                    </a:lnTo>
                    <a:lnTo>
                      <a:pt x="2153" y="1021"/>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33"/>
              <p:cNvSpPr/>
              <p:nvPr/>
            </p:nvSpPr>
            <p:spPr>
              <a:xfrm>
                <a:off x="8260740" y="4966083"/>
                <a:ext cx="105399" cy="100041"/>
              </a:xfrm>
              <a:custGeom>
                <a:avLst/>
                <a:gdLst/>
                <a:ahLst/>
                <a:cxnLst/>
                <a:rect l="l" t="t" r="r" b="b"/>
                <a:pathLst>
                  <a:path w="3285" h="3118" extrusionOk="0">
                    <a:moveTo>
                      <a:pt x="1651" y="1"/>
                    </a:moveTo>
                    <a:lnTo>
                      <a:pt x="1132" y="1021"/>
                    </a:lnTo>
                    <a:lnTo>
                      <a:pt x="0" y="1188"/>
                    </a:lnTo>
                    <a:lnTo>
                      <a:pt x="817" y="1986"/>
                    </a:lnTo>
                    <a:lnTo>
                      <a:pt x="631" y="3118"/>
                    </a:lnTo>
                    <a:lnTo>
                      <a:pt x="1651" y="2598"/>
                    </a:lnTo>
                    <a:lnTo>
                      <a:pt x="2653" y="3118"/>
                    </a:lnTo>
                    <a:lnTo>
                      <a:pt x="2468" y="1986"/>
                    </a:lnTo>
                    <a:lnTo>
                      <a:pt x="3284" y="1188"/>
                    </a:lnTo>
                    <a:lnTo>
                      <a:pt x="2152" y="1021"/>
                    </a:lnTo>
                    <a:lnTo>
                      <a:pt x="165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33"/>
              <p:cNvSpPr/>
              <p:nvPr/>
            </p:nvSpPr>
            <p:spPr>
              <a:xfrm>
                <a:off x="8488736" y="4966083"/>
                <a:ext cx="105399" cy="100041"/>
              </a:xfrm>
              <a:custGeom>
                <a:avLst/>
                <a:gdLst/>
                <a:ahLst/>
                <a:cxnLst/>
                <a:rect l="l" t="t" r="r" b="b"/>
                <a:pathLst>
                  <a:path w="3285" h="3118" extrusionOk="0">
                    <a:moveTo>
                      <a:pt x="1652" y="1"/>
                    </a:moveTo>
                    <a:lnTo>
                      <a:pt x="1132" y="1021"/>
                    </a:lnTo>
                    <a:lnTo>
                      <a:pt x="0" y="1188"/>
                    </a:lnTo>
                    <a:lnTo>
                      <a:pt x="817" y="1986"/>
                    </a:lnTo>
                    <a:lnTo>
                      <a:pt x="631" y="3118"/>
                    </a:lnTo>
                    <a:lnTo>
                      <a:pt x="1652" y="2598"/>
                    </a:lnTo>
                    <a:lnTo>
                      <a:pt x="2654" y="3118"/>
                    </a:lnTo>
                    <a:lnTo>
                      <a:pt x="2468" y="1986"/>
                    </a:lnTo>
                    <a:lnTo>
                      <a:pt x="3284" y="1188"/>
                    </a:lnTo>
                    <a:lnTo>
                      <a:pt x="2153" y="1021"/>
                    </a:lnTo>
                    <a:lnTo>
                      <a:pt x="16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33"/>
              <p:cNvSpPr/>
              <p:nvPr/>
            </p:nvSpPr>
            <p:spPr>
              <a:xfrm>
                <a:off x="8716732" y="4966083"/>
                <a:ext cx="105399" cy="100041"/>
              </a:xfrm>
              <a:custGeom>
                <a:avLst/>
                <a:gdLst/>
                <a:ahLst/>
                <a:cxnLst/>
                <a:rect l="l" t="t" r="r" b="b"/>
                <a:pathLst>
                  <a:path w="3285" h="3118" extrusionOk="0">
                    <a:moveTo>
                      <a:pt x="1633" y="1"/>
                    </a:moveTo>
                    <a:lnTo>
                      <a:pt x="1132" y="1021"/>
                    </a:lnTo>
                    <a:lnTo>
                      <a:pt x="1" y="1188"/>
                    </a:lnTo>
                    <a:lnTo>
                      <a:pt x="817" y="1986"/>
                    </a:lnTo>
                    <a:lnTo>
                      <a:pt x="631" y="3118"/>
                    </a:lnTo>
                    <a:lnTo>
                      <a:pt x="631" y="3118"/>
                    </a:lnTo>
                    <a:lnTo>
                      <a:pt x="1633" y="2598"/>
                    </a:lnTo>
                    <a:lnTo>
                      <a:pt x="2654" y="3118"/>
                    </a:lnTo>
                    <a:lnTo>
                      <a:pt x="2468" y="1986"/>
                    </a:lnTo>
                    <a:lnTo>
                      <a:pt x="3285" y="1188"/>
                    </a:lnTo>
                    <a:lnTo>
                      <a:pt x="2153" y="1021"/>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33"/>
              <p:cNvSpPr/>
              <p:nvPr/>
            </p:nvSpPr>
            <p:spPr>
              <a:xfrm>
                <a:off x="8935199" y="4966693"/>
                <a:ext cx="105399" cy="100041"/>
              </a:xfrm>
              <a:custGeom>
                <a:avLst/>
                <a:gdLst/>
                <a:ahLst/>
                <a:cxnLst/>
                <a:rect l="l" t="t" r="r" b="b"/>
                <a:pathLst>
                  <a:path w="3285" h="3118" extrusionOk="0">
                    <a:moveTo>
                      <a:pt x="1652" y="0"/>
                    </a:moveTo>
                    <a:lnTo>
                      <a:pt x="1133" y="1021"/>
                    </a:lnTo>
                    <a:lnTo>
                      <a:pt x="1" y="1188"/>
                    </a:lnTo>
                    <a:lnTo>
                      <a:pt x="836" y="1986"/>
                    </a:lnTo>
                    <a:lnTo>
                      <a:pt x="632" y="3117"/>
                    </a:lnTo>
                    <a:lnTo>
                      <a:pt x="1652" y="2579"/>
                    </a:lnTo>
                    <a:lnTo>
                      <a:pt x="2654" y="3117"/>
                    </a:lnTo>
                    <a:lnTo>
                      <a:pt x="2654" y="3117"/>
                    </a:lnTo>
                    <a:lnTo>
                      <a:pt x="2469" y="1986"/>
                    </a:lnTo>
                    <a:lnTo>
                      <a:pt x="3285" y="1188"/>
                    </a:lnTo>
                    <a:lnTo>
                      <a:pt x="2153" y="1021"/>
                    </a:lnTo>
                    <a:lnTo>
                      <a:pt x="16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82" name="Google Shape;3282;p33"/>
            <p:cNvSpPr/>
            <p:nvPr/>
          </p:nvSpPr>
          <p:spPr>
            <a:xfrm>
              <a:off x="303900" y="549338"/>
              <a:ext cx="8536200" cy="4052100"/>
            </a:xfrm>
            <a:prstGeom prst="rect">
              <a:avLst/>
            </a:prstGeom>
            <a:noFill/>
            <a:ln w="19050" cap="flat" cmpd="sng">
              <a:solidFill>
                <a:schemeClr val="l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6D9EEB"/>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2375" y="676650"/>
            <a:ext cx="7715400" cy="3201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1"/>
              </a:buClr>
              <a:buSzPts val="3000"/>
              <a:buFont typeface="Alfa Slab One"/>
              <a:buNone/>
              <a:defRPr sz="3000">
                <a:solidFill>
                  <a:schemeClr val="dk1"/>
                </a:solidFill>
                <a:latin typeface="Alfa Slab One"/>
                <a:ea typeface="Alfa Slab One"/>
                <a:cs typeface="Alfa Slab One"/>
                <a:sym typeface="Alfa Slab One"/>
              </a:defRPr>
            </a:lvl1pPr>
            <a:lvl2pPr lvl="1"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2pPr>
            <a:lvl3pPr lvl="2"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3pPr>
            <a:lvl4pPr lvl="3"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4pPr>
            <a:lvl5pPr lvl="4"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5pPr>
            <a:lvl6pPr lvl="5"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6pPr>
            <a:lvl7pPr lvl="6"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7pPr>
            <a:lvl8pPr lvl="7"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8pPr>
            <a:lvl9pPr lvl="8"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22375" y="1152475"/>
            <a:ext cx="77154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1pPr>
            <a:lvl2pPr marL="914400" lvl="1" indent="-317500">
              <a:lnSpc>
                <a:spcPct val="115000"/>
              </a:lnSpc>
              <a:spcBef>
                <a:spcPts val="1600"/>
              </a:spcBef>
              <a:spcAft>
                <a:spcPts val="0"/>
              </a:spcAft>
              <a:buClr>
                <a:schemeClr val="dk1"/>
              </a:buClr>
              <a:buSzPts val="1400"/>
              <a:buFont typeface="Anaheim"/>
              <a:buChar char="○"/>
              <a:defRPr>
                <a:solidFill>
                  <a:schemeClr val="dk1"/>
                </a:solidFill>
                <a:latin typeface="Anaheim"/>
                <a:ea typeface="Anaheim"/>
                <a:cs typeface="Anaheim"/>
                <a:sym typeface="Anaheim"/>
              </a:defRPr>
            </a:lvl2pPr>
            <a:lvl3pPr marL="1371600" lvl="2" indent="-317500">
              <a:lnSpc>
                <a:spcPct val="115000"/>
              </a:lnSpc>
              <a:spcBef>
                <a:spcPts val="1600"/>
              </a:spcBef>
              <a:spcAft>
                <a:spcPts val="0"/>
              </a:spcAft>
              <a:buClr>
                <a:schemeClr val="dk1"/>
              </a:buClr>
              <a:buSzPts val="1400"/>
              <a:buFont typeface="Anaheim"/>
              <a:buChar char="■"/>
              <a:defRPr>
                <a:solidFill>
                  <a:schemeClr val="dk1"/>
                </a:solidFill>
                <a:latin typeface="Anaheim"/>
                <a:ea typeface="Anaheim"/>
                <a:cs typeface="Anaheim"/>
                <a:sym typeface="Anaheim"/>
              </a:defRPr>
            </a:lvl3pPr>
            <a:lvl4pPr marL="1828800" lvl="3" indent="-317500">
              <a:lnSpc>
                <a:spcPct val="115000"/>
              </a:lnSpc>
              <a:spcBef>
                <a:spcPts val="1600"/>
              </a:spcBef>
              <a:spcAft>
                <a:spcPts val="0"/>
              </a:spcAft>
              <a:buClr>
                <a:schemeClr val="dk1"/>
              </a:buClr>
              <a:buSzPts val="1400"/>
              <a:buFont typeface="Anaheim"/>
              <a:buChar char="●"/>
              <a:defRPr>
                <a:solidFill>
                  <a:schemeClr val="dk1"/>
                </a:solidFill>
                <a:latin typeface="Anaheim"/>
                <a:ea typeface="Anaheim"/>
                <a:cs typeface="Anaheim"/>
                <a:sym typeface="Anaheim"/>
              </a:defRPr>
            </a:lvl4pPr>
            <a:lvl5pPr marL="2286000" lvl="4" indent="-317500">
              <a:lnSpc>
                <a:spcPct val="115000"/>
              </a:lnSpc>
              <a:spcBef>
                <a:spcPts val="1600"/>
              </a:spcBef>
              <a:spcAft>
                <a:spcPts val="0"/>
              </a:spcAft>
              <a:buClr>
                <a:schemeClr val="dk1"/>
              </a:buClr>
              <a:buSzPts val="1400"/>
              <a:buFont typeface="Anaheim"/>
              <a:buChar char="○"/>
              <a:defRPr>
                <a:solidFill>
                  <a:schemeClr val="dk1"/>
                </a:solidFill>
                <a:latin typeface="Anaheim"/>
                <a:ea typeface="Anaheim"/>
                <a:cs typeface="Anaheim"/>
                <a:sym typeface="Anaheim"/>
              </a:defRPr>
            </a:lvl5pPr>
            <a:lvl6pPr marL="2743200" lvl="5" indent="-317500">
              <a:lnSpc>
                <a:spcPct val="115000"/>
              </a:lnSpc>
              <a:spcBef>
                <a:spcPts val="1600"/>
              </a:spcBef>
              <a:spcAft>
                <a:spcPts val="0"/>
              </a:spcAft>
              <a:buClr>
                <a:schemeClr val="dk1"/>
              </a:buClr>
              <a:buSzPts val="1400"/>
              <a:buFont typeface="Anaheim"/>
              <a:buChar char="■"/>
              <a:defRPr>
                <a:solidFill>
                  <a:schemeClr val="dk1"/>
                </a:solidFill>
                <a:latin typeface="Anaheim"/>
                <a:ea typeface="Anaheim"/>
                <a:cs typeface="Anaheim"/>
                <a:sym typeface="Anaheim"/>
              </a:defRPr>
            </a:lvl6pPr>
            <a:lvl7pPr marL="3200400" lvl="6" indent="-317500">
              <a:lnSpc>
                <a:spcPct val="115000"/>
              </a:lnSpc>
              <a:spcBef>
                <a:spcPts val="1600"/>
              </a:spcBef>
              <a:spcAft>
                <a:spcPts val="0"/>
              </a:spcAft>
              <a:buClr>
                <a:schemeClr val="dk1"/>
              </a:buClr>
              <a:buSzPts val="1400"/>
              <a:buFont typeface="Anaheim"/>
              <a:buChar char="●"/>
              <a:defRPr>
                <a:solidFill>
                  <a:schemeClr val="dk1"/>
                </a:solidFill>
                <a:latin typeface="Anaheim"/>
                <a:ea typeface="Anaheim"/>
                <a:cs typeface="Anaheim"/>
                <a:sym typeface="Anaheim"/>
              </a:defRPr>
            </a:lvl7pPr>
            <a:lvl8pPr marL="3657600" lvl="7" indent="-317500">
              <a:lnSpc>
                <a:spcPct val="115000"/>
              </a:lnSpc>
              <a:spcBef>
                <a:spcPts val="1600"/>
              </a:spcBef>
              <a:spcAft>
                <a:spcPts val="0"/>
              </a:spcAft>
              <a:buClr>
                <a:schemeClr val="dk1"/>
              </a:buClr>
              <a:buSzPts val="1400"/>
              <a:buFont typeface="Anaheim"/>
              <a:buChar char="○"/>
              <a:defRPr>
                <a:solidFill>
                  <a:schemeClr val="dk1"/>
                </a:solidFill>
                <a:latin typeface="Anaheim"/>
                <a:ea typeface="Anaheim"/>
                <a:cs typeface="Anaheim"/>
                <a:sym typeface="Anaheim"/>
              </a:defRPr>
            </a:lvl8pPr>
            <a:lvl9pPr marL="4114800" lvl="8" indent="-317500">
              <a:lnSpc>
                <a:spcPct val="115000"/>
              </a:lnSpc>
              <a:spcBef>
                <a:spcPts val="1600"/>
              </a:spcBef>
              <a:spcAft>
                <a:spcPts val="1600"/>
              </a:spcAft>
              <a:buClr>
                <a:schemeClr val="dk1"/>
              </a:buClr>
              <a:buSzPts val="1400"/>
              <a:buFont typeface="Anaheim"/>
              <a:buChar char="■"/>
              <a:defRPr>
                <a:solidFill>
                  <a:schemeClr val="dk1"/>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64" r:id="rId4"/>
    <p:sldLayoutId id="2147483675" r:id="rId5"/>
    <p:sldLayoutId id="2147483676" r:id="rId6"/>
    <p:sldLayoutId id="2147483677" r:id="rId7"/>
    <p:sldLayoutId id="2147483678" r:id="rId8"/>
    <p:sldLayoutId id="2147483679"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s://www.w3schools.com/js/js_class_inheritance.asp" TargetMode="External"/><Relationship Id="rId7" Type="http://schemas.openxmlformats.org/officeDocument/2006/relationships/hyperlink" Target="https://en.wikipedia.org/wiki/Floyd%E2%80%93Warshall_algorithm" TargetMode="External"/><Relationship Id="rId2" Type="http://schemas.openxmlformats.org/officeDocument/2006/relationships/notesSlide" Target="../notesSlides/notesSlide23.xml"/><Relationship Id="rId1" Type="http://schemas.openxmlformats.org/officeDocument/2006/relationships/slideLayout" Target="../slideLayouts/slideLayout4.xml"/><Relationship Id="rId6" Type="http://schemas.openxmlformats.org/officeDocument/2006/relationships/hyperlink" Target="https://stackoverflow.com/questions/42919469/efficient-way-to-implement-priority-queue-in-javascript" TargetMode="External"/><Relationship Id="rId5" Type="http://schemas.openxmlformats.org/officeDocument/2006/relationships/hyperlink" Target="https://github.com/mickey1356/sim_project" TargetMode="External"/><Relationship Id="rId4" Type="http://schemas.openxmlformats.org/officeDocument/2006/relationships/hyperlink" Target="https://p5js.org/reference/"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3292"/>
        <p:cNvGrpSpPr/>
        <p:nvPr/>
      </p:nvGrpSpPr>
      <p:grpSpPr>
        <a:xfrm>
          <a:off x="0" y="0"/>
          <a:ext cx="0" cy="0"/>
          <a:chOff x="0" y="0"/>
          <a:chExt cx="0" cy="0"/>
        </a:xfrm>
      </p:grpSpPr>
      <p:sp>
        <p:nvSpPr>
          <p:cNvPr id="3293" name="Google Shape;3293;p37"/>
          <p:cNvSpPr txBox="1">
            <a:spLocks noGrp="1"/>
          </p:cNvSpPr>
          <p:nvPr>
            <p:ph type="ctrTitle"/>
          </p:nvPr>
        </p:nvSpPr>
        <p:spPr>
          <a:xfrm>
            <a:off x="403650" y="1256515"/>
            <a:ext cx="7193700" cy="2336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a:solidFill>
                  <a:srgbClr val="0B5394"/>
                </a:solidFill>
              </a:rPr>
              <a:t>Sharlene World Simulation</a:t>
            </a:r>
            <a:br>
              <a:rPr lang="en" sz="2400">
                <a:solidFill>
                  <a:srgbClr val="FFE8D4"/>
                </a:solidFill>
              </a:rPr>
            </a:br>
            <a:r>
              <a:rPr lang="en-US" sz="5400"/>
              <a:t>Model Documentation</a:t>
            </a:r>
            <a:endParaRPr sz="3800">
              <a:solidFill>
                <a:schemeClr val="accent2"/>
              </a:solidFill>
            </a:endParaRPr>
          </a:p>
        </p:txBody>
      </p:sp>
      <p:sp>
        <p:nvSpPr>
          <p:cNvPr id="3294" name="Google Shape;3294;p37"/>
          <p:cNvSpPr/>
          <p:nvPr/>
        </p:nvSpPr>
        <p:spPr>
          <a:xfrm>
            <a:off x="8091405" y="868276"/>
            <a:ext cx="678735" cy="321187"/>
          </a:xfrm>
          <a:custGeom>
            <a:avLst/>
            <a:gdLst/>
            <a:ahLst/>
            <a:cxnLst/>
            <a:rect l="l" t="t" r="r" b="b"/>
            <a:pathLst>
              <a:path w="16762" h="7932" extrusionOk="0">
                <a:moveTo>
                  <a:pt x="6168" y="1"/>
                </a:moveTo>
                <a:cubicBezTo>
                  <a:pt x="5051" y="1"/>
                  <a:pt x="3940" y="1290"/>
                  <a:pt x="3690" y="2826"/>
                </a:cubicBezTo>
                <a:cubicBezTo>
                  <a:pt x="3426" y="4408"/>
                  <a:pt x="4151" y="5699"/>
                  <a:pt x="4270" y="5910"/>
                </a:cubicBezTo>
                <a:cubicBezTo>
                  <a:pt x="4108" y="5802"/>
                  <a:pt x="3101" y="5155"/>
                  <a:pt x="2093" y="5155"/>
                </a:cubicBezTo>
                <a:cubicBezTo>
                  <a:pt x="1622" y="5155"/>
                  <a:pt x="1150" y="5296"/>
                  <a:pt x="765" y="5699"/>
                </a:cubicBezTo>
                <a:cubicBezTo>
                  <a:pt x="488" y="6002"/>
                  <a:pt x="0" y="6687"/>
                  <a:pt x="145" y="7254"/>
                </a:cubicBezTo>
                <a:cubicBezTo>
                  <a:pt x="258" y="7645"/>
                  <a:pt x="685" y="7932"/>
                  <a:pt x="1250" y="7932"/>
                </a:cubicBezTo>
                <a:cubicBezTo>
                  <a:pt x="1408" y="7932"/>
                  <a:pt x="1577" y="7909"/>
                  <a:pt x="1753" y="7860"/>
                </a:cubicBezTo>
                <a:lnTo>
                  <a:pt x="16063" y="7860"/>
                </a:lnTo>
                <a:cubicBezTo>
                  <a:pt x="16538" y="7557"/>
                  <a:pt x="16762" y="7320"/>
                  <a:pt x="16749" y="7148"/>
                </a:cubicBezTo>
                <a:cubicBezTo>
                  <a:pt x="16710" y="6896"/>
                  <a:pt x="16177" y="6772"/>
                  <a:pt x="15144" y="6772"/>
                </a:cubicBezTo>
                <a:cubicBezTo>
                  <a:pt x="14776" y="6772"/>
                  <a:pt x="14345" y="6788"/>
                  <a:pt x="13850" y="6819"/>
                </a:cubicBezTo>
                <a:cubicBezTo>
                  <a:pt x="14601" y="6687"/>
                  <a:pt x="15181" y="6028"/>
                  <a:pt x="15286" y="5251"/>
                </a:cubicBezTo>
                <a:cubicBezTo>
                  <a:pt x="15365" y="4724"/>
                  <a:pt x="15246" y="4065"/>
                  <a:pt x="14904" y="3643"/>
                </a:cubicBezTo>
                <a:cubicBezTo>
                  <a:pt x="14599" y="3270"/>
                  <a:pt x="14228" y="3212"/>
                  <a:pt x="13956" y="3212"/>
                </a:cubicBezTo>
                <a:cubicBezTo>
                  <a:pt x="13863" y="3212"/>
                  <a:pt x="13781" y="3218"/>
                  <a:pt x="13718" y="3222"/>
                </a:cubicBezTo>
                <a:cubicBezTo>
                  <a:pt x="12558" y="3301"/>
                  <a:pt x="11833" y="4882"/>
                  <a:pt x="11833" y="4882"/>
                </a:cubicBezTo>
                <a:cubicBezTo>
                  <a:pt x="11833" y="4882"/>
                  <a:pt x="11926" y="2932"/>
                  <a:pt x="11254" y="1983"/>
                </a:cubicBezTo>
                <a:cubicBezTo>
                  <a:pt x="10779" y="1285"/>
                  <a:pt x="10015" y="1285"/>
                  <a:pt x="9989" y="1285"/>
                </a:cubicBezTo>
                <a:cubicBezTo>
                  <a:pt x="9303" y="1285"/>
                  <a:pt x="8605" y="1983"/>
                  <a:pt x="8052" y="3156"/>
                </a:cubicBezTo>
                <a:cubicBezTo>
                  <a:pt x="8131" y="2550"/>
                  <a:pt x="8117" y="1957"/>
                  <a:pt x="7946" y="1443"/>
                </a:cubicBezTo>
                <a:cubicBezTo>
                  <a:pt x="7564" y="336"/>
                  <a:pt x="6576" y="59"/>
                  <a:pt x="6523" y="46"/>
                </a:cubicBezTo>
                <a:cubicBezTo>
                  <a:pt x="6405" y="16"/>
                  <a:pt x="6286" y="1"/>
                  <a:pt x="61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37"/>
          <p:cNvSpPr/>
          <p:nvPr/>
        </p:nvSpPr>
        <p:spPr>
          <a:xfrm rot="829347">
            <a:off x="6585439" y="2905267"/>
            <a:ext cx="1326000" cy="1387483"/>
          </a:xfrm>
          <a:prstGeom prst="star16">
            <a:avLst>
              <a:gd name="adj" fmla="val 37500"/>
            </a:avLst>
          </a:prstGeom>
          <a:solidFill>
            <a:srgbClr val="F03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296" name="Google Shape;3296;p37"/>
          <p:cNvSpPr txBox="1">
            <a:spLocks noGrp="1"/>
          </p:cNvSpPr>
          <p:nvPr>
            <p:ph type="ctrTitle"/>
          </p:nvPr>
        </p:nvSpPr>
        <p:spPr>
          <a:xfrm rot="829330">
            <a:off x="6615565" y="3235927"/>
            <a:ext cx="1265754" cy="72601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600">
                <a:solidFill>
                  <a:schemeClr val="accent2"/>
                </a:solidFill>
                <a:latin typeface="Alfa Slab One"/>
                <a:ea typeface="Alfa Slab One"/>
                <a:cs typeface="Alfa Slab One"/>
                <a:sym typeface="Alfa Slab One"/>
              </a:rPr>
              <a:t>ADMIT ONE</a:t>
            </a:r>
            <a:endParaRPr sz="1900">
              <a:solidFill>
                <a:schemeClr val="accent2"/>
              </a:solidFill>
              <a:latin typeface="Alfa Slab One"/>
              <a:ea typeface="Alfa Slab One"/>
              <a:cs typeface="Alfa Slab One"/>
              <a:sym typeface="Alfa Slab One"/>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4E58C-04B8-74C0-9EB9-CE390DC3C4DE}"/>
              </a:ext>
            </a:extLst>
          </p:cNvPr>
          <p:cNvSpPr>
            <a:spLocks noGrp="1"/>
          </p:cNvSpPr>
          <p:nvPr>
            <p:ph type="title"/>
          </p:nvPr>
        </p:nvSpPr>
        <p:spPr/>
        <p:txBody>
          <a:bodyPr/>
          <a:lstStyle/>
          <a:p>
            <a:r>
              <a:rPr lang="en-US" dirty="0"/>
              <a:t>Final Coding</a:t>
            </a:r>
          </a:p>
        </p:txBody>
      </p:sp>
      <p:sp>
        <p:nvSpPr>
          <p:cNvPr id="3" name="Text Placeholder 2">
            <a:extLst>
              <a:ext uri="{FF2B5EF4-FFF2-40B4-BE49-F238E27FC236}">
                <a16:creationId xmlns:a16="http://schemas.microsoft.com/office/drawing/2014/main" id="{B6E69815-F975-386B-D6C1-74624A777343}"/>
              </a:ext>
            </a:extLst>
          </p:cNvPr>
          <p:cNvSpPr>
            <a:spLocks noGrp="1"/>
          </p:cNvSpPr>
          <p:nvPr>
            <p:ph type="body" idx="1"/>
          </p:nvPr>
        </p:nvSpPr>
        <p:spPr>
          <a:xfrm>
            <a:off x="450125" y="922713"/>
            <a:ext cx="7704000" cy="572700"/>
          </a:xfrm>
        </p:spPr>
        <p:txBody>
          <a:bodyPr/>
          <a:lstStyle/>
          <a:p>
            <a:pPr marL="152400" indent="0" algn="l">
              <a:lnSpc>
                <a:spcPct val="114999"/>
              </a:lnSpc>
              <a:buNone/>
            </a:pPr>
            <a:r>
              <a:rPr lang="en-US" sz="2000" b="1" u="sng" dirty="0">
                <a:solidFill>
                  <a:schemeClr val="accent1"/>
                </a:solidFill>
              </a:rPr>
              <a:t>Ride update loop</a:t>
            </a:r>
            <a:endParaRPr lang="en-US" dirty="0"/>
          </a:p>
        </p:txBody>
      </p:sp>
      <p:pic>
        <p:nvPicPr>
          <p:cNvPr id="4" name="Picture 4" descr="Text&#10;&#10;Description automatically generated">
            <a:extLst>
              <a:ext uri="{FF2B5EF4-FFF2-40B4-BE49-F238E27FC236}">
                <a16:creationId xmlns:a16="http://schemas.microsoft.com/office/drawing/2014/main" id="{D92EC742-16ED-673E-954D-7EA7A6F0909C}"/>
              </a:ext>
            </a:extLst>
          </p:cNvPr>
          <p:cNvPicPr>
            <a:picLocks noChangeAspect="1"/>
          </p:cNvPicPr>
          <p:nvPr/>
        </p:nvPicPr>
        <p:blipFill rotWithShape="1">
          <a:blip r:embed="rId2"/>
          <a:srcRect r="26560" b="37037"/>
          <a:stretch/>
        </p:blipFill>
        <p:spPr>
          <a:xfrm>
            <a:off x="582131" y="1492470"/>
            <a:ext cx="3813453" cy="2976374"/>
          </a:xfrm>
          <a:prstGeom prst="rect">
            <a:avLst/>
          </a:prstGeom>
        </p:spPr>
      </p:pic>
      <p:pic>
        <p:nvPicPr>
          <p:cNvPr id="5" name="Picture 4" descr="Text&#10;&#10;Description automatically generated">
            <a:extLst>
              <a:ext uri="{FF2B5EF4-FFF2-40B4-BE49-F238E27FC236}">
                <a16:creationId xmlns:a16="http://schemas.microsoft.com/office/drawing/2014/main" id="{ECF91637-440A-6A53-F4FA-B6561992DFA3}"/>
              </a:ext>
            </a:extLst>
          </p:cNvPr>
          <p:cNvPicPr>
            <a:picLocks noChangeAspect="1"/>
          </p:cNvPicPr>
          <p:nvPr/>
        </p:nvPicPr>
        <p:blipFill rotWithShape="1">
          <a:blip r:embed="rId2"/>
          <a:srcRect t="62257" r="43269" b="176"/>
          <a:stretch/>
        </p:blipFill>
        <p:spPr>
          <a:xfrm>
            <a:off x="4732153" y="1492470"/>
            <a:ext cx="3797510" cy="2265625"/>
          </a:xfrm>
          <a:prstGeom prst="rect">
            <a:avLst/>
          </a:prstGeom>
        </p:spPr>
      </p:pic>
    </p:spTree>
    <p:extLst>
      <p:ext uri="{BB962C8B-B14F-4D97-AF65-F5344CB8AC3E}">
        <p14:creationId xmlns:p14="http://schemas.microsoft.com/office/powerpoint/2010/main" val="3831983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01"/>
        <p:cNvGrpSpPr/>
        <p:nvPr/>
      </p:nvGrpSpPr>
      <p:grpSpPr>
        <a:xfrm>
          <a:off x="0" y="0"/>
          <a:ext cx="0" cy="0"/>
          <a:chOff x="0" y="0"/>
          <a:chExt cx="0" cy="0"/>
        </a:xfrm>
      </p:grpSpPr>
      <p:sp>
        <p:nvSpPr>
          <p:cNvPr id="3302" name="Google Shape;3302;p38"/>
          <p:cNvSpPr txBox="1">
            <a:spLocks noGrp="1"/>
          </p:cNvSpPr>
          <p:nvPr>
            <p:ph type="title"/>
          </p:nvPr>
        </p:nvSpPr>
        <p:spPr>
          <a:xfrm>
            <a:off x="720000" y="676361"/>
            <a:ext cx="7704000" cy="320100"/>
          </a:xfrm>
          <a:prstGeom prst="rect">
            <a:avLst/>
          </a:prstGeom>
        </p:spPr>
        <p:txBody>
          <a:bodyPr spcFirstLastPara="1" wrap="square" lIns="91425" tIns="91425" rIns="91425" bIns="91425" anchor="ctr" anchorCtr="0">
            <a:noAutofit/>
          </a:bodyPr>
          <a:lstStyle/>
          <a:p>
            <a:pPr marL="0" lvl="0" indent="0" algn="ctr">
              <a:spcBef>
                <a:spcPts val="0"/>
              </a:spcBef>
              <a:spcAft>
                <a:spcPts val="0"/>
              </a:spcAft>
              <a:buNone/>
            </a:pPr>
            <a:r>
              <a:rPr lang="en"/>
              <a:t>Requirements</a:t>
            </a:r>
            <a:endParaRPr lang="en-US"/>
          </a:p>
        </p:txBody>
      </p:sp>
      <p:sp>
        <p:nvSpPr>
          <p:cNvPr id="3" name="Text Placeholder 2">
            <a:extLst>
              <a:ext uri="{FF2B5EF4-FFF2-40B4-BE49-F238E27FC236}">
                <a16:creationId xmlns:a16="http://schemas.microsoft.com/office/drawing/2014/main" id="{3A623395-1928-275B-1F93-2DD52DA8DD17}"/>
              </a:ext>
            </a:extLst>
          </p:cNvPr>
          <p:cNvSpPr>
            <a:spLocks noGrp="1"/>
          </p:cNvSpPr>
          <p:nvPr>
            <p:ph type="body" idx="1"/>
          </p:nvPr>
        </p:nvSpPr>
        <p:spPr>
          <a:xfrm>
            <a:off x="488314" y="1079789"/>
            <a:ext cx="7935686" cy="3598346"/>
          </a:xfrm>
        </p:spPr>
        <p:txBody>
          <a:bodyPr/>
          <a:lstStyle/>
          <a:p>
            <a:pPr marL="152400" indent="0" algn="l">
              <a:buNone/>
            </a:pPr>
            <a:r>
              <a:rPr lang="en-US" sz="1600" b="1">
                <a:solidFill>
                  <a:schemeClr val="accent1"/>
                </a:solidFill>
              </a:rPr>
              <a:t>The simulation is divided into three main components:</a:t>
            </a:r>
          </a:p>
          <a:p>
            <a:pPr algn="l"/>
            <a:r>
              <a:rPr lang="en-US" sz="1600" b="1"/>
              <a:t>Agents: </a:t>
            </a:r>
          </a:p>
          <a:p>
            <a:pPr marL="152400" indent="0" algn="l">
              <a:buNone/>
            </a:pPr>
            <a:r>
              <a:rPr lang="en-US" b="1"/>
              <a:t>- </a:t>
            </a:r>
            <a:r>
              <a:rPr lang="en-US"/>
              <a:t>Agents with the express pass are colored blue, while agents with the standard pass are labelled green. When the agents are exiting the ride, they are colored white. </a:t>
            </a:r>
          </a:p>
          <a:p>
            <a:pPr marL="152400" indent="0" algn="l">
              <a:buNone/>
            </a:pPr>
            <a:r>
              <a:rPr lang="en-US" sz="1600" b="1"/>
              <a:t>Agent Attributes: </a:t>
            </a:r>
          </a:p>
          <a:p>
            <a:pPr marL="438150" indent="-285750" algn="l">
              <a:buFont typeface="Arial" panose="020B0604020202020204" pitchFamily="34" charset="0"/>
              <a:buChar char="•"/>
            </a:pPr>
            <a:r>
              <a:rPr lang="en-US" b="1">
                <a:solidFill>
                  <a:srgbClr val="000000"/>
                </a:solidFill>
              </a:rPr>
              <a:t>Satisfaction score: </a:t>
            </a:r>
            <a:r>
              <a:rPr lang="en-US">
                <a:solidFill>
                  <a:srgbClr val="000000"/>
                </a:solidFill>
              </a:rPr>
              <a:t>A numerical score that aims to simulate the “satisfaction level” of the agents when they are in the theme park. A higher score means a higher satisfaction, and the satisfaction level of the agents starts from 100. When the agents are queuing or moving to their next destination, their satisfaction score will decrease. When they finish their rides, their satisfaction score will increase. </a:t>
            </a:r>
          </a:p>
          <a:p>
            <a:pPr marL="438150" indent="-285750" algn="l">
              <a:buFont typeface="Arial" panose="020B0604020202020204" pitchFamily="34" charset="0"/>
              <a:buChar char="•"/>
            </a:pPr>
            <a:r>
              <a:rPr lang="en-US" b="1">
                <a:solidFill>
                  <a:srgbClr val="000000"/>
                </a:solidFill>
              </a:rPr>
              <a:t>Priority: </a:t>
            </a:r>
            <a:r>
              <a:rPr lang="en-US">
                <a:solidFill>
                  <a:srgbClr val="000000"/>
                </a:solidFill>
              </a:rPr>
              <a:t>There are 2 types of passes in this theme park: standard pass vs express pass. If the agent purchased the express pass, the agent would have priority over the standard pass. However, the cost of the express pass is more than the cost of the standard pass. </a:t>
            </a:r>
          </a:p>
          <a:p>
            <a:pPr marL="438150" indent="-285750" algn="l">
              <a:buFont typeface="Arial" panose="020B0604020202020204" pitchFamily="34" charset="0"/>
              <a:buChar char="•"/>
            </a:pPr>
            <a:r>
              <a:rPr lang="en-US" b="1">
                <a:solidFill>
                  <a:srgbClr val="000000"/>
                </a:solidFill>
              </a:rPr>
              <a:t>Current location: </a:t>
            </a:r>
            <a:r>
              <a:rPr lang="en-US">
                <a:solidFill>
                  <a:srgbClr val="000000"/>
                </a:solidFill>
              </a:rPr>
              <a:t>The location of the ride the agent is currently at. </a:t>
            </a:r>
          </a:p>
          <a:p>
            <a:pPr marL="152400" indent="0" algn="l">
              <a:buNone/>
            </a:pPr>
            <a:endParaRPr lang="en-SG"/>
          </a:p>
        </p:txBody>
      </p:sp>
    </p:spTree>
    <p:extLst>
      <p:ext uri="{BB962C8B-B14F-4D97-AF65-F5344CB8AC3E}">
        <p14:creationId xmlns:p14="http://schemas.microsoft.com/office/powerpoint/2010/main" val="3421267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01"/>
        <p:cNvGrpSpPr/>
        <p:nvPr/>
      </p:nvGrpSpPr>
      <p:grpSpPr>
        <a:xfrm>
          <a:off x="0" y="0"/>
          <a:ext cx="0" cy="0"/>
          <a:chOff x="0" y="0"/>
          <a:chExt cx="0" cy="0"/>
        </a:xfrm>
      </p:grpSpPr>
      <p:sp>
        <p:nvSpPr>
          <p:cNvPr id="3302" name="Google Shape;3302;p38"/>
          <p:cNvSpPr txBox="1">
            <a:spLocks noGrp="1"/>
          </p:cNvSpPr>
          <p:nvPr>
            <p:ph type="title"/>
          </p:nvPr>
        </p:nvSpPr>
        <p:spPr>
          <a:xfrm>
            <a:off x="720000" y="676361"/>
            <a:ext cx="7704000" cy="320100"/>
          </a:xfrm>
          <a:prstGeom prst="rect">
            <a:avLst/>
          </a:prstGeom>
        </p:spPr>
        <p:txBody>
          <a:bodyPr spcFirstLastPara="1" wrap="square" lIns="91425" tIns="91425" rIns="91425" bIns="91425" anchor="ctr" anchorCtr="0">
            <a:noAutofit/>
          </a:bodyPr>
          <a:lstStyle/>
          <a:p>
            <a:pPr marL="0" lvl="0" indent="0" algn="ctr">
              <a:spcBef>
                <a:spcPts val="0"/>
              </a:spcBef>
              <a:spcAft>
                <a:spcPts val="0"/>
              </a:spcAft>
              <a:buNone/>
            </a:pPr>
            <a:r>
              <a:rPr lang="en"/>
              <a:t>Requirements</a:t>
            </a:r>
            <a:endParaRPr lang="en-US"/>
          </a:p>
        </p:txBody>
      </p:sp>
      <p:sp>
        <p:nvSpPr>
          <p:cNvPr id="3" name="Text Placeholder 2">
            <a:extLst>
              <a:ext uri="{FF2B5EF4-FFF2-40B4-BE49-F238E27FC236}">
                <a16:creationId xmlns:a16="http://schemas.microsoft.com/office/drawing/2014/main" id="{3A623395-1928-275B-1F93-2DD52DA8DD17}"/>
              </a:ext>
            </a:extLst>
          </p:cNvPr>
          <p:cNvSpPr>
            <a:spLocks noGrp="1"/>
          </p:cNvSpPr>
          <p:nvPr>
            <p:ph type="body" idx="1"/>
          </p:nvPr>
        </p:nvSpPr>
        <p:spPr>
          <a:xfrm>
            <a:off x="465364" y="449245"/>
            <a:ext cx="8066315" cy="4245010"/>
          </a:xfrm>
        </p:spPr>
        <p:txBody>
          <a:bodyPr/>
          <a:lstStyle/>
          <a:p>
            <a:pPr marL="438150" indent="-285750" algn="l">
              <a:buFont typeface="Arial" panose="020B0604020202020204" pitchFamily="34" charset="0"/>
              <a:buChar char="•"/>
            </a:pPr>
            <a:r>
              <a:rPr lang="en-US" b="1">
                <a:solidFill>
                  <a:srgbClr val="000000"/>
                </a:solidFill>
              </a:rPr>
              <a:t>Next location: </a:t>
            </a:r>
            <a:r>
              <a:rPr lang="en-US">
                <a:solidFill>
                  <a:srgbClr val="000000"/>
                </a:solidFill>
              </a:rPr>
              <a:t>The location of the ride/exit the agent is going to next. </a:t>
            </a:r>
          </a:p>
          <a:p>
            <a:pPr marL="438150" indent="-285750" algn="l">
              <a:buFont typeface="Arial" panose="020B0604020202020204" pitchFamily="34" charset="0"/>
              <a:buChar char="•"/>
            </a:pPr>
            <a:r>
              <a:rPr lang="en-US" b="1">
                <a:solidFill>
                  <a:srgbClr val="000000"/>
                </a:solidFill>
              </a:rPr>
              <a:t>Agent State: </a:t>
            </a:r>
            <a:r>
              <a:rPr lang="en-US">
                <a:solidFill>
                  <a:srgbClr val="000000"/>
                </a:solidFill>
              </a:rPr>
              <a:t>The current state of the agents. (Refer to state diagram) </a:t>
            </a:r>
          </a:p>
          <a:p>
            <a:pPr marL="438150" indent="-285750" algn="l">
              <a:buFont typeface="Arial" panose="020B0604020202020204" pitchFamily="34" charset="0"/>
              <a:buChar char="•"/>
            </a:pPr>
            <a:r>
              <a:rPr lang="en-US" b="1">
                <a:solidFill>
                  <a:srgbClr val="000000"/>
                </a:solidFill>
              </a:rPr>
              <a:t>Profits: </a:t>
            </a:r>
            <a:r>
              <a:rPr lang="en-US">
                <a:solidFill>
                  <a:srgbClr val="000000"/>
                </a:solidFill>
              </a:rPr>
              <a:t>The profits earned from each agent after each ride, calculated using (ticket cost – operation cost). The data for this was found in the background data. </a:t>
            </a:r>
          </a:p>
          <a:p>
            <a:pPr marL="438150" indent="-285750" algn="l">
              <a:buFont typeface="Arial" panose="020B0604020202020204" pitchFamily="34" charset="0"/>
              <a:buChar char="•"/>
            </a:pPr>
            <a:endParaRPr lang="en-US" sz="1600">
              <a:solidFill>
                <a:srgbClr val="000000"/>
              </a:solidFill>
            </a:endParaRPr>
          </a:p>
          <a:p>
            <a:pPr marL="152400" indent="0" algn="l">
              <a:buNone/>
            </a:pPr>
            <a:r>
              <a:rPr lang="en-US" sz="1600" b="1"/>
              <a:t>Agent Behavior: </a:t>
            </a:r>
          </a:p>
          <a:p>
            <a:pPr marL="438150" indent="-285750" algn="l">
              <a:buFont typeface="Arial" panose="020B0604020202020204" pitchFamily="34" charset="0"/>
              <a:buChar char="•"/>
            </a:pPr>
            <a:r>
              <a:rPr lang="en-US">
                <a:solidFill>
                  <a:srgbClr val="000000"/>
                </a:solidFill>
              </a:rPr>
              <a:t>The agents will move from the entrance to their desired ride by calculating the shortest path to the ride and walking over. This calculation will take into consideration the agent’s tolerance for queues and walking distance to decide whether the agent wants to queue/ride in that specific ride. </a:t>
            </a:r>
          </a:p>
          <a:p>
            <a:pPr marL="438150" indent="-285750" algn="l">
              <a:buFont typeface="Arial" panose="020B0604020202020204" pitchFamily="34" charset="0"/>
              <a:buChar char="•"/>
            </a:pPr>
            <a:endParaRPr lang="en-US">
              <a:solidFill>
                <a:srgbClr val="000000"/>
              </a:solidFill>
            </a:endParaRPr>
          </a:p>
          <a:p>
            <a:pPr marL="152400" indent="0" algn="l">
              <a:buNone/>
            </a:pPr>
            <a:endParaRPr lang="en-SG"/>
          </a:p>
        </p:txBody>
      </p:sp>
    </p:spTree>
    <p:extLst>
      <p:ext uri="{BB962C8B-B14F-4D97-AF65-F5344CB8AC3E}">
        <p14:creationId xmlns:p14="http://schemas.microsoft.com/office/powerpoint/2010/main" val="16389875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01"/>
        <p:cNvGrpSpPr/>
        <p:nvPr/>
      </p:nvGrpSpPr>
      <p:grpSpPr>
        <a:xfrm>
          <a:off x="0" y="0"/>
          <a:ext cx="0" cy="0"/>
          <a:chOff x="0" y="0"/>
          <a:chExt cx="0" cy="0"/>
        </a:xfrm>
      </p:grpSpPr>
      <p:sp>
        <p:nvSpPr>
          <p:cNvPr id="3302" name="Google Shape;3302;p38"/>
          <p:cNvSpPr txBox="1">
            <a:spLocks noGrp="1"/>
          </p:cNvSpPr>
          <p:nvPr>
            <p:ph type="title"/>
          </p:nvPr>
        </p:nvSpPr>
        <p:spPr>
          <a:xfrm>
            <a:off x="720000" y="676361"/>
            <a:ext cx="7704000" cy="320100"/>
          </a:xfrm>
          <a:prstGeom prst="rect">
            <a:avLst/>
          </a:prstGeom>
        </p:spPr>
        <p:txBody>
          <a:bodyPr spcFirstLastPara="1" wrap="square" lIns="91425" tIns="91425" rIns="91425" bIns="91425" anchor="ctr" anchorCtr="0">
            <a:noAutofit/>
          </a:bodyPr>
          <a:lstStyle/>
          <a:p>
            <a:pPr marL="0" lvl="0" indent="0" algn="ctr">
              <a:spcBef>
                <a:spcPts val="0"/>
              </a:spcBef>
              <a:spcAft>
                <a:spcPts val="0"/>
              </a:spcAft>
              <a:buNone/>
            </a:pPr>
            <a:r>
              <a:rPr lang="en"/>
              <a:t>Requirements</a:t>
            </a:r>
            <a:endParaRPr lang="en-US"/>
          </a:p>
        </p:txBody>
      </p:sp>
      <p:sp>
        <p:nvSpPr>
          <p:cNvPr id="3" name="Text Placeholder 2">
            <a:extLst>
              <a:ext uri="{FF2B5EF4-FFF2-40B4-BE49-F238E27FC236}">
                <a16:creationId xmlns:a16="http://schemas.microsoft.com/office/drawing/2014/main" id="{3A623395-1928-275B-1F93-2DD52DA8DD17}"/>
              </a:ext>
            </a:extLst>
          </p:cNvPr>
          <p:cNvSpPr>
            <a:spLocks noGrp="1"/>
          </p:cNvSpPr>
          <p:nvPr>
            <p:ph type="body" idx="1"/>
          </p:nvPr>
        </p:nvSpPr>
        <p:spPr>
          <a:xfrm>
            <a:off x="532222" y="1079789"/>
            <a:ext cx="7704000" cy="3387350"/>
          </a:xfrm>
        </p:spPr>
        <p:txBody>
          <a:bodyPr/>
          <a:lstStyle/>
          <a:p>
            <a:pPr marL="152400" indent="0" algn="l">
              <a:buNone/>
            </a:pPr>
            <a:r>
              <a:rPr lang="en-US" sz="1600" b="1"/>
              <a:t>2. Rides:</a:t>
            </a:r>
          </a:p>
          <a:p>
            <a:pPr marL="152400" indent="0" algn="l">
              <a:buNone/>
            </a:pPr>
            <a:r>
              <a:rPr lang="en-US"/>
              <a:t>- When the ride is in the process of riding, no new agents will be accepted into the ride. Once the ride is done and it is ready to accept new riders, they will accept riders up till the maximum capacity of the ride before starting the ride again. </a:t>
            </a:r>
          </a:p>
          <a:p>
            <a:pPr marL="152400" indent="0" algn="l">
              <a:buNone/>
            </a:pPr>
            <a:r>
              <a:rPr lang="en-US" sz="1600" b="1"/>
              <a:t>Ride Attributes: </a:t>
            </a:r>
          </a:p>
          <a:p>
            <a:pPr marL="438150" indent="-285750" algn="l">
              <a:buFont typeface="Arial" panose="020B0604020202020204" pitchFamily="34" charset="0"/>
              <a:buChar char="•"/>
            </a:pPr>
            <a:r>
              <a:rPr lang="en-US" b="1">
                <a:solidFill>
                  <a:srgbClr val="000000"/>
                </a:solidFill>
              </a:rPr>
              <a:t>Ride locations: </a:t>
            </a:r>
            <a:r>
              <a:rPr lang="en-US">
                <a:solidFill>
                  <a:srgbClr val="000000"/>
                </a:solidFill>
              </a:rPr>
              <a:t>The x and y coordinates of the ride in the park </a:t>
            </a:r>
          </a:p>
          <a:p>
            <a:pPr marL="438150" indent="-285750" algn="l">
              <a:buFont typeface="Arial" panose="020B0604020202020204" pitchFamily="34" charset="0"/>
              <a:buChar char="•"/>
            </a:pPr>
            <a:r>
              <a:rPr lang="en-US" b="1">
                <a:solidFill>
                  <a:srgbClr val="000000"/>
                </a:solidFill>
              </a:rPr>
              <a:t>Type of Ride: </a:t>
            </a:r>
            <a:r>
              <a:rPr lang="en-US">
                <a:solidFill>
                  <a:srgbClr val="000000"/>
                </a:solidFill>
              </a:rPr>
              <a:t>The type of ride A, B or C. Each type of ride has different parameters. </a:t>
            </a:r>
          </a:p>
          <a:p>
            <a:pPr marL="152400" indent="0" algn="l">
              <a:buNone/>
            </a:pPr>
            <a:r>
              <a:rPr lang="en-US" sz="1600" b="1"/>
              <a:t>Ride Parameters: </a:t>
            </a:r>
          </a:p>
          <a:p>
            <a:pPr marL="438150" indent="-285750" algn="l">
              <a:buFont typeface="Arial" panose="020B0604020202020204" pitchFamily="34" charset="0"/>
              <a:buChar char="•"/>
            </a:pPr>
            <a:r>
              <a:rPr lang="en-US" b="1">
                <a:solidFill>
                  <a:srgbClr val="000000"/>
                </a:solidFill>
              </a:rPr>
              <a:t>Ride Capacity: </a:t>
            </a:r>
            <a:r>
              <a:rPr lang="en-US">
                <a:solidFill>
                  <a:srgbClr val="000000"/>
                </a:solidFill>
              </a:rPr>
              <a:t>The maximum capacity of the ride </a:t>
            </a:r>
          </a:p>
          <a:p>
            <a:pPr marL="438150" indent="-285750" algn="l">
              <a:buFont typeface="Arial" panose="020B0604020202020204" pitchFamily="34" charset="0"/>
              <a:buChar char="•"/>
            </a:pPr>
            <a:r>
              <a:rPr lang="en-US" b="1">
                <a:solidFill>
                  <a:srgbClr val="000000"/>
                </a:solidFill>
              </a:rPr>
              <a:t>Ride Turnover: </a:t>
            </a:r>
            <a:r>
              <a:rPr lang="en-US">
                <a:solidFill>
                  <a:srgbClr val="000000"/>
                </a:solidFill>
              </a:rPr>
              <a:t>The time taken for the ride to get ready </a:t>
            </a:r>
          </a:p>
          <a:p>
            <a:pPr marL="438150" indent="-285750" algn="l">
              <a:buFont typeface="Arial" panose="020B0604020202020204" pitchFamily="34" charset="0"/>
              <a:buChar char="•"/>
            </a:pPr>
            <a:r>
              <a:rPr lang="en-US" b="1">
                <a:solidFill>
                  <a:srgbClr val="000000"/>
                </a:solidFill>
              </a:rPr>
              <a:t>Ride Duration: </a:t>
            </a:r>
            <a:r>
              <a:rPr lang="en-US">
                <a:solidFill>
                  <a:srgbClr val="000000"/>
                </a:solidFill>
              </a:rPr>
              <a:t>The time taken for the ride to end </a:t>
            </a:r>
            <a:endParaRPr lang="en-SG">
              <a:solidFill>
                <a:srgbClr val="000000"/>
              </a:solidFill>
            </a:endParaRPr>
          </a:p>
          <a:p>
            <a:pPr marL="152400" indent="0" algn="l">
              <a:buNone/>
            </a:pPr>
            <a:endParaRPr lang="en-SG"/>
          </a:p>
        </p:txBody>
      </p:sp>
    </p:spTree>
    <p:extLst>
      <p:ext uri="{BB962C8B-B14F-4D97-AF65-F5344CB8AC3E}">
        <p14:creationId xmlns:p14="http://schemas.microsoft.com/office/powerpoint/2010/main" val="1218431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01"/>
        <p:cNvGrpSpPr/>
        <p:nvPr/>
      </p:nvGrpSpPr>
      <p:grpSpPr>
        <a:xfrm>
          <a:off x="0" y="0"/>
          <a:ext cx="0" cy="0"/>
          <a:chOff x="0" y="0"/>
          <a:chExt cx="0" cy="0"/>
        </a:xfrm>
      </p:grpSpPr>
      <p:sp>
        <p:nvSpPr>
          <p:cNvPr id="3302" name="Google Shape;3302;p38"/>
          <p:cNvSpPr txBox="1">
            <a:spLocks noGrp="1"/>
          </p:cNvSpPr>
          <p:nvPr>
            <p:ph type="title"/>
          </p:nvPr>
        </p:nvSpPr>
        <p:spPr>
          <a:xfrm>
            <a:off x="720000" y="676361"/>
            <a:ext cx="7704000" cy="320100"/>
          </a:xfrm>
          <a:prstGeom prst="rect">
            <a:avLst/>
          </a:prstGeom>
        </p:spPr>
        <p:txBody>
          <a:bodyPr spcFirstLastPara="1" wrap="square" lIns="91425" tIns="91425" rIns="91425" bIns="91425" anchor="ctr" anchorCtr="0">
            <a:noAutofit/>
          </a:bodyPr>
          <a:lstStyle/>
          <a:p>
            <a:pPr marL="0" lvl="0" indent="0" algn="ctr">
              <a:spcBef>
                <a:spcPts val="0"/>
              </a:spcBef>
              <a:spcAft>
                <a:spcPts val="0"/>
              </a:spcAft>
              <a:buNone/>
            </a:pPr>
            <a:r>
              <a:rPr lang="en"/>
              <a:t>Requirements</a:t>
            </a:r>
            <a:endParaRPr lang="en-US"/>
          </a:p>
        </p:txBody>
      </p:sp>
      <p:sp>
        <p:nvSpPr>
          <p:cNvPr id="3" name="Text Placeholder 2">
            <a:extLst>
              <a:ext uri="{FF2B5EF4-FFF2-40B4-BE49-F238E27FC236}">
                <a16:creationId xmlns:a16="http://schemas.microsoft.com/office/drawing/2014/main" id="{3A623395-1928-275B-1F93-2DD52DA8DD17}"/>
              </a:ext>
            </a:extLst>
          </p:cNvPr>
          <p:cNvSpPr>
            <a:spLocks noGrp="1"/>
          </p:cNvSpPr>
          <p:nvPr>
            <p:ph type="body" idx="1"/>
          </p:nvPr>
        </p:nvSpPr>
        <p:spPr>
          <a:xfrm>
            <a:off x="478382" y="290246"/>
            <a:ext cx="8187235" cy="4563007"/>
          </a:xfrm>
        </p:spPr>
        <p:txBody>
          <a:bodyPr/>
          <a:lstStyle/>
          <a:p>
            <a:pPr marL="152400" indent="0" algn="l">
              <a:buNone/>
            </a:pPr>
            <a:endParaRPr lang="en-SG"/>
          </a:p>
          <a:p>
            <a:pPr marL="152400" indent="0" algn="l">
              <a:buNone/>
            </a:pPr>
            <a:r>
              <a:rPr lang="en-SG" sz="1600" b="1"/>
              <a:t>3. Theme Park</a:t>
            </a:r>
          </a:p>
          <a:p>
            <a:pPr marL="438150" indent="-285750" algn="l">
              <a:buFont typeface="Arial" panose="020B0604020202020204" pitchFamily="34" charset="0"/>
              <a:buChar char="•"/>
            </a:pPr>
            <a:r>
              <a:rPr lang="en-US">
                <a:solidFill>
                  <a:srgbClr val="000000"/>
                </a:solidFill>
              </a:rPr>
              <a:t>Collection of all the ride locations </a:t>
            </a:r>
          </a:p>
          <a:p>
            <a:pPr marL="438150" indent="-285750" algn="l">
              <a:buFont typeface="Arial" panose="020B0604020202020204" pitchFamily="34" charset="0"/>
              <a:buChar char="•"/>
            </a:pPr>
            <a:r>
              <a:rPr lang="en-US">
                <a:solidFill>
                  <a:srgbClr val="000000"/>
                </a:solidFill>
              </a:rPr>
              <a:t>Collection of all the agents </a:t>
            </a:r>
          </a:p>
          <a:p>
            <a:pPr marL="438150" indent="-285750" algn="l">
              <a:buFont typeface="Arial" panose="020B0604020202020204" pitchFamily="34" charset="0"/>
              <a:buChar char="•"/>
            </a:pPr>
            <a:r>
              <a:rPr lang="en-US">
                <a:solidFill>
                  <a:srgbClr val="000000"/>
                </a:solidFill>
              </a:rPr>
              <a:t>Collection of all the paths to the rides</a:t>
            </a:r>
          </a:p>
          <a:p>
            <a:pPr marL="152400" indent="0" algn="l">
              <a:buNone/>
            </a:pPr>
            <a:endParaRPr lang="en-US">
              <a:solidFill>
                <a:srgbClr val="000000"/>
              </a:solidFill>
            </a:endParaRPr>
          </a:p>
          <a:p>
            <a:pPr marL="152400" indent="0" algn="l">
              <a:buNone/>
            </a:pPr>
            <a:r>
              <a:rPr lang="en-US" sz="1600" b="1">
                <a:solidFill>
                  <a:srgbClr val="000000"/>
                </a:solidFill>
              </a:rPr>
              <a:t>Notes: </a:t>
            </a:r>
          </a:p>
          <a:p>
            <a:pPr marL="438150" indent="-285750" algn="l">
              <a:buFont typeface="Arial" panose="020B0604020202020204" pitchFamily="34" charset="0"/>
              <a:buChar char="•"/>
            </a:pPr>
            <a:r>
              <a:rPr lang="en-US"/>
              <a:t>Due to single inheritance limit in JavaScript, we created a Map class that takes in the rides as nodes.</a:t>
            </a:r>
          </a:p>
          <a:p>
            <a:pPr marL="438150" indent="-285750" algn="l">
              <a:buFont typeface="Arial" panose="020B0604020202020204" pitchFamily="34" charset="0"/>
              <a:buChar char="•"/>
            </a:pPr>
            <a:r>
              <a:rPr lang="en-US"/>
              <a:t>The rides themselves are a separate class known as Map Node, which helps to set the ride parameters and the entrance etc.</a:t>
            </a:r>
          </a:p>
          <a:p>
            <a:pPr marL="438150" indent="-285750" algn="l">
              <a:buFont typeface="Arial" panose="020B0604020202020204" pitchFamily="34" charset="0"/>
              <a:buChar char="•"/>
            </a:pPr>
            <a:r>
              <a:rPr lang="en-US"/>
              <a:t>The visitors are objects that will interact with the rides under the Agent class.</a:t>
            </a:r>
          </a:p>
          <a:p>
            <a:pPr marL="438150" indent="-285750" algn="l">
              <a:buFont typeface="Arial" panose="020B0604020202020204" pitchFamily="34" charset="0"/>
              <a:buChar char="•"/>
            </a:pPr>
            <a:r>
              <a:rPr lang="en-US"/>
              <a:t>To allow the agent to interact with the rides, we have a main function that contains the map (which contains the map nodes) and the agents. </a:t>
            </a:r>
          </a:p>
          <a:p>
            <a:pPr marL="152400" indent="0" algn="l">
              <a:buNone/>
            </a:pPr>
            <a:endParaRPr lang="en-US" sz="1600" b="1">
              <a:solidFill>
                <a:srgbClr val="000000"/>
              </a:solidFill>
            </a:endParaRPr>
          </a:p>
        </p:txBody>
      </p:sp>
    </p:spTree>
    <p:extLst>
      <p:ext uri="{BB962C8B-B14F-4D97-AF65-F5344CB8AC3E}">
        <p14:creationId xmlns:p14="http://schemas.microsoft.com/office/powerpoint/2010/main" val="2900479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79"/>
        <p:cNvGrpSpPr/>
        <p:nvPr/>
      </p:nvGrpSpPr>
      <p:grpSpPr>
        <a:xfrm>
          <a:off x="0" y="0"/>
          <a:ext cx="0" cy="0"/>
          <a:chOff x="0" y="0"/>
          <a:chExt cx="0" cy="0"/>
        </a:xfrm>
      </p:grpSpPr>
      <p:sp>
        <p:nvSpPr>
          <p:cNvPr id="3780" name="Google Shape;3780;p43"/>
          <p:cNvSpPr txBox="1">
            <a:spLocks noGrp="1"/>
          </p:cNvSpPr>
          <p:nvPr>
            <p:ph type="title"/>
          </p:nvPr>
        </p:nvSpPr>
        <p:spPr>
          <a:xfrm>
            <a:off x="720000" y="676656"/>
            <a:ext cx="7704000" cy="32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SG"/>
              <a:t>First Draft Plan </a:t>
            </a:r>
            <a:endParaRPr/>
          </a:p>
        </p:txBody>
      </p:sp>
      <p:sp>
        <p:nvSpPr>
          <p:cNvPr id="3787" name="Google Shape;3787;p43"/>
          <p:cNvSpPr/>
          <p:nvPr/>
        </p:nvSpPr>
        <p:spPr>
          <a:xfrm>
            <a:off x="424424" y="3970150"/>
            <a:ext cx="786138" cy="371991"/>
          </a:xfrm>
          <a:custGeom>
            <a:avLst/>
            <a:gdLst/>
            <a:ahLst/>
            <a:cxnLst/>
            <a:rect l="l" t="t" r="r" b="b"/>
            <a:pathLst>
              <a:path w="16762" h="7932" extrusionOk="0">
                <a:moveTo>
                  <a:pt x="6168" y="1"/>
                </a:moveTo>
                <a:cubicBezTo>
                  <a:pt x="5051" y="1"/>
                  <a:pt x="3940" y="1290"/>
                  <a:pt x="3690" y="2826"/>
                </a:cubicBezTo>
                <a:cubicBezTo>
                  <a:pt x="3426" y="4408"/>
                  <a:pt x="4151" y="5699"/>
                  <a:pt x="4270" y="5910"/>
                </a:cubicBezTo>
                <a:cubicBezTo>
                  <a:pt x="4108" y="5802"/>
                  <a:pt x="3101" y="5155"/>
                  <a:pt x="2093" y="5155"/>
                </a:cubicBezTo>
                <a:cubicBezTo>
                  <a:pt x="1622" y="5155"/>
                  <a:pt x="1150" y="5296"/>
                  <a:pt x="765" y="5699"/>
                </a:cubicBezTo>
                <a:cubicBezTo>
                  <a:pt x="488" y="6002"/>
                  <a:pt x="0" y="6687"/>
                  <a:pt x="145" y="7254"/>
                </a:cubicBezTo>
                <a:cubicBezTo>
                  <a:pt x="258" y="7645"/>
                  <a:pt x="685" y="7932"/>
                  <a:pt x="1250" y="7932"/>
                </a:cubicBezTo>
                <a:cubicBezTo>
                  <a:pt x="1408" y="7932"/>
                  <a:pt x="1577" y="7909"/>
                  <a:pt x="1753" y="7860"/>
                </a:cubicBezTo>
                <a:lnTo>
                  <a:pt x="16063" y="7860"/>
                </a:lnTo>
                <a:cubicBezTo>
                  <a:pt x="16538" y="7557"/>
                  <a:pt x="16762" y="7320"/>
                  <a:pt x="16749" y="7148"/>
                </a:cubicBezTo>
                <a:cubicBezTo>
                  <a:pt x="16710" y="6896"/>
                  <a:pt x="16177" y="6772"/>
                  <a:pt x="15144" y="6772"/>
                </a:cubicBezTo>
                <a:cubicBezTo>
                  <a:pt x="14776" y="6772"/>
                  <a:pt x="14345" y="6788"/>
                  <a:pt x="13850" y="6819"/>
                </a:cubicBezTo>
                <a:cubicBezTo>
                  <a:pt x="14601" y="6687"/>
                  <a:pt x="15181" y="6028"/>
                  <a:pt x="15286" y="5251"/>
                </a:cubicBezTo>
                <a:cubicBezTo>
                  <a:pt x="15365" y="4724"/>
                  <a:pt x="15246" y="4065"/>
                  <a:pt x="14904" y="3643"/>
                </a:cubicBezTo>
                <a:cubicBezTo>
                  <a:pt x="14599" y="3270"/>
                  <a:pt x="14228" y="3212"/>
                  <a:pt x="13956" y="3212"/>
                </a:cubicBezTo>
                <a:cubicBezTo>
                  <a:pt x="13863" y="3212"/>
                  <a:pt x="13781" y="3218"/>
                  <a:pt x="13718" y="3222"/>
                </a:cubicBezTo>
                <a:cubicBezTo>
                  <a:pt x="12558" y="3301"/>
                  <a:pt x="11833" y="4882"/>
                  <a:pt x="11833" y="4882"/>
                </a:cubicBezTo>
                <a:cubicBezTo>
                  <a:pt x="11833" y="4882"/>
                  <a:pt x="11926" y="2932"/>
                  <a:pt x="11254" y="1983"/>
                </a:cubicBezTo>
                <a:cubicBezTo>
                  <a:pt x="10779" y="1285"/>
                  <a:pt x="10015" y="1285"/>
                  <a:pt x="9989" y="1285"/>
                </a:cubicBezTo>
                <a:cubicBezTo>
                  <a:pt x="9303" y="1285"/>
                  <a:pt x="8605" y="1983"/>
                  <a:pt x="8052" y="3156"/>
                </a:cubicBezTo>
                <a:cubicBezTo>
                  <a:pt x="8131" y="2550"/>
                  <a:pt x="8117" y="1957"/>
                  <a:pt x="7946" y="1443"/>
                </a:cubicBezTo>
                <a:cubicBezTo>
                  <a:pt x="7564" y="336"/>
                  <a:pt x="6576" y="59"/>
                  <a:pt x="6523" y="46"/>
                </a:cubicBezTo>
                <a:cubicBezTo>
                  <a:pt x="6405" y="16"/>
                  <a:pt x="6286" y="1"/>
                  <a:pt x="61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43"/>
          <p:cNvSpPr/>
          <p:nvPr/>
        </p:nvSpPr>
        <p:spPr>
          <a:xfrm>
            <a:off x="7989116" y="786001"/>
            <a:ext cx="734092" cy="347402"/>
          </a:xfrm>
          <a:custGeom>
            <a:avLst/>
            <a:gdLst/>
            <a:ahLst/>
            <a:cxnLst/>
            <a:rect l="l" t="t" r="r" b="b"/>
            <a:pathLst>
              <a:path w="16762" h="7932" extrusionOk="0">
                <a:moveTo>
                  <a:pt x="6168" y="1"/>
                </a:moveTo>
                <a:cubicBezTo>
                  <a:pt x="5051" y="1"/>
                  <a:pt x="3940" y="1290"/>
                  <a:pt x="3690" y="2826"/>
                </a:cubicBezTo>
                <a:cubicBezTo>
                  <a:pt x="3426" y="4408"/>
                  <a:pt x="4151" y="5699"/>
                  <a:pt x="4270" y="5910"/>
                </a:cubicBezTo>
                <a:cubicBezTo>
                  <a:pt x="4108" y="5802"/>
                  <a:pt x="3101" y="5155"/>
                  <a:pt x="2093" y="5155"/>
                </a:cubicBezTo>
                <a:cubicBezTo>
                  <a:pt x="1622" y="5155"/>
                  <a:pt x="1150" y="5296"/>
                  <a:pt x="765" y="5699"/>
                </a:cubicBezTo>
                <a:cubicBezTo>
                  <a:pt x="488" y="6002"/>
                  <a:pt x="0" y="6687"/>
                  <a:pt x="145" y="7254"/>
                </a:cubicBezTo>
                <a:cubicBezTo>
                  <a:pt x="258" y="7645"/>
                  <a:pt x="685" y="7932"/>
                  <a:pt x="1250" y="7932"/>
                </a:cubicBezTo>
                <a:cubicBezTo>
                  <a:pt x="1408" y="7932"/>
                  <a:pt x="1577" y="7909"/>
                  <a:pt x="1753" y="7860"/>
                </a:cubicBezTo>
                <a:lnTo>
                  <a:pt x="16063" y="7860"/>
                </a:lnTo>
                <a:cubicBezTo>
                  <a:pt x="16538" y="7557"/>
                  <a:pt x="16762" y="7320"/>
                  <a:pt x="16749" y="7148"/>
                </a:cubicBezTo>
                <a:cubicBezTo>
                  <a:pt x="16710" y="6896"/>
                  <a:pt x="16177" y="6772"/>
                  <a:pt x="15144" y="6772"/>
                </a:cubicBezTo>
                <a:cubicBezTo>
                  <a:pt x="14776" y="6772"/>
                  <a:pt x="14345" y="6788"/>
                  <a:pt x="13850" y="6819"/>
                </a:cubicBezTo>
                <a:cubicBezTo>
                  <a:pt x="14601" y="6687"/>
                  <a:pt x="15181" y="6028"/>
                  <a:pt x="15286" y="5251"/>
                </a:cubicBezTo>
                <a:cubicBezTo>
                  <a:pt x="15365" y="4724"/>
                  <a:pt x="15246" y="4065"/>
                  <a:pt x="14904" y="3643"/>
                </a:cubicBezTo>
                <a:cubicBezTo>
                  <a:pt x="14599" y="3270"/>
                  <a:pt x="14228" y="3212"/>
                  <a:pt x="13956" y="3212"/>
                </a:cubicBezTo>
                <a:cubicBezTo>
                  <a:pt x="13863" y="3212"/>
                  <a:pt x="13781" y="3218"/>
                  <a:pt x="13718" y="3222"/>
                </a:cubicBezTo>
                <a:cubicBezTo>
                  <a:pt x="12558" y="3301"/>
                  <a:pt x="11833" y="4882"/>
                  <a:pt x="11833" y="4882"/>
                </a:cubicBezTo>
                <a:cubicBezTo>
                  <a:pt x="11833" y="4882"/>
                  <a:pt x="11926" y="2932"/>
                  <a:pt x="11254" y="1983"/>
                </a:cubicBezTo>
                <a:cubicBezTo>
                  <a:pt x="10779" y="1285"/>
                  <a:pt x="10015" y="1285"/>
                  <a:pt x="9989" y="1285"/>
                </a:cubicBezTo>
                <a:cubicBezTo>
                  <a:pt x="9303" y="1285"/>
                  <a:pt x="8605" y="1983"/>
                  <a:pt x="8052" y="3156"/>
                </a:cubicBezTo>
                <a:cubicBezTo>
                  <a:pt x="8131" y="2550"/>
                  <a:pt x="8117" y="1957"/>
                  <a:pt x="7946" y="1443"/>
                </a:cubicBezTo>
                <a:cubicBezTo>
                  <a:pt x="7564" y="336"/>
                  <a:pt x="6576" y="59"/>
                  <a:pt x="6523" y="46"/>
                </a:cubicBezTo>
                <a:cubicBezTo>
                  <a:pt x="6405" y="16"/>
                  <a:pt x="6286" y="1"/>
                  <a:pt x="61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A9804A89-DB84-AC49-A25A-B6AE4BD75953}"/>
              </a:ext>
            </a:extLst>
          </p:cNvPr>
          <p:cNvSpPr txBox="1"/>
          <p:nvPr/>
        </p:nvSpPr>
        <p:spPr>
          <a:xfrm>
            <a:off x="415052" y="1242748"/>
            <a:ext cx="8728948" cy="1846659"/>
          </a:xfrm>
          <a:prstGeom prst="rect">
            <a:avLst/>
          </a:prstGeom>
          <a:noFill/>
        </p:spPr>
        <p:txBody>
          <a:bodyPr wrap="square">
            <a:spAutoFit/>
          </a:bodyPr>
          <a:lstStyle/>
          <a:p>
            <a:r>
              <a:rPr lang="en-US" sz="2400" b="1">
                <a:solidFill>
                  <a:schemeClr val="accent1"/>
                </a:solidFill>
                <a:cs typeface="Calibri" panose="020F0502020204030204"/>
              </a:rPr>
              <a:t>Goal: </a:t>
            </a:r>
            <a:r>
              <a:rPr lang="en-US" sz="2400">
                <a:solidFill>
                  <a:schemeClr val="accent1"/>
                </a:solidFill>
                <a:cs typeface="Calibri" panose="020F0502020204030204"/>
              </a:rPr>
              <a:t>Create a small version of simulation based on Proposal </a:t>
            </a:r>
          </a:p>
          <a:p>
            <a:r>
              <a:rPr lang="en-US" sz="2400" b="1">
                <a:solidFill>
                  <a:schemeClr val="accent1"/>
                </a:solidFill>
                <a:cs typeface="Calibri" panose="020F0502020204030204"/>
              </a:rPr>
              <a:t>Duration: </a:t>
            </a:r>
            <a:r>
              <a:rPr lang="en-US" sz="2400">
                <a:solidFill>
                  <a:schemeClr val="accent1"/>
                </a:solidFill>
                <a:cs typeface="Calibri" panose="020F0502020204030204"/>
              </a:rPr>
              <a:t>Week 6 – 8</a:t>
            </a:r>
          </a:p>
          <a:p>
            <a:r>
              <a:rPr lang="en-US" sz="2400" b="1">
                <a:solidFill>
                  <a:schemeClr val="accent1"/>
                </a:solidFill>
                <a:cs typeface="Calibri" panose="020F0502020204030204"/>
              </a:rPr>
              <a:t>Designers: </a:t>
            </a:r>
            <a:r>
              <a:rPr lang="en-US" sz="2400">
                <a:solidFill>
                  <a:schemeClr val="accent1"/>
                </a:solidFill>
                <a:cs typeface="Calibri" panose="020F0502020204030204"/>
              </a:rPr>
              <a:t>Xin Yi, Jie Lin, Danny, Robin</a:t>
            </a:r>
          </a:p>
          <a:p>
            <a:r>
              <a:rPr lang="en-US" sz="2400" b="1">
                <a:solidFill>
                  <a:schemeClr val="accent1"/>
                </a:solidFill>
                <a:cs typeface="Calibri" panose="020F0502020204030204"/>
              </a:rPr>
              <a:t>Developers: </a:t>
            </a:r>
            <a:r>
              <a:rPr lang="en-US" sz="2400">
                <a:solidFill>
                  <a:schemeClr val="accent1"/>
                </a:solidFill>
                <a:cs typeface="Calibri" panose="020F0502020204030204"/>
              </a:rPr>
              <a:t>Danny, Robin</a:t>
            </a:r>
          </a:p>
          <a:p>
            <a:endParaRPr lang="en-US" sz="1800">
              <a:solidFill>
                <a:schemeClr val="accent1"/>
              </a:solidFill>
              <a:cs typeface="Calibri" panose="020F0502020204030204"/>
            </a:endParaRPr>
          </a:p>
        </p:txBody>
      </p:sp>
    </p:spTree>
    <p:extLst>
      <p:ext uri="{BB962C8B-B14F-4D97-AF65-F5344CB8AC3E}">
        <p14:creationId xmlns:p14="http://schemas.microsoft.com/office/powerpoint/2010/main" val="27029361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79"/>
        <p:cNvGrpSpPr/>
        <p:nvPr/>
      </p:nvGrpSpPr>
      <p:grpSpPr>
        <a:xfrm>
          <a:off x="0" y="0"/>
          <a:ext cx="0" cy="0"/>
          <a:chOff x="0" y="0"/>
          <a:chExt cx="0" cy="0"/>
        </a:xfrm>
      </p:grpSpPr>
      <p:sp>
        <p:nvSpPr>
          <p:cNvPr id="3780" name="Google Shape;3780;p43"/>
          <p:cNvSpPr txBox="1">
            <a:spLocks noGrp="1"/>
          </p:cNvSpPr>
          <p:nvPr>
            <p:ph type="title"/>
          </p:nvPr>
        </p:nvSpPr>
        <p:spPr>
          <a:xfrm>
            <a:off x="720000" y="676656"/>
            <a:ext cx="7704000" cy="32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SG"/>
              <a:t>First Draft Description </a:t>
            </a:r>
            <a:endParaRPr/>
          </a:p>
        </p:txBody>
      </p:sp>
      <p:sp>
        <p:nvSpPr>
          <p:cNvPr id="3787" name="Google Shape;3787;p43"/>
          <p:cNvSpPr/>
          <p:nvPr/>
        </p:nvSpPr>
        <p:spPr>
          <a:xfrm>
            <a:off x="424424" y="3970150"/>
            <a:ext cx="786138" cy="371991"/>
          </a:xfrm>
          <a:custGeom>
            <a:avLst/>
            <a:gdLst/>
            <a:ahLst/>
            <a:cxnLst/>
            <a:rect l="l" t="t" r="r" b="b"/>
            <a:pathLst>
              <a:path w="16762" h="7932" extrusionOk="0">
                <a:moveTo>
                  <a:pt x="6168" y="1"/>
                </a:moveTo>
                <a:cubicBezTo>
                  <a:pt x="5051" y="1"/>
                  <a:pt x="3940" y="1290"/>
                  <a:pt x="3690" y="2826"/>
                </a:cubicBezTo>
                <a:cubicBezTo>
                  <a:pt x="3426" y="4408"/>
                  <a:pt x="4151" y="5699"/>
                  <a:pt x="4270" y="5910"/>
                </a:cubicBezTo>
                <a:cubicBezTo>
                  <a:pt x="4108" y="5802"/>
                  <a:pt x="3101" y="5155"/>
                  <a:pt x="2093" y="5155"/>
                </a:cubicBezTo>
                <a:cubicBezTo>
                  <a:pt x="1622" y="5155"/>
                  <a:pt x="1150" y="5296"/>
                  <a:pt x="765" y="5699"/>
                </a:cubicBezTo>
                <a:cubicBezTo>
                  <a:pt x="488" y="6002"/>
                  <a:pt x="0" y="6687"/>
                  <a:pt x="145" y="7254"/>
                </a:cubicBezTo>
                <a:cubicBezTo>
                  <a:pt x="258" y="7645"/>
                  <a:pt x="685" y="7932"/>
                  <a:pt x="1250" y="7932"/>
                </a:cubicBezTo>
                <a:cubicBezTo>
                  <a:pt x="1408" y="7932"/>
                  <a:pt x="1577" y="7909"/>
                  <a:pt x="1753" y="7860"/>
                </a:cubicBezTo>
                <a:lnTo>
                  <a:pt x="16063" y="7860"/>
                </a:lnTo>
                <a:cubicBezTo>
                  <a:pt x="16538" y="7557"/>
                  <a:pt x="16762" y="7320"/>
                  <a:pt x="16749" y="7148"/>
                </a:cubicBezTo>
                <a:cubicBezTo>
                  <a:pt x="16710" y="6896"/>
                  <a:pt x="16177" y="6772"/>
                  <a:pt x="15144" y="6772"/>
                </a:cubicBezTo>
                <a:cubicBezTo>
                  <a:pt x="14776" y="6772"/>
                  <a:pt x="14345" y="6788"/>
                  <a:pt x="13850" y="6819"/>
                </a:cubicBezTo>
                <a:cubicBezTo>
                  <a:pt x="14601" y="6687"/>
                  <a:pt x="15181" y="6028"/>
                  <a:pt x="15286" y="5251"/>
                </a:cubicBezTo>
                <a:cubicBezTo>
                  <a:pt x="15365" y="4724"/>
                  <a:pt x="15246" y="4065"/>
                  <a:pt x="14904" y="3643"/>
                </a:cubicBezTo>
                <a:cubicBezTo>
                  <a:pt x="14599" y="3270"/>
                  <a:pt x="14228" y="3212"/>
                  <a:pt x="13956" y="3212"/>
                </a:cubicBezTo>
                <a:cubicBezTo>
                  <a:pt x="13863" y="3212"/>
                  <a:pt x="13781" y="3218"/>
                  <a:pt x="13718" y="3222"/>
                </a:cubicBezTo>
                <a:cubicBezTo>
                  <a:pt x="12558" y="3301"/>
                  <a:pt x="11833" y="4882"/>
                  <a:pt x="11833" y="4882"/>
                </a:cubicBezTo>
                <a:cubicBezTo>
                  <a:pt x="11833" y="4882"/>
                  <a:pt x="11926" y="2932"/>
                  <a:pt x="11254" y="1983"/>
                </a:cubicBezTo>
                <a:cubicBezTo>
                  <a:pt x="10779" y="1285"/>
                  <a:pt x="10015" y="1285"/>
                  <a:pt x="9989" y="1285"/>
                </a:cubicBezTo>
                <a:cubicBezTo>
                  <a:pt x="9303" y="1285"/>
                  <a:pt x="8605" y="1983"/>
                  <a:pt x="8052" y="3156"/>
                </a:cubicBezTo>
                <a:cubicBezTo>
                  <a:pt x="8131" y="2550"/>
                  <a:pt x="8117" y="1957"/>
                  <a:pt x="7946" y="1443"/>
                </a:cubicBezTo>
                <a:cubicBezTo>
                  <a:pt x="7564" y="336"/>
                  <a:pt x="6576" y="59"/>
                  <a:pt x="6523" y="46"/>
                </a:cubicBezTo>
                <a:cubicBezTo>
                  <a:pt x="6405" y="16"/>
                  <a:pt x="6286" y="1"/>
                  <a:pt x="61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43"/>
          <p:cNvSpPr/>
          <p:nvPr/>
        </p:nvSpPr>
        <p:spPr>
          <a:xfrm>
            <a:off x="7989116" y="786001"/>
            <a:ext cx="734092" cy="347402"/>
          </a:xfrm>
          <a:custGeom>
            <a:avLst/>
            <a:gdLst/>
            <a:ahLst/>
            <a:cxnLst/>
            <a:rect l="l" t="t" r="r" b="b"/>
            <a:pathLst>
              <a:path w="16762" h="7932" extrusionOk="0">
                <a:moveTo>
                  <a:pt x="6168" y="1"/>
                </a:moveTo>
                <a:cubicBezTo>
                  <a:pt x="5051" y="1"/>
                  <a:pt x="3940" y="1290"/>
                  <a:pt x="3690" y="2826"/>
                </a:cubicBezTo>
                <a:cubicBezTo>
                  <a:pt x="3426" y="4408"/>
                  <a:pt x="4151" y="5699"/>
                  <a:pt x="4270" y="5910"/>
                </a:cubicBezTo>
                <a:cubicBezTo>
                  <a:pt x="4108" y="5802"/>
                  <a:pt x="3101" y="5155"/>
                  <a:pt x="2093" y="5155"/>
                </a:cubicBezTo>
                <a:cubicBezTo>
                  <a:pt x="1622" y="5155"/>
                  <a:pt x="1150" y="5296"/>
                  <a:pt x="765" y="5699"/>
                </a:cubicBezTo>
                <a:cubicBezTo>
                  <a:pt x="488" y="6002"/>
                  <a:pt x="0" y="6687"/>
                  <a:pt x="145" y="7254"/>
                </a:cubicBezTo>
                <a:cubicBezTo>
                  <a:pt x="258" y="7645"/>
                  <a:pt x="685" y="7932"/>
                  <a:pt x="1250" y="7932"/>
                </a:cubicBezTo>
                <a:cubicBezTo>
                  <a:pt x="1408" y="7932"/>
                  <a:pt x="1577" y="7909"/>
                  <a:pt x="1753" y="7860"/>
                </a:cubicBezTo>
                <a:lnTo>
                  <a:pt x="16063" y="7860"/>
                </a:lnTo>
                <a:cubicBezTo>
                  <a:pt x="16538" y="7557"/>
                  <a:pt x="16762" y="7320"/>
                  <a:pt x="16749" y="7148"/>
                </a:cubicBezTo>
                <a:cubicBezTo>
                  <a:pt x="16710" y="6896"/>
                  <a:pt x="16177" y="6772"/>
                  <a:pt x="15144" y="6772"/>
                </a:cubicBezTo>
                <a:cubicBezTo>
                  <a:pt x="14776" y="6772"/>
                  <a:pt x="14345" y="6788"/>
                  <a:pt x="13850" y="6819"/>
                </a:cubicBezTo>
                <a:cubicBezTo>
                  <a:pt x="14601" y="6687"/>
                  <a:pt x="15181" y="6028"/>
                  <a:pt x="15286" y="5251"/>
                </a:cubicBezTo>
                <a:cubicBezTo>
                  <a:pt x="15365" y="4724"/>
                  <a:pt x="15246" y="4065"/>
                  <a:pt x="14904" y="3643"/>
                </a:cubicBezTo>
                <a:cubicBezTo>
                  <a:pt x="14599" y="3270"/>
                  <a:pt x="14228" y="3212"/>
                  <a:pt x="13956" y="3212"/>
                </a:cubicBezTo>
                <a:cubicBezTo>
                  <a:pt x="13863" y="3212"/>
                  <a:pt x="13781" y="3218"/>
                  <a:pt x="13718" y="3222"/>
                </a:cubicBezTo>
                <a:cubicBezTo>
                  <a:pt x="12558" y="3301"/>
                  <a:pt x="11833" y="4882"/>
                  <a:pt x="11833" y="4882"/>
                </a:cubicBezTo>
                <a:cubicBezTo>
                  <a:pt x="11833" y="4882"/>
                  <a:pt x="11926" y="2932"/>
                  <a:pt x="11254" y="1983"/>
                </a:cubicBezTo>
                <a:cubicBezTo>
                  <a:pt x="10779" y="1285"/>
                  <a:pt x="10015" y="1285"/>
                  <a:pt x="9989" y="1285"/>
                </a:cubicBezTo>
                <a:cubicBezTo>
                  <a:pt x="9303" y="1285"/>
                  <a:pt x="8605" y="1983"/>
                  <a:pt x="8052" y="3156"/>
                </a:cubicBezTo>
                <a:cubicBezTo>
                  <a:pt x="8131" y="2550"/>
                  <a:pt x="8117" y="1957"/>
                  <a:pt x="7946" y="1443"/>
                </a:cubicBezTo>
                <a:cubicBezTo>
                  <a:pt x="7564" y="336"/>
                  <a:pt x="6576" y="59"/>
                  <a:pt x="6523" y="46"/>
                </a:cubicBezTo>
                <a:cubicBezTo>
                  <a:pt x="6405" y="16"/>
                  <a:pt x="6286" y="1"/>
                  <a:pt x="61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a:extLst>
              <a:ext uri="{FF2B5EF4-FFF2-40B4-BE49-F238E27FC236}">
                <a16:creationId xmlns:a16="http://schemas.microsoft.com/office/drawing/2014/main" id="{E8EC1AB5-81C8-1453-12C2-E9ABEA637003}"/>
              </a:ext>
            </a:extLst>
          </p:cNvPr>
          <p:cNvSpPr txBox="1"/>
          <p:nvPr/>
        </p:nvSpPr>
        <p:spPr>
          <a:xfrm>
            <a:off x="584202" y="1106101"/>
            <a:ext cx="7703999" cy="3293209"/>
          </a:xfrm>
          <a:prstGeom prst="rect">
            <a:avLst/>
          </a:prstGeom>
          <a:noFill/>
        </p:spPr>
        <p:txBody>
          <a:bodyPr wrap="square">
            <a:spAutoFit/>
          </a:bodyPr>
          <a:lstStyle/>
          <a:p>
            <a:pPr marL="285750" indent="-285750">
              <a:buFont typeface="Arial" panose="020B0604020202020204" pitchFamily="34" charset="0"/>
              <a:buChar char="•"/>
            </a:pPr>
            <a:r>
              <a:rPr lang="en-US" sz="1600">
                <a:cs typeface="Calibri" panose="020F0502020204030204"/>
              </a:rPr>
              <a:t>The group aimed to create a scaled-down version of the theme park simulation.</a:t>
            </a:r>
          </a:p>
          <a:p>
            <a:pPr marL="285750" indent="-285750">
              <a:buFont typeface="Arial" panose="020B0604020202020204" pitchFamily="34" charset="0"/>
              <a:buChar char="•"/>
            </a:pPr>
            <a:endParaRPr lang="en-US" sz="1600">
              <a:cs typeface="Calibri" panose="020F0502020204030204"/>
            </a:endParaRPr>
          </a:p>
          <a:p>
            <a:pPr marL="285750" indent="-285750">
              <a:buFont typeface="Arial" panose="020B0604020202020204" pitchFamily="34" charset="0"/>
              <a:buChar char="•"/>
            </a:pPr>
            <a:r>
              <a:rPr lang="en-US" sz="1600">
                <a:cs typeface="Calibri" panose="020F0502020204030204"/>
              </a:rPr>
              <a:t>The simulation was designed so that agents chose their next rides randomly, rather than based on specific preferences or behaviors. </a:t>
            </a:r>
          </a:p>
          <a:p>
            <a:pPr marL="285750" indent="-285750">
              <a:buFont typeface="Arial" panose="020B0604020202020204" pitchFamily="34" charset="0"/>
              <a:buChar char="•"/>
            </a:pPr>
            <a:endParaRPr lang="en-US" sz="1600">
              <a:cs typeface="Calibri" panose="020F0502020204030204"/>
            </a:endParaRPr>
          </a:p>
          <a:p>
            <a:pPr marL="285750" indent="-285750">
              <a:buFont typeface="Arial" panose="020B0604020202020204" pitchFamily="34" charset="0"/>
              <a:buChar char="•"/>
            </a:pPr>
            <a:r>
              <a:rPr lang="en-US" sz="1600">
                <a:cs typeface="Calibri" panose="020F0502020204030204"/>
              </a:rPr>
              <a:t>We limited the number of agents to just one in order to test whether the logic of the simulation worked properly.</a:t>
            </a:r>
          </a:p>
          <a:p>
            <a:pPr marL="285750" indent="-285750">
              <a:buFont typeface="Arial" panose="020B0604020202020204" pitchFamily="34" charset="0"/>
              <a:buChar char="•"/>
            </a:pPr>
            <a:endParaRPr lang="en-US" sz="1600">
              <a:cs typeface="Calibri" panose="020F0502020204030204"/>
            </a:endParaRPr>
          </a:p>
          <a:p>
            <a:pPr marL="285750" indent="-285750">
              <a:buFont typeface="Arial" panose="020B0604020202020204" pitchFamily="34" charset="0"/>
              <a:buChar char="•"/>
            </a:pPr>
            <a:r>
              <a:rPr lang="en-US" sz="1600">
                <a:cs typeface="Calibri" panose="020F0502020204030204"/>
              </a:rPr>
              <a:t>The simulation was also limited to just two types of rides, rather than including the full range of rides that might be present in a real theme park.</a:t>
            </a:r>
          </a:p>
          <a:p>
            <a:pPr marL="285750" indent="-285750">
              <a:buFont typeface="Arial" panose="020B0604020202020204" pitchFamily="34" charset="0"/>
              <a:buChar char="•"/>
            </a:pPr>
            <a:endParaRPr lang="en-US" sz="1600">
              <a:cs typeface="Calibri" panose="020F0502020204030204"/>
            </a:endParaRPr>
          </a:p>
          <a:p>
            <a:pPr marL="285750" indent="-285750">
              <a:buFont typeface="Arial" panose="020B0604020202020204" pitchFamily="34" charset="0"/>
              <a:buChar char="•"/>
            </a:pPr>
            <a:r>
              <a:rPr lang="en-US" sz="1600">
                <a:cs typeface="Calibri" panose="020F0502020204030204"/>
              </a:rPr>
              <a:t>Rides were programmed to accept agents as long as their capacity was not full, rather than waiting to fill up a full batch of riders before starting the ride.</a:t>
            </a:r>
          </a:p>
        </p:txBody>
      </p:sp>
    </p:spTree>
    <p:extLst>
      <p:ext uri="{BB962C8B-B14F-4D97-AF65-F5344CB8AC3E}">
        <p14:creationId xmlns:p14="http://schemas.microsoft.com/office/powerpoint/2010/main" val="1862385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79"/>
        <p:cNvGrpSpPr/>
        <p:nvPr/>
      </p:nvGrpSpPr>
      <p:grpSpPr>
        <a:xfrm>
          <a:off x="0" y="0"/>
          <a:ext cx="0" cy="0"/>
          <a:chOff x="0" y="0"/>
          <a:chExt cx="0" cy="0"/>
        </a:xfrm>
      </p:grpSpPr>
      <p:sp>
        <p:nvSpPr>
          <p:cNvPr id="3780" name="Google Shape;3780;p43"/>
          <p:cNvSpPr txBox="1">
            <a:spLocks noGrp="1"/>
          </p:cNvSpPr>
          <p:nvPr>
            <p:ph type="title"/>
          </p:nvPr>
        </p:nvSpPr>
        <p:spPr>
          <a:xfrm>
            <a:off x="720000" y="774153"/>
            <a:ext cx="7704000" cy="32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SG"/>
              <a:t>First Draft Description </a:t>
            </a:r>
            <a:endParaRPr/>
          </a:p>
        </p:txBody>
      </p:sp>
      <p:sp>
        <p:nvSpPr>
          <p:cNvPr id="3787" name="Google Shape;3787;p43"/>
          <p:cNvSpPr/>
          <p:nvPr/>
        </p:nvSpPr>
        <p:spPr>
          <a:xfrm>
            <a:off x="424424" y="3970150"/>
            <a:ext cx="786138" cy="371991"/>
          </a:xfrm>
          <a:custGeom>
            <a:avLst/>
            <a:gdLst/>
            <a:ahLst/>
            <a:cxnLst/>
            <a:rect l="l" t="t" r="r" b="b"/>
            <a:pathLst>
              <a:path w="16762" h="7932" extrusionOk="0">
                <a:moveTo>
                  <a:pt x="6168" y="1"/>
                </a:moveTo>
                <a:cubicBezTo>
                  <a:pt x="5051" y="1"/>
                  <a:pt x="3940" y="1290"/>
                  <a:pt x="3690" y="2826"/>
                </a:cubicBezTo>
                <a:cubicBezTo>
                  <a:pt x="3426" y="4408"/>
                  <a:pt x="4151" y="5699"/>
                  <a:pt x="4270" y="5910"/>
                </a:cubicBezTo>
                <a:cubicBezTo>
                  <a:pt x="4108" y="5802"/>
                  <a:pt x="3101" y="5155"/>
                  <a:pt x="2093" y="5155"/>
                </a:cubicBezTo>
                <a:cubicBezTo>
                  <a:pt x="1622" y="5155"/>
                  <a:pt x="1150" y="5296"/>
                  <a:pt x="765" y="5699"/>
                </a:cubicBezTo>
                <a:cubicBezTo>
                  <a:pt x="488" y="6002"/>
                  <a:pt x="0" y="6687"/>
                  <a:pt x="145" y="7254"/>
                </a:cubicBezTo>
                <a:cubicBezTo>
                  <a:pt x="258" y="7645"/>
                  <a:pt x="685" y="7932"/>
                  <a:pt x="1250" y="7932"/>
                </a:cubicBezTo>
                <a:cubicBezTo>
                  <a:pt x="1408" y="7932"/>
                  <a:pt x="1577" y="7909"/>
                  <a:pt x="1753" y="7860"/>
                </a:cubicBezTo>
                <a:lnTo>
                  <a:pt x="16063" y="7860"/>
                </a:lnTo>
                <a:cubicBezTo>
                  <a:pt x="16538" y="7557"/>
                  <a:pt x="16762" y="7320"/>
                  <a:pt x="16749" y="7148"/>
                </a:cubicBezTo>
                <a:cubicBezTo>
                  <a:pt x="16710" y="6896"/>
                  <a:pt x="16177" y="6772"/>
                  <a:pt x="15144" y="6772"/>
                </a:cubicBezTo>
                <a:cubicBezTo>
                  <a:pt x="14776" y="6772"/>
                  <a:pt x="14345" y="6788"/>
                  <a:pt x="13850" y="6819"/>
                </a:cubicBezTo>
                <a:cubicBezTo>
                  <a:pt x="14601" y="6687"/>
                  <a:pt x="15181" y="6028"/>
                  <a:pt x="15286" y="5251"/>
                </a:cubicBezTo>
                <a:cubicBezTo>
                  <a:pt x="15365" y="4724"/>
                  <a:pt x="15246" y="4065"/>
                  <a:pt x="14904" y="3643"/>
                </a:cubicBezTo>
                <a:cubicBezTo>
                  <a:pt x="14599" y="3270"/>
                  <a:pt x="14228" y="3212"/>
                  <a:pt x="13956" y="3212"/>
                </a:cubicBezTo>
                <a:cubicBezTo>
                  <a:pt x="13863" y="3212"/>
                  <a:pt x="13781" y="3218"/>
                  <a:pt x="13718" y="3222"/>
                </a:cubicBezTo>
                <a:cubicBezTo>
                  <a:pt x="12558" y="3301"/>
                  <a:pt x="11833" y="4882"/>
                  <a:pt x="11833" y="4882"/>
                </a:cubicBezTo>
                <a:cubicBezTo>
                  <a:pt x="11833" y="4882"/>
                  <a:pt x="11926" y="2932"/>
                  <a:pt x="11254" y="1983"/>
                </a:cubicBezTo>
                <a:cubicBezTo>
                  <a:pt x="10779" y="1285"/>
                  <a:pt x="10015" y="1285"/>
                  <a:pt x="9989" y="1285"/>
                </a:cubicBezTo>
                <a:cubicBezTo>
                  <a:pt x="9303" y="1285"/>
                  <a:pt x="8605" y="1983"/>
                  <a:pt x="8052" y="3156"/>
                </a:cubicBezTo>
                <a:cubicBezTo>
                  <a:pt x="8131" y="2550"/>
                  <a:pt x="8117" y="1957"/>
                  <a:pt x="7946" y="1443"/>
                </a:cubicBezTo>
                <a:cubicBezTo>
                  <a:pt x="7564" y="336"/>
                  <a:pt x="6576" y="59"/>
                  <a:pt x="6523" y="46"/>
                </a:cubicBezTo>
                <a:cubicBezTo>
                  <a:pt x="6405" y="16"/>
                  <a:pt x="6286" y="1"/>
                  <a:pt x="61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43"/>
          <p:cNvSpPr/>
          <p:nvPr/>
        </p:nvSpPr>
        <p:spPr>
          <a:xfrm>
            <a:off x="7989116" y="786001"/>
            <a:ext cx="734092" cy="347402"/>
          </a:xfrm>
          <a:custGeom>
            <a:avLst/>
            <a:gdLst/>
            <a:ahLst/>
            <a:cxnLst/>
            <a:rect l="l" t="t" r="r" b="b"/>
            <a:pathLst>
              <a:path w="16762" h="7932" extrusionOk="0">
                <a:moveTo>
                  <a:pt x="6168" y="1"/>
                </a:moveTo>
                <a:cubicBezTo>
                  <a:pt x="5051" y="1"/>
                  <a:pt x="3940" y="1290"/>
                  <a:pt x="3690" y="2826"/>
                </a:cubicBezTo>
                <a:cubicBezTo>
                  <a:pt x="3426" y="4408"/>
                  <a:pt x="4151" y="5699"/>
                  <a:pt x="4270" y="5910"/>
                </a:cubicBezTo>
                <a:cubicBezTo>
                  <a:pt x="4108" y="5802"/>
                  <a:pt x="3101" y="5155"/>
                  <a:pt x="2093" y="5155"/>
                </a:cubicBezTo>
                <a:cubicBezTo>
                  <a:pt x="1622" y="5155"/>
                  <a:pt x="1150" y="5296"/>
                  <a:pt x="765" y="5699"/>
                </a:cubicBezTo>
                <a:cubicBezTo>
                  <a:pt x="488" y="6002"/>
                  <a:pt x="0" y="6687"/>
                  <a:pt x="145" y="7254"/>
                </a:cubicBezTo>
                <a:cubicBezTo>
                  <a:pt x="258" y="7645"/>
                  <a:pt x="685" y="7932"/>
                  <a:pt x="1250" y="7932"/>
                </a:cubicBezTo>
                <a:cubicBezTo>
                  <a:pt x="1408" y="7932"/>
                  <a:pt x="1577" y="7909"/>
                  <a:pt x="1753" y="7860"/>
                </a:cubicBezTo>
                <a:lnTo>
                  <a:pt x="16063" y="7860"/>
                </a:lnTo>
                <a:cubicBezTo>
                  <a:pt x="16538" y="7557"/>
                  <a:pt x="16762" y="7320"/>
                  <a:pt x="16749" y="7148"/>
                </a:cubicBezTo>
                <a:cubicBezTo>
                  <a:pt x="16710" y="6896"/>
                  <a:pt x="16177" y="6772"/>
                  <a:pt x="15144" y="6772"/>
                </a:cubicBezTo>
                <a:cubicBezTo>
                  <a:pt x="14776" y="6772"/>
                  <a:pt x="14345" y="6788"/>
                  <a:pt x="13850" y="6819"/>
                </a:cubicBezTo>
                <a:cubicBezTo>
                  <a:pt x="14601" y="6687"/>
                  <a:pt x="15181" y="6028"/>
                  <a:pt x="15286" y="5251"/>
                </a:cubicBezTo>
                <a:cubicBezTo>
                  <a:pt x="15365" y="4724"/>
                  <a:pt x="15246" y="4065"/>
                  <a:pt x="14904" y="3643"/>
                </a:cubicBezTo>
                <a:cubicBezTo>
                  <a:pt x="14599" y="3270"/>
                  <a:pt x="14228" y="3212"/>
                  <a:pt x="13956" y="3212"/>
                </a:cubicBezTo>
                <a:cubicBezTo>
                  <a:pt x="13863" y="3212"/>
                  <a:pt x="13781" y="3218"/>
                  <a:pt x="13718" y="3222"/>
                </a:cubicBezTo>
                <a:cubicBezTo>
                  <a:pt x="12558" y="3301"/>
                  <a:pt x="11833" y="4882"/>
                  <a:pt x="11833" y="4882"/>
                </a:cubicBezTo>
                <a:cubicBezTo>
                  <a:pt x="11833" y="4882"/>
                  <a:pt x="11926" y="2932"/>
                  <a:pt x="11254" y="1983"/>
                </a:cubicBezTo>
                <a:cubicBezTo>
                  <a:pt x="10779" y="1285"/>
                  <a:pt x="10015" y="1285"/>
                  <a:pt x="9989" y="1285"/>
                </a:cubicBezTo>
                <a:cubicBezTo>
                  <a:pt x="9303" y="1285"/>
                  <a:pt x="8605" y="1983"/>
                  <a:pt x="8052" y="3156"/>
                </a:cubicBezTo>
                <a:cubicBezTo>
                  <a:pt x="8131" y="2550"/>
                  <a:pt x="8117" y="1957"/>
                  <a:pt x="7946" y="1443"/>
                </a:cubicBezTo>
                <a:cubicBezTo>
                  <a:pt x="7564" y="336"/>
                  <a:pt x="6576" y="59"/>
                  <a:pt x="6523" y="46"/>
                </a:cubicBezTo>
                <a:cubicBezTo>
                  <a:pt x="6405" y="16"/>
                  <a:pt x="6286" y="1"/>
                  <a:pt x="61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a:extLst>
              <a:ext uri="{FF2B5EF4-FFF2-40B4-BE49-F238E27FC236}">
                <a16:creationId xmlns:a16="http://schemas.microsoft.com/office/drawing/2014/main" id="{E8EC1AB5-81C8-1453-12C2-E9ABEA637003}"/>
              </a:ext>
            </a:extLst>
          </p:cNvPr>
          <p:cNvSpPr txBox="1"/>
          <p:nvPr/>
        </p:nvSpPr>
        <p:spPr>
          <a:xfrm>
            <a:off x="652163" y="1332555"/>
            <a:ext cx="7703999" cy="1569660"/>
          </a:xfrm>
          <a:prstGeom prst="rect">
            <a:avLst/>
          </a:prstGeom>
          <a:noFill/>
        </p:spPr>
        <p:txBody>
          <a:bodyPr wrap="square">
            <a:spAutoFit/>
          </a:bodyPr>
          <a:lstStyle/>
          <a:p>
            <a:pPr marL="285750" indent="-285750">
              <a:buFont typeface="Arial" panose="020B0604020202020204" pitchFamily="34" charset="0"/>
              <a:buChar char="•"/>
            </a:pPr>
            <a:r>
              <a:rPr lang="en-US" sz="1600">
                <a:cs typeface="Calibri" panose="020F0502020204030204"/>
              </a:rPr>
              <a:t>The simulation included a basic interface that displayed graphs showing averages of various metrics, such as ride popularity and visitor satisfaction.</a:t>
            </a:r>
          </a:p>
          <a:p>
            <a:endParaRPr lang="en-US" sz="1600">
              <a:cs typeface="Calibri" panose="020F0502020204030204"/>
            </a:endParaRPr>
          </a:p>
          <a:p>
            <a:pPr marL="285750" indent="-285750">
              <a:buFont typeface="Arial" panose="020B0604020202020204" pitchFamily="34" charset="0"/>
              <a:buChar char="•"/>
            </a:pPr>
            <a:r>
              <a:rPr lang="en-US" sz="1600">
                <a:cs typeface="Calibri" panose="020F0502020204030204"/>
              </a:rPr>
              <a:t>The interface also allowed for live statistics to be displayed for each individual ride, such as the current number of riders and the average wait time, which could be viewed by hovering the mouse over the specific ride.</a:t>
            </a:r>
          </a:p>
        </p:txBody>
      </p:sp>
    </p:spTree>
    <p:extLst>
      <p:ext uri="{BB962C8B-B14F-4D97-AF65-F5344CB8AC3E}">
        <p14:creationId xmlns:p14="http://schemas.microsoft.com/office/powerpoint/2010/main" val="16773012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79"/>
        <p:cNvGrpSpPr/>
        <p:nvPr/>
      </p:nvGrpSpPr>
      <p:grpSpPr>
        <a:xfrm>
          <a:off x="0" y="0"/>
          <a:ext cx="0" cy="0"/>
          <a:chOff x="0" y="0"/>
          <a:chExt cx="0" cy="0"/>
        </a:xfrm>
      </p:grpSpPr>
      <p:sp>
        <p:nvSpPr>
          <p:cNvPr id="3787" name="Google Shape;3787;p43"/>
          <p:cNvSpPr/>
          <p:nvPr/>
        </p:nvSpPr>
        <p:spPr>
          <a:xfrm>
            <a:off x="424424" y="3970150"/>
            <a:ext cx="786138" cy="371991"/>
          </a:xfrm>
          <a:custGeom>
            <a:avLst/>
            <a:gdLst/>
            <a:ahLst/>
            <a:cxnLst/>
            <a:rect l="l" t="t" r="r" b="b"/>
            <a:pathLst>
              <a:path w="16762" h="7932" extrusionOk="0">
                <a:moveTo>
                  <a:pt x="6168" y="1"/>
                </a:moveTo>
                <a:cubicBezTo>
                  <a:pt x="5051" y="1"/>
                  <a:pt x="3940" y="1290"/>
                  <a:pt x="3690" y="2826"/>
                </a:cubicBezTo>
                <a:cubicBezTo>
                  <a:pt x="3426" y="4408"/>
                  <a:pt x="4151" y="5699"/>
                  <a:pt x="4270" y="5910"/>
                </a:cubicBezTo>
                <a:cubicBezTo>
                  <a:pt x="4108" y="5802"/>
                  <a:pt x="3101" y="5155"/>
                  <a:pt x="2093" y="5155"/>
                </a:cubicBezTo>
                <a:cubicBezTo>
                  <a:pt x="1622" y="5155"/>
                  <a:pt x="1150" y="5296"/>
                  <a:pt x="765" y="5699"/>
                </a:cubicBezTo>
                <a:cubicBezTo>
                  <a:pt x="488" y="6002"/>
                  <a:pt x="0" y="6687"/>
                  <a:pt x="145" y="7254"/>
                </a:cubicBezTo>
                <a:cubicBezTo>
                  <a:pt x="258" y="7645"/>
                  <a:pt x="685" y="7932"/>
                  <a:pt x="1250" y="7932"/>
                </a:cubicBezTo>
                <a:cubicBezTo>
                  <a:pt x="1408" y="7932"/>
                  <a:pt x="1577" y="7909"/>
                  <a:pt x="1753" y="7860"/>
                </a:cubicBezTo>
                <a:lnTo>
                  <a:pt x="16063" y="7860"/>
                </a:lnTo>
                <a:cubicBezTo>
                  <a:pt x="16538" y="7557"/>
                  <a:pt x="16762" y="7320"/>
                  <a:pt x="16749" y="7148"/>
                </a:cubicBezTo>
                <a:cubicBezTo>
                  <a:pt x="16710" y="6896"/>
                  <a:pt x="16177" y="6772"/>
                  <a:pt x="15144" y="6772"/>
                </a:cubicBezTo>
                <a:cubicBezTo>
                  <a:pt x="14776" y="6772"/>
                  <a:pt x="14345" y="6788"/>
                  <a:pt x="13850" y="6819"/>
                </a:cubicBezTo>
                <a:cubicBezTo>
                  <a:pt x="14601" y="6687"/>
                  <a:pt x="15181" y="6028"/>
                  <a:pt x="15286" y="5251"/>
                </a:cubicBezTo>
                <a:cubicBezTo>
                  <a:pt x="15365" y="4724"/>
                  <a:pt x="15246" y="4065"/>
                  <a:pt x="14904" y="3643"/>
                </a:cubicBezTo>
                <a:cubicBezTo>
                  <a:pt x="14599" y="3270"/>
                  <a:pt x="14228" y="3212"/>
                  <a:pt x="13956" y="3212"/>
                </a:cubicBezTo>
                <a:cubicBezTo>
                  <a:pt x="13863" y="3212"/>
                  <a:pt x="13781" y="3218"/>
                  <a:pt x="13718" y="3222"/>
                </a:cubicBezTo>
                <a:cubicBezTo>
                  <a:pt x="12558" y="3301"/>
                  <a:pt x="11833" y="4882"/>
                  <a:pt x="11833" y="4882"/>
                </a:cubicBezTo>
                <a:cubicBezTo>
                  <a:pt x="11833" y="4882"/>
                  <a:pt x="11926" y="2932"/>
                  <a:pt x="11254" y="1983"/>
                </a:cubicBezTo>
                <a:cubicBezTo>
                  <a:pt x="10779" y="1285"/>
                  <a:pt x="10015" y="1285"/>
                  <a:pt x="9989" y="1285"/>
                </a:cubicBezTo>
                <a:cubicBezTo>
                  <a:pt x="9303" y="1285"/>
                  <a:pt x="8605" y="1983"/>
                  <a:pt x="8052" y="3156"/>
                </a:cubicBezTo>
                <a:cubicBezTo>
                  <a:pt x="8131" y="2550"/>
                  <a:pt x="8117" y="1957"/>
                  <a:pt x="7946" y="1443"/>
                </a:cubicBezTo>
                <a:cubicBezTo>
                  <a:pt x="7564" y="336"/>
                  <a:pt x="6576" y="59"/>
                  <a:pt x="6523" y="46"/>
                </a:cubicBezTo>
                <a:cubicBezTo>
                  <a:pt x="6405" y="16"/>
                  <a:pt x="6286" y="1"/>
                  <a:pt x="61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43"/>
          <p:cNvSpPr/>
          <p:nvPr/>
        </p:nvSpPr>
        <p:spPr>
          <a:xfrm>
            <a:off x="7989116" y="786001"/>
            <a:ext cx="734092" cy="347402"/>
          </a:xfrm>
          <a:custGeom>
            <a:avLst/>
            <a:gdLst/>
            <a:ahLst/>
            <a:cxnLst/>
            <a:rect l="l" t="t" r="r" b="b"/>
            <a:pathLst>
              <a:path w="16762" h="7932" extrusionOk="0">
                <a:moveTo>
                  <a:pt x="6168" y="1"/>
                </a:moveTo>
                <a:cubicBezTo>
                  <a:pt x="5051" y="1"/>
                  <a:pt x="3940" y="1290"/>
                  <a:pt x="3690" y="2826"/>
                </a:cubicBezTo>
                <a:cubicBezTo>
                  <a:pt x="3426" y="4408"/>
                  <a:pt x="4151" y="5699"/>
                  <a:pt x="4270" y="5910"/>
                </a:cubicBezTo>
                <a:cubicBezTo>
                  <a:pt x="4108" y="5802"/>
                  <a:pt x="3101" y="5155"/>
                  <a:pt x="2093" y="5155"/>
                </a:cubicBezTo>
                <a:cubicBezTo>
                  <a:pt x="1622" y="5155"/>
                  <a:pt x="1150" y="5296"/>
                  <a:pt x="765" y="5699"/>
                </a:cubicBezTo>
                <a:cubicBezTo>
                  <a:pt x="488" y="6002"/>
                  <a:pt x="0" y="6687"/>
                  <a:pt x="145" y="7254"/>
                </a:cubicBezTo>
                <a:cubicBezTo>
                  <a:pt x="258" y="7645"/>
                  <a:pt x="685" y="7932"/>
                  <a:pt x="1250" y="7932"/>
                </a:cubicBezTo>
                <a:cubicBezTo>
                  <a:pt x="1408" y="7932"/>
                  <a:pt x="1577" y="7909"/>
                  <a:pt x="1753" y="7860"/>
                </a:cubicBezTo>
                <a:lnTo>
                  <a:pt x="16063" y="7860"/>
                </a:lnTo>
                <a:cubicBezTo>
                  <a:pt x="16538" y="7557"/>
                  <a:pt x="16762" y="7320"/>
                  <a:pt x="16749" y="7148"/>
                </a:cubicBezTo>
                <a:cubicBezTo>
                  <a:pt x="16710" y="6896"/>
                  <a:pt x="16177" y="6772"/>
                  <a:pt x="15144" y="6772"/>
                </a:cubicBezTo>
                <a:cubicBezTo>
                  <a:pt x="14776" y="6772"/>
                  <a:pt x="14345" y="6788"/>
                  <a:pt x="13850" y="6819"/>
                </a:cubicBezTo>
                <a:cubicBezTo>
                  <a:pt x="14601" y="6687"/>
                  <a:pt x="15181" y="6028"/>
                  <a:pt x="15286" y="5251"/>
                </a:cubicBezTo>
                <a:cubicBezTo>
                  <a:pt x="15365" y="4724"/>
                  <a:pt x="15246" y="4065"/>
                  <a:pt x="14904" y="3643"/>
                </a:cubicBezTo>
                <a:cubicBezTo>
                  <a:pt x="14599" y="3270"/>
                  <a:pt x="14228" y="3212"/>
                  <a:pt x="13956" y="3212"/>
                </a:cubicBezTo>
                <a:cubicBezTo>
                  <a:pt x="13863" y="3212"/>
                  <a:pt x="13781" y="3218"/>
                  <a:pt x="13718" y="3222"/>
                </a:cubicBezTo>
                <a:cubicBezTo>
                  <a:pt x="12558" y="3301"/>
                  <a:pt x="11833" y="4882"/>
                  <a:pt x="11833" y="4882"/>
                </a:cubicBezTo>
                <a:cubicBezTo>
                  <a:pt x="11833" y="4882"/>
                  <a:pt x="11926" y="2932"/>
                  <a:pt x="11254" y="1983"/>
                </a:cubicBezTo>
                <a:cubicBezTo>
                  <a:pt x="10779" y="1285"/>
                  <a:pt x="10015" y="1285"/>
                  <a:pt x="9989" y="1285"/>
                </a:cubicBezTo>
                <a:cubicBezTo>
                  <a:pt x="9303" y="1285"/>
                  <a:pt x="8605" y="1983"/>
                  <a:pt x="8052" y="3156"/>
                </a:cubicBezTo>
                <a:cubicBezTo>
                  <a:pt x="8131" y="2550"/>
                  <a:pt x="8117" y="1957"/>
                  <a:pt x="7946" y="1443"/>
                </a:cubicBezTo>
                <a:cubicBezTo>
                  <a:pt x="7564" y="336"/>
                  <a:pt x="6576" y="59"/>
                  <a:pt x="6523" y="46"/>
                </a:cubicBezTo>
                <a:cubicBezTo>
                  <a:pt x="6405" y="16"/>
                  <a:pt x="6286" y="1"/>
                  <a:pt x="61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descr="A screenshot of a game&#10;&#10;Description automatically generated with medium confidence">
            <a:extLst>
              <a:ext uri="{FF2B5EF4-FFF2-40B4-BE49-F238E27FC236}">
                <a16:creationId xmlns:a16="http://schemas.microsoft.com/office/drawing/2014/main" id="{20D7C0F7-9A95-1477-473B-808830ACE83B}"/>
              </a:ext>
            </a:extLst>
          </p:cNvPr>
          <p:cNvPicPr>
            <a:picLocks noChangeAspect="1"/>
          </p:cNvPicPr>
          <p:nvPr/>
        </p:nvPicPr>
        <p:blipFill>
          <a:blip r:embed="rId3"/>
          <a:stretch>
            <a:fillRect/>
          </a:stretch>
        </p:blipFill>
        <p:spPr>
          <a:xfrm>
            <a:off x="97705" y="378618"/>
            <a:ext cx="5184587" cy="4386264"/>
          </a:xfrm>
          <a:prstGeom prst="rect">
            <a:avLst/>
          </a:prstGeom>
        </p:spPr>
      </p:pic>
      <p:cxnSp>
        <p:nvCxnSpPr>
          <p:cNvPr id="3" name="Straight Arrow Connector 2">
            <a:extLst>
              <a:ext uri="{FF2B5EF4-FFF2-40B4-BE49-F238E27FC236}">
                <a16:creationId xmlns:a16="http://schemas.microsoft.com/office/drawing/2014/main" id="{39000395-8D91-3ADD-C7B3-065B95AFFA30}"/>
              </a:ext>
            </a:extLst>
          </p:cNvPr>
          <p:cNvCxnSpPr/>
          <p:nvPr/>
        </p:nvCxnSpPr>
        <p:spPr>
          <a:xfrm>
            <a:off x="2367643" y="959702"/>
            <a:ext cx="3918857" cy="0"/>
          </a:xfrm>
          <a:prstGeom prst="straightConnector1">
            <a:avLst/>
          </a:prstGeom>
          <a:ln w="3810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F540E72E-BF6F-AF19-F3A4-1D6D93E5C1E2}"/>
              </a:ext>
            </a:extLst>
          </p:cNvPr>
          <p:cNvSpPr txBox="1"/>
          <p:nvPr/>
        </p:nvSpPr>
        <p:spPr>
          <a:xfrm>
            <a:off x="6286500" y="786001"/>
            <a:ext cx="2269938" cy="369332"/>
          </a:xfrm>
          <a:prstGeom prst="rect">
            <a:avLst/>
          </a:prstGeom>
          <a:noFill/>
        </p:spPr>
        <p:txBody>
          <a:bodyPr wrap="square" rtlCol="0">
            <a:spAutoFit/>
          </a:bodyPr>
          <a:lstStyle/>
          <a:p>
            <a:r>
              <a:rPr lang="en-SG" sz="1800" b="1"/>
              <a:t>Represent Ride A</a:t>
            </a:r>
          </a:p>
        </p:txBody>
      </p:sp>
      <p:cxnSp>
        <p:nvCxnSpPr>
          <p:cNvPr id="6" name="Straight Arrow Connector 5">
            <a:extLst>
              <a:ext uri="{FF2B5EF4-FFF2-40B4-BE49-F238E27FC236}">
                <a16:creationId xmlns:a16="http://schemas.microsoft.com/office/drawing/2014/main" id="{A899BBAA-40E4-9A68-75FD-604D8B828102}"/>
              </a:ext>
            </a:extLst>
          </p:cNvPr>
          <p:cNvCxnSpPr>
            <a:cxnSpLocks/>
          </p:cNvCxnSpPr>
          <p:nvPr/>
        </p:nvCxnSpPr>
        <p:spPr>
          <a:xfrm>
            <a:off x="4234543" y="1985681"/>
            <a:ext cx="2141764" cy="0"/>
          </a:xfrm>
          <a:prstGeom prst="straightConnector1">
            <a:avLst/>
          </a:prstGeom>
          <a:ln w="3810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5C4471C-B739-36B0-6EA8-2FE519D46C21}"/>
              </a:ext>
            </a:extLst>
          </p:cNvPr>
          <p:cNvSpPr txBox="1"/>
          <p:nvPr/>
        </p:nvSpPr>
        <p:spPr>
          <a:xfrm>
            <a:off x="6447064" y="1801015"/>
            <a:ext cx="2269938" cy="369332"/>
          </a:xfrm>
          <a:prstGeom prst="rect">
            <a:avLst/>
          </a:prstGeom>
          <a:noFill/>
        </p:spPr>
        <p:txBody>
          <a:bodyPr wrap="square" rtlCol="0">
            <a:spAutoFit/>
          </a:bodyPr>
          <a:lstStyle/>
          <a:p>
            <a:r>
              <a:rPr lang="en-SG" sz="1800" b="1"/>
              <a:t>Represent  Ride B</a:t>
            </a:r>
          </a:p>
        </p:txBody>
      </p:sp>
      <p:cxnSp>
        <p:nvCxnSpPr>
          <p:cNvPr id="9" name="Straight Arrow Connector 8">
            <a:extLst>
              <a:ext uri="{FF2B5EF4-FFF2-40B4-BE49-F238E27FC236}">
                <a16:creationId xmlns:a16="http://schemas.microsoft.com/office/drawing/2014/main" id="{A0FA1C71-ECA9-C3D2-1011-38A43E3983A5}"/>
              </a:ext>
            </a:extLst>
          </p:cNvPr>
          <p:cNvCxnSpPr>
            <a:cxnSpLocks/>
          </p:cNvCxnSpPr>
          <p:nvPr/>
        </p:nvCxnSpPr>
        <p:spPr>
          <a:xfrm>
            <a:off x="2689998" y="2563586"/>
            <a:ext cx="3686309" cy="0"/>
          </a:xfrm>
          <a:prstGeom prst="straightConnector1">
            <a:avLst/>
          </a:prstGeom>
          <a:ln w="3810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C66D080-366B-E2DB-CC88-88B4AC43D760}"/>
              </a:ext>
            </a:extLst>
          </p:cNvPr>
          <p:cNvSpPr txBox="1"/>
          <p:nvPr/>
        </p:nvSpPr>
        <p:spPr>
          <a:xfrm>
            <a:off x="6447063" y="2378920"/>
            <a:ext cx="2207080" cy="369332"/>
          </a:xfrm>
          <a:prstGeom prst="rect">
            <a:avLst/>
          </a:prstGeom>
          <a:noFill/>
        </p:spPr>
        <p:txBody>
          <a:bodyPr wrap="square" rtlCol="0">
            <a:spAutoFit/>
          </a:bodyPr>
          <a:lstStyle/>
          <a:p>
            <a:r>
              <a:rPr lang="en-SG" sz="1800" b="1"/>
              <a:t>Agent (Visitor)</a:t>
            </a:r>
          </a:p>
        </p:txBody>
      </p:sp>
      <p:cxnSp>
        <p:nvCxnSpPr>
          <p:cNvPr id="12" name="Straight Arrow Connector 11">
            <a:extLst>
              <a:ext uri="{FF2B5EF4-FFF2-40B4-BE49-F238E27FC236}">
                <a16:creationId xmlns:a16="http://schemas.microsoft.com/office/drawing/2014/main" id="{6C68C6A2-B94D-5D78-2205-DF5008BB4E64}"/>
              </a:ext>
            </a:extLst>
          </p:cNvPr>
          <p:cNvCxnSpPr>
            <a:cxnSpLocks/>
            <a:stCxn id="15" idx="3"/>
          </p:cNvCxnSpPr>
          <p:nvPr/>
        </p:nvCxnSpPr>
        <p:spPr>
          <a:xfrm>
            <a:off x="3853543" y="3714234"/>
            <a:ext cx="2106386" cy="0"/>
          </a:xfrm>
          <a:prstGeom prst="straightConnector1">
            <a:avLst/>
          </a:prstGeom>
          <a:ln w="3810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08A16B1-7C07-3BBA-4EDE-FFD1BFC159E9}"/>
              </a:ext>
            </a:extLst>
          </p:cNvPr>
          <p:cNvSpPr txBox="1"/>
          <p:nvPr/>
        </p:nvSpPr>
        <p:spPr>
          <a:xfrm>
            <a:off x="6009180" y="3529568"/>
            <a:ext cx="2207080" cy="369332"/>
          </a:xfrm>
          <a:prstGeom prst="rect">
            <a:avLst/>
          </a:prstGeom>
          <a:noFill/>
        </p:spPr>
        <p:txBody>
          <a:bodyPr wrap="square" rtlCol="0">
            <a:spAutoFit/>
          </a:bodyPr>
          <a:lstStyle/>
          <a:p>
            <a:r>
              <a:rPr lang="en-SG" sz="1800" b="1"/>
              <a:t>Graph &amp; Statistic </a:t>
            </a:r>
          </a:p>
        </p:txBody>
      </p:sp>
      <p:sp>
        <p:nvSpPr>
          <p:cNvPr id="15" name="Rectangle 14">
            <a:extLst>
              <a:ext uri="{FF2B5EF4-FFF2-40B4-BE49-F238E27FC236}">
                <a16:creationId xmlns:a16="http://schemas.microsoft.com/office/drawing/2014/main" id="{DDEB0C6D-CC08-ACA3-8A4A-9FD82F125CBB}"/>
              </a:ext>
            </a:extLst>
          </p:cNvPr>
          <p:cNvSpPr/>
          <p:nvPr/>
        </p:nvSpPr>
        <p:spPr>
          <a:xfrm>
            <a:off x="1453243" y="3086328"/>
            <a:ext cx="2400300" cy="1255812"/>
          </a:xfrm>
          <a:prstGeom prst="rect">
            <a:avLst/>
          </a:prstGeom>
          <a:no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Rectangle 18">
            <a:extLst>
              <a:ext uri="{FF2B5EF4-FFF2-40B4-BE49-F238E27FC236}">
                <a16:creationId xmlns:a16="http://schemas.microsoft.com/office/drawing/2014/main" id="{D2878586-8B9A-1BF6-90A7-90B089A6BC7B}"/>
              </a:ext>
            </a:extLst>
          </p:cNvPr>
          <p:cNvSpPr/>
          <p:nvPr/>
        </p:nvSpPr>
        <p:spPr>
          <a:xfrm>
            <a:off x="904875" y="4339349"/>
            <a:ext cx="3497035" cy="425534"/>
          </a:xfrm>
          <a:prstGeom prst="rect">
            <a:avLst/>
          </a:prstGeom>
          <a:no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0" name="Straight Arrow Connector 19">
            <a:extLst>
              <a:ext uri="{FF2B5EF4-FFF2-40B4-BE49-F238E27FC236}">
                <a16:creationId xmlns:a16="http://schemas.microsoft.com/office/drawing/2014/main" id="{E04D8D53-3362-4012-A131-CA702AFD6012}"/>
              </a:ext>
            </a:extLst>
          </p:cNvPr>
          <p:cNvCxnSpPr>
            <a:cxnSpLocks/>
          </p:cNvCxnSpPr>
          <p:nvPr/>
        </p:nvCxnSpPr>
        <p:spPr>
          <a:xfrm>
            <a:off x="4401910" y="4568763"/>
            <a:ext cx="1607270" cy="0"/>
          </a:xfrm>
          <a:prstGeom prst="straightConnector1">
            <a:avLst/>
          </a:prstGeom>
          <a:ln w="3810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C88AC811-BDFF-2BA2-675B-089E38E190B8}"/>
              </a:ext>
            </a:extLst>
          </p:cNvPr>
          <p:cNvSpPr txBox="1"/>
          <p:nvPr/>
        </p:nvSpPr>
        <p:spPr>
          <a:xfrm>
            <a:off x="6009180" y="4208815"/>
            <a:ext cx="3064063" cy="646331"/>
          </a:xfrm>
          <a:prstGeom prst="rect">
            <a:avLst/>
          </a:prstGeom>
          <a:noFill/>
        </p:spPr>
        <p:txBody>
          <a:bodyPr wrap="square" rtlCol="0">
            <a:spAutoFit/>
          </a:bodyPr>
          <a:lstStyle/>
          <a:p>
            <a:r>
              <a:rPr lang="en-SG" sz="1800" b="1"/>
              <a:t>Different navigation function button</a:t>
            </a:r>
          </a:p>
        </p:txBody>
      </p:sp>
    </p:spTree>
    <p:extLst>
      <p:ext uri="{BB962C8B-B14F-4D97-AF65-F5344CB8AC3E}">
        <p14:creationId xmlns:p14="http://schemas.microsoft.com/office/powerpoint/2010/main" val="25699829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79"/>
        <p:cNvGrpSpPr/>
        <p:nvPr/>
      </p:nvGrpSpPr>
      <p:grpSpPr>
        <a:xfrm>
          <a:off x="0" y="0"/>
          <a:ext cx="0" cy="0"/>
          <a:chOff x="0" y="0"/>
          <a:chExt cx="0" cy="0"/>
        </a:xfrm>
      </p:grpSpPr>
      <p:sp>
        <p:nvSpPr>
          <p:cNvPr id="3780" name="Google Shape;3780;p43"/>
          <p:cNvSpPr txBox="1">
            <a:spLocks noGrp="1"/>
          </p:cNvSpPr>
          <p:nvPr>
            <p:ph type="title"/>
          </p:nvPr>
        </p:nvSpPr>
        <p:spPr>
          <a:xfrm>
            <a:off x="720000" y="676656"/>
            <a:ext cx="7704000" cy="32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SG"/>
              <a:t>First Draft Problems</a:t>
            </a:r>
          </a:p>
        </p:txBody>
      </p:sp>
      <p:sp>
        <p:nvSpPr>
          <p:cNvPr id="3787" name="Google Shape;3787;p43"/>
          <p:cNvSpPr/>
          <p:nvPr/>
        </p:nvSpPr>
        <p:spPr>
          <a:xfrm>
            <a:off x="424424" y="3970150"/>
            <a:ext cx="786138" cy="371991"/>
          </a:xfrm>
          <a:custGeom>
            <a:avLst/>
            <a:gdLst/>
            <a:ahLst/>
            <a:cxnLst/>
            <a:rect l="l" t="t" r="r" b="b"/>
            <a:pathLst>
              <a:path w="16762" h="7932" extrusionOk="0">
                <a:moveTo>
                  <a:pt x="6168" y="1"/>
                </a:moveTo>
                <a:cubicBezTo>
                  <a:pt x="5051" y="1"/>
                  <a:pt x="3940" y="1290"/>
                  <a:pt x="3690" y="2826"/>
                </a:cubicBezTo>
                <a:cubicBezTo>
                  <a:pt x="3426" y="4408"/>
                  <a:pt x="4151" y="5699"/>
                  <a:pt x="4270" y="5910"/>
                </a:cubicBezTo>
                <a:cubicBezTo>
                  <a:pt x="4108" y="5802"/>
                  <a:pt x="3101" y="5155"/>
                  <a:pt x="2093" y="5155"/>
                </a:cubicBezTo>
                <a:cubicBezTo>
                  <a:pt x="1622" y="5155"/>
                  <a:pt x="1150" y="5296"/>
                  <a:pt x="765" y="5699"/>
                </a:cubicBezTo>
                <a:cubicBezTo>
                  <a:pt x="488" y="6002"/>
                  <a:pt x="0" y="6687"/>
                  <a:pt x="145" y="7254"/>
                </a:cubicBezTo>
                <a:cubicBezTo>
                  <a:pt x="258" y="7645"/>
                  <a:pt x="685" y="7932"/>
                  <a:pt x="1250" y="7932"/>
                </a:cubicBezTo>
                <a:cubicBezTo>
                  <a:pt x="1408" y="7932"/>
                  <a:pt x="1577" y="7909"/>
                  <a:pt x="1753" y="7860"/>
                </a:cubicBezTo>
                <a:lnTo>
                  <a:pt x="16063" y="7860"/>
                </a:lnTo>
                <a:cubicBezTo>
                  <a:pt x="16538" y="7557"/>
                  <a:pt x="16762" y="7320"/>
                  <a:pt x="16749" y="7148"/>
                </a:cubicBezTo>
                <a:cubicBezTo>
                  <a:pt x="16710" y="6896"/>
                  <a:pt x="16177" y="6772"/>
                  <a:pt x="15144" y="6772"/>
                </a:cubicBezTo>
                <a:cubicBezTo>
                  <a:pt x="14776" y="6772"/>
                  <a:pt x="14345" y="6788"/>
                  <a:pt x="13850" y="6819"/>
                </a:cubicBezTo>
                <a:cubicBezTo>
                  <a:pt x="14601" y="6687"/>
                  <a:pt x="15181" y="6028"/>
                  <a:pt x="15286" y="5251"/>
                </a:cubicBezTo>
                <a:cubicBezTo>
                  <a:pt x="15365" y="4724"/>
                  <a:pt x="15246" y="4065"/>
                  <a:pt x="14904" y="3643"/>
                </a:cubicBezTo>
                <a:cubicBezTo>
                  <a:pt x="14599" y="3270"/>
                  <a:pt x="14228" y="3212"/>
                  <a:pt x="13956" y="3212"/>
                </a:cubicBezTo>
                <a:cubicBezTo>
                  <a:pt x="13863" y="3212"/>
                  <a:pt x="13781" y="3218"/>
                  <a:pt x="13718" y="3222"/>
                </a:cubicBezTo>
                <a:cubicBezTo>
                  <a:pt x="12558" y="3301"/>
                  <a:pt x="11833" y="4882"/>
                  <a:pt x="11833" y="4882"/>
                </a:cubicBezTo>
                <a:cubicBezTo>
                  <a:pt x="11833" y="4882"/>
                  <a:pt x="11926" y="2932"/>
                  <a:pt x="11254" y="1983"/>
                </a:cubicBezTo>
                <a:cubicBezTo>
                  <a:pt x="10779" y="1285"/>
                  <a:pt x="10015" y="1285"/>
                  <a:pt x="9989" y="1285"/>
                </a:cubicBezTo>
                <a:cubicBezTo>
                  <a:pt x="9303" y="1285"/>
                  <a:pt x="8605" y="1983"/>
                  <a:pt x="8052" y="3156"/>
                </a:cubicBezTo>
                <a:cubicBezTo>
                  <a:pt x="8131" y="2550"/>
                  <a:pt x="8117" y="1957"/>
                  <a:pt x="7946" y="1443"/>
                </a:cubicBezTo>
                <a:cubicBezTo>
                  <a:pt x="7564" y="336"/>
                  <a:pt x="6576" y="59"/>
                  <a:pt x="6523" y="46"/>
                </a:cubicBezTo>
                <a:cubicBezTo>
                  <a:pt x="6405" y="16"/>
                  <a:pt x="6286" y="1"/>
                  <a:pt x="61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43"/>
          <p:cNvSpPr/>
          <p:nvPr/>
        </p:nvSpPr>
        <p:spPr>
          <a:xfrm>
            <a:off x="7989116" y="786001"/>
            <a:ext cx="734092" cy="347402"/>
          </a:xfrm>
          <a:custGeom>
            <a:avLst/>
            <a:gdLst/>
            <a:ahLst/>
            <a:cxnLst/>
            <a:rect l="l" t="t" r="r" b="b"/>
            <a:pathLst>
              <a:path w="16762" h="7932" extrusionOk="0">
                <a:moveTo>
                  <a:pt x="6168" y="1"/>
                </a:moveTo>
                <a:cubicBezTo>
                  <a:pt x="5051" y="1"/>
                  <a:pt x="3940" y="1290"/>
                  <a:pt x="3690" y="2826"/>
                </a:cubicBezTo>
                <a:cubicBezTo>
                  <a:pt x="3426" y="4408"/>
                  <a:pt x="4151" y="5699"/>
                  <a:pt x="4270" y="5910"/>
                </a:cubicBezTo>
                <a:cubicBezTo>
                  <a:pt x="4108" y="5802"/>
                  <a:pt x="3101" y="5155"/>
                  <a:pt x="2093" y="5155"/>
                </a:cubicBezTo>
                <a:cubicBezTo>
                  <a:pt x="1622" y="5155"/>
                  <a:pt x="1150" y="5296"/>
                  <a:pt x="765" y="5699"/>
                </a:cubicBezTo>
                <a:cubicBezTo>
                  <a:pt x="488" y="6002"/>
                  <a:pt x="0" y="6687"/>
                  <a:pt x="145" y="7254"/>
                </a:cubicBezTo>
                <a:cubicBezTo>
                  <a:pt x="258" y="7645"/>
                  <a:pt x="685" y="7932"/>
                  <a:pt x="1250" y="7932"/>
                </a:cubicBezTo>
                <a:cubicBezTo>
                  <a:pt x="1408" y="7932"/>
                  <a:pt x="1577" y="7909"/>
                  <a:pt x="1753" y="7860"/>
                </a:cubicBezTo>
                <a:lnTo>
                  <a:pt x="16063" y="7860"/>
                </a:lnTo>
                <a:cubicBezTo>
                  <a:pt x="16538" y="7557"/>
                  <a:pt x="16762" y="7320"/>
                  <a:pt x="16749" y="7148"/>
                </a:cubicBezTo>
                <a:cubicBezTo>
                  <a:pt x="16710" y="6896"/>
                  <a:pt x="16177" y="6772"/>
                  <a:pt x="15144" y="6772"/>
                </a:cubicBezTo>
                <a:cubicBezTo>
                  <a:pt x="14776" y="6772"/>
                  <a:pt x="14345" y="6788"/>
                  <a:pt x="13850" y="6819"/>
                </a:cubicBezTo>
                <a:cubicBezTo>
                  <a:pt x="14601" y="6687"/>
                  <a:pt x="15181" y="6028"/>
                  <a:pt x="15286" y="5251"/>
                </a:cubicBezTo>
                <a:cubicBezTo>
                  <a:pt x="15365" y="4724"/>
                  <a:pt x="15246" y="4065"/>
                  <a:pt x="14904" y="3643"/>
                </a:cubicBezTo>
                <a:cubicBezTo>
                  <a:pt x="14599" y="3270"/>
                  <a:pt x="14228" y="3212"/>
                  <a:pt x="13956" y="3212"/>
                </a:cubicBezTo>
                <a:cubicBezTo>
                  <a:pt x="13863" y="3212"/>
                  <a:pt x="13781" y="3218"/>
                  <a:pt x="13718" y="3222"/>
                </a:cubicBezTo>
                <a:cubicBezTo>
                  <a:pt x="12558" y="3301"/>
                  <a:pt x="11833" y="4882"/>
                  <a:pt x="11833" y="4882"/>
                </a:cubicBezTo>
                <a:cubicBezTo>
                  <a:pt x="11833" y="4882"/>
                  <a:pt x="11926" y="2932"/>
                  <a:pt x="11254" y="1983"/>
                </a:cubicBezTo>
                <a:cubicBezTo>
                  <a:pt x="10779" y="1285"/>
                  <a:pt x="10015" y="1285"/>
                  <a:pt x="9989" y="1285"/>
                </a:cubicBezTo>
                <a:cubicBezTo>
                  <a:pt x="9303" y="1285"/>
                  <a:pt x="8605" y="1983"/>
                  <a:pt x="8052" y="3156"/>
                </a:cubicBezTo>
                <a:cubicBezTo>
                  <a:pt x="8131" y="2550"/>
                  <a:pt x="8117" y="1957"/>
                  <a:pt x="7946" y="1443"/>
                </a:cubicBezTo>
                <a:cubicBezTo>
                  <a:pt x="7564" y="336"/>
                  <a:pt x="6576" y="59"/>
                  <a:pt x="6523" y="46"/>
                </a:cubicBezTo>
                <a:cubicBezTo>
                  <a:pt x="6405" y="16"/>
                  <a:pt x="6286" y="1"/>
                  <a:pt x="61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4568CC1B-AAE1-F5A9-2718-C3A1709F5840}"/>
              </a:ext>
            </a:extLst>
          </p:cNvPr>
          <p:cNvSpPr txBox="1"/>
          <p:nvPr/>
        </p:nvSpPr>
        <p:spPr>
          <a:xfrm>
            <a:off x="732263" y="1080849"/>
            <a:ext cx="7703999" cy="4062651"/>
          </a:xfrm>
          <a:prstGeom prst="rect">
            <a:avLst/>
          </a:prstGeom>
          <a:noFill/>
        </p:spPr>
        <p:txBody>
          <a:bodyPr wrap="square">
            <a:spAutoFit/>
          </a:bodyPr>
          <a:lstStyle/>
          <a:p>
            <a:pPr marL="514350" indent="-514350">
              <a:buFont typeface="Arial" panose="020B0604020202020204" pitchFamily="34" charset="0"/>
              <a:buChar char="•"/>
            </a:pPr>
            <a:r>
              <a:rPr lang="en-US" sz="1800">
                <a:cs typeface="Calibri" panose="020F0502020204030204"/>
              </a:rPr>
              <a:t>After testing with 1 agent, we tried adding more agents and removing the rectangles as it was blocking some agents for now.</a:t>
            </a:r>
          </a:p>
          <a:p>
            <a:pPr marL="514350" indent="-514350">
              <a:buFont typeface="Arial" panose="020B0604020202020204" pitchFamily="34" charset="0"/>
              <a:buChar char="•"/>
            </a:pPr>
            <a:endParaRPr lang="en-US" sz="1800">
              <a:cs typeface="Calibri" panose="020F0502020204030204"/>
            </a:endParaRPr>
          </a:p>
          <a:p>
            <a:pPr marL="514350" indent="-514350">
              <a:buFont typeface="Arial" panose="020B0604020202020204" pitchFamily="34" charset="0"/>
              <a:buChar char="•"/>
            </a:pPr>
            <a:r>
              <a:rPr lang="en-US" sz="1800">
                <a:cs typeface="Calibri" panose="020F0502020204030204"/>
              </a:rPr>
              <a:t>We found issues getting the shortest path algorithm to work correctly.</a:t>
            </a:r>
          </a:p>
          <a:p>
            <a:pPr marL="514350" indent="-514350">
              <a:buFont typeface="Arial" panose="020B0604020202020204" pitchFamily="34" charset="0"/>
              <a:buChar char="•"/>
            </a:pPr>
            <a:endParaRPr lang="en-US" sz="1800">
              <a:cs typeface="Calibri" panose="020F0502020204030204"/>
            </a:endParaRPr>
          </a:p>
          <a:p>
            <a:pPr marL="514350" indent="-514350">
              <a:buFont typeface="Arial" panose="020B0604020202020204" pitchFamily="34" charset="0"/>
              <a:buChar char="•"/>
            </a:pPr>
            <a:r>
              <a:rPr lang="en-US" sz="1800">
                <a:cs typeface="Calibri" panose="020F0502020204030204"/>
              </a:rPr>
              <a:t>Agents were going beyond the shortest paths.</a:t>
            </a:r>
          </a:p>
          <a:p>
            <a:pPr marL="514350" indent="-514350">
              <a:buFont typeface="Arial" panose="020B0604020202020204" pitchFamily="34" charset="0"/>
              <a:buChar char="•"/>
            </a:pPr>
            <a:endParaRPr lang="en-US" sz="1800">
              <a:cs typeface="Calibri" panose="020F0502020204030204"/>
            </a:endParaRPr>
          </a:p>
          <a:p>
            <a:pPr marL="514350" indent="-514350">
              <a:buFont typeface="Arial" panose="020B0604020202020204" pitchFamily="34" charset="0"/>
              <a:buChar char="•"/>
            </a:pPr>
            <a:r>
              <a:rPr lang="en-US" sz="1800">
                <a:cs typeface="Calibri" panose="020F0502020204030204"/>
              </a:rPr>
              <a:t>After fixing the issue with the shortest paths, we realized there was an issue where some agents stopped moving prematurely.</a:t>
            </a:r>
          </a:p>
          <a:p>
            <a:pPr marL="514350" indent="-514350">
              <a:buFont typeface="Arial" panose="020B0604020202020204" pitchFamily="34" charset="0"/>
              <a:buChar char="•"/>
            </a:pPr>
            <a:endParaRPr lang="en-US" sz="1800">
              <a:cs typeface="Calibri" panose="020F0502020204030204"/>
            </a:endParaRPr>
          </a:p>
          <a:p>
            <a:pPr marL="514350" indent="-514350">
              <a:buFont typeface="Arial" panose="020B0604020202020204" pitchFamily="34" charset="0"/>
              <a:buChar char="•"/>
            </a:pPr>
            <a:r>
              <a:rPr lang="en-US" sz="1800">
                <a:cs typeface="Calibri" panose="020F0502020204030204"/>
              </a:rPr>
              <a:t>This was because of flaws in the update loop in the code, leading to the linear interpolation of the agents to be wrong.</a:t>
            </a:r>
          </a:p>
          <a:p>
            <a:pPr marL="514350" indent="-514350">
              <a:buFont typeface="Arial" panose="020B0604020202020204" pitchFamily="34" charset="0"/>
              <a:buChar char="•"/>
            </a:pPr>
            <a:endParaRPr lang="en-US" sz="1800">
              <a:cs typeface="Calibri" panose="020F0502020204030204"/>
            </a:endParaRPr>
          </a:p>
          <a:p>
            <a:pPr marL="514350" indent="-514350">
              <a:buFont typeface="Arial" panose="020B0604020202020204" pitchFamily="34" charset="0"/>
              <a:buChar char="•"/>
            </a:pPr>
            <a:endParaRPr lang="en-US" sz="2400">
              <a:cs typeface="Calibri" panose="020F0502020204030204"/>
            </a:endParaRPr>
          </a:p>
        </p:txBody>
      </p:sp>
    </p:spTree>
    <p:extLst>
      <p:ext uri="{BB962C8B-B14F-4D97-AF65-F5344CB8AC3E}">
        <p14:creationId xmlns:p14="http://schemas.microsoft.com/office/powerpoint/2010/main" val="3620736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6D9EEB"/>
        </a:solidFill>
        <a:effectLst/>
      </p:bgPr>
    </p:bg>
    <p:spTree>
      <p:nvGrpSpPr>
        <p:cNvPr id="1" name="Shape 3301"/>
        <p:cNvGrpSpPr/>
        <p:nvPr/>
      </p:nvGrpSpPr>
      <p:grpSpPr>
        <a:xfrm>
          <a:off x="0" y="0"/>
          <a:ext cx="0" cy="0"/>
          <a:chOff x="0" y="0"/>
          <a:chExt cx="0" cy="0"/>
        </a:xfrm>
      </p:grpSpPr>
      <p:sp>
        <p:nvSpPr>
          <p:cNvPr id="3302" name="Google Shape;3302;p38"/>
          <p:cNvSpPr txBox="1">
            <a:spLocks noGrp="1"/>
          </p:cNvSpPr>
          <p:nvPr>
            <p:ph type="title"/>
          </p:nvPr>
        </p:nvSpPr>
        <p:spPr>
          <a:xfrm>
            <a:off x="720000" y="676361"/>
            <a:ext cx="7704000" cy="32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Model Description</a:t>
            </a:r>
            <a:endParaRPr/>
          </a:p>
        </p:txBody>
      </p:sp>
      <p:sp>
        <p:nvSpPr>
          <p:cNvPr id="3" name="Text Placeholder 2">
            <a:extLst>
              <a:ext uri="{FF2B5EF4-FFF2-40B4-BE49-F238E27FC236}">
                <a16:creationId xmlns:a16="http://schemas.microsoft.com/office/drawing/2014/main" id="{3A623395-1928-275B-1F93-2DD52DA8DD17}"/>
              </a:ext>
            </a:extLst>
          </p:cNvPr>
          <p:cNvSpPr>
            <a:spLocks noGrp="1"/>
          </p:cNvSpPr>
          <p:nvPr>
            <p:ph type="body" idx="1"/>
          </p:nvPr>
        </p:nvSpPr>
        <p:spPr>
          <a:xfrm>
            <a:off x="560025" y="1132952"/>
            <a:ext cx="8023950" cy="3387350"/>
          </a:xfrm>
        </p:spPr>
        <p:txBody>
          <a:bodyPr/>
          <a:lstStyle/>
          <a:p>
            <a:pPr marL="152400" indent="0" algn="l">
              <a:buNone/>
            </a:pPr>
            <a:r>
              <a:rPr lang="en-SG" sz="1600" b="1" dirty="0">
                <a:solidFill>
                  <a:schemeClr val="accent1"/>
                </a:solidFill>
              </a:rPr>
              <a:t>Simulation Objective:</a:t>
            </a:r>
          </a:p>
          <a:p>
            <a:pPr marL="438150" indent="-285750" algn="l">
              <a:buFont typeface="Arial" panose="020B0604020202020204" pitchFamily="34" charset="0"/>
              <a:buChar char="•"/>
            </a:pPr>
            <a:r>
              <a:rPr lang="en-SG" dirty="0"/>
              <a:t>T</a:t>
            </a:r>
            <a:r>
              <a:rPr lang="en-US" dirty="0"/>
              <a:t>o simulate a theme park environment, including different types of rides and how they might impact visitor experiences and the profits of the park.</a:t>
            </a:r>
            <a:endParaRPr lang="en-SG" dirty="0"/>
          </a:p>
          <a:p>
            <a:pPr marL="438150" indent="-285750" algn="l">
              <a:lnSpc>
                <a:spcPct val="114999"/>
              </a:lnSpc>
              <a:buFont typeface="Arial" panose="020B0604020202020204" pitchFamily="34" charset="0"/>
              <a:buChar char="•"/>
            </a:pPr>
            <a:endParaRPr lang="en-US" dirty="0">
              <a:solidFill>
                <a:srgbClr val="0B5394"/>
              </a:solidFill>
            </a:endParaRPr>
          </a:p>
          <a:p>
            <a:pPr marL="152400" indent="0" algn="l">
              <a:buNone/>
            </a:pPr>
            <a:r>
              <a:rPr lang="en-SG" sz="1600" b="1" dirty="0">
                <a:solidFill>
                  <a:schemeClr val="accent1"/>
                </a:solidFill>
              </a:rPr>
              <a:t>Type of model used in the simulation:</a:t>
            </a:r>
          </a:p>
          <a:p>
            <a:pPr marL="438150" indent="-285750" algn="l">
              <a:buFont typeface="Arial" panose="020B0604020202020204" pitchFamily="34" charset="0"/>
              <a:buChar char="•"/>
            </a:pPr>
            <a:r>
              <a:rPr lang="en-US" dirty="0"/>
              <a:t>The model uses agent-based modelling, which means that individual agents are created to represent the visitors to the park. These agents are programmed with different behaviors and preferences, which influence how they interact with the park and its rides.</a:t>
            </a:r>
          </a:p>
          <a:p>
            <a:pPr marL="438150" indent="-285750" algn="l">
              <a:lnSpc>
                <a:spcPct val="114999"/>
              </a:lnSpc>
              <a:buFont typeface="Arial" panose="020B0604020202020204" pitchFamily="34" charset="0"/>
              <a:buChar char="•"/>
            </a:pPr>
            <a:endParaRPr lang="en-US" dirty="0"/>
          </a:p>
          <a:p>
            <a:pPr marL="152400" indent="0" algn="l">
              <a:buNone/>
            </a:pPr>
            <a:r>
              <a:rPr lang="en-SG" sz="1600" b="1" dirty="0">
                <a:solidFill>
                  <a:schemeClr val="accent1"/>
                </a:solidFill>
              </a:rPr>
              <a:t>Output analysis:</a:t>
            </a:r>
          </a:p>
          <a:p>
            <a:pPr marL="438150" indent="-285750" algn="l">
              <a:buFont typeface="Arial" panose="020B0604020202020204" pitchFamily="34" charset="0"/>
              <a:buChar char="•"/>
            </a:pPr>
            <a:r>
              <a:rPr lang="en-US" dirty="0"/>
              <a:t>Data collected from the simulation is used to perform output analysis, which involves analyzing the statistics and results generated by the simulation using various statistical analysis methods. This analysis could include measures of agent satisfaction level and ride popularity. </a:t>
            </a:r>
          </a:p>
          <a:p>
            <a:pPr marL="438150" indent="-285750" algn="l">
              <a:buFont typeface="Arial" panose="020B0604020202020204" pitchFamily="34" charset="0"/>
              <a:buChar char="•"/>
            </a:pP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79"/>
        <p:cNvGrpSpPr/>
        <p:nvPr/>
      </p:nvGrpSpPr>
      <p:grpSpPr>
        <a:xfrm>
          <a:off x="0" y="0"/>
          <a:ext cx="0" cy="0"/>
          <a:chOff x="0" y="0"/>
          <a:chExt cx="0" cy="0"/>
        </a:xfrm>
      </p:grpSpPr>
      <p:sp>
        <p:nvSpPr>
          <p:cNvPr id="3780" name="Google Shape;3780;p43"/>
          <p:cNvSpPr txBox="1">
            <a:spLocks noGrp="1"/>
          </p:cNvSpPr>
          <p:nvPr>
            <p:ph type="title"/>
          </p:nvPr>
        </p:nvSpPr>
        <p:spPr>
          <a:xfrm>
            <a:off x="720000" y="676656"/>
            <a:ext cx="7704000" cy="32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SG"/>
              <a:t>First Draft Problems</a:t>
            </a:r>
          </a:p>
        </p:txBody>
      </p:sp>
      <p:sp>
        <p:nvSpPr>
          <p:cNvPr id="3787" name="Google Shape;3787;p43"/>
          <p:cNvSpPr/>
          <p:nvPr/>
        </p:nvSpPr>
        <p:spPr>
          <a:xfrm>
            <a:off x="424424" y="3970150"/>
            <a:ext cx="786138" cy="371991"/>
          </a:xfrm>
          <a:custGeom>
            <a:avLst/>
            <a:gdLst/>
            <a:ahLst/>
            <a:cxnLst/>
            <a:rect l="l" t="t" r="r" b="b"/>
            <a:pathLst>
              <a:path w="16762" h="7932" extrusionOk="0">
                <a:moveTo>
                  <a:pt x="6168" y="1"/>
                </a:moveTo>
                <a:cubicBezTo>
                  <a:pt x="5051" y="1"/>
                  <a:pt x="3940" y="1290"/>
                  <a:pt x="3690" y="2826"/>
                </a:cubicBezTo>
                <a:cubicBezTo>
                  <a:pt x="3426" y="4408"/>
                  <a:pt x="4151" y="5699"/>
                  <a:pt x="4270" y="5910"/>
                </a:cubicBezTo>
                <a:cubicBezTo>
                  <a:pt x="4108" y="5802"/>
                  <a:pt x="3101" y="5155"/>
                  <a:pt x="2093" y="5155"/>
                </a:cubicBezTo>
                <a:cubicBezTo>
                  <a:pt x="1622" y="5155"/>
                  <a:pt x="1150" y="5296"/>
                  <a:pt x="765" y="5699"/>
                </a:cubicBezTo>
                <a:cubicBezTo>
                  <a:pt x="488" y="6002"/>
                  <a:pt x="0" y="6687"/>
                  <a:pt x="145" y="7254"/>
                </a:cubicBezTo>
                <a:cubicBezTo>
                  <a:pt x="258" y="7645"/>
                  <a:pt x="685" y="7932"/>
                  <a:pt x="1250" y="7932"/>
                </a:cubicBezTo>
                <a:cubicBezTo>
                  <a:pt x="1408" y="7932"/>
                  <a:pt x="1577" y="7909"/>
                  <a:pt x="1753" y="7860"/>
                </a:cubicBezTo>
                <a:lnTo>
                  <a:pt x="16063" y="7860"/>
                </a:lnTo>
                <a:cubicBezTo>
                  <a:pt x="16538" y="7557"/>
                  <a:pt x="16762" y="7320"/>
                  <a:pt x="16749" y="7148"/>
                </a:cubicBezTo>
                <a:cubicBezTo>
                  <a:pt x="16710" y="6896"/>
                  <a:pt x="16177" y="6772"/>
                  <a:pt x="15144" y="6772"/>
                </a:cubicBezTo>
                <a:cubicBezTo>
                  <a:pt x="14776" y="6772"/>
                  <a:pt x="14345" y="6788"/>
                  <a:pt x="13850" y="6819"/>
                </a:cubicBezTo>
                <a:cubicBezTo>
                  <a:pt x="14601" y="6687"/>
                  <a:pt x="15181" y="6028"/>
                  <a:pt x="15286" y="5251"/>
                </a:cubicBezTo>
                <a:cubicBezTo>
                  <a:pt x="15365" y="4724"/>
                  <a:pt x="15246" y="4065"/>
                  <a:pt x="14904" y="3643"/>
                </a:cubicBezTo>
                <a:cubicBezTo>
                  <a:pt x="14599" y="3270"/>
                  <a:pt x="14228" y="3212"/>
                  <a:pt x="13956" y="3212"/>
                </a:cubicBezTo>
                <a:cubicBezTo>
                  <a:pt x="13863" y="3212"/>
                  <a:pt x="13781" y="3218"/>
                  <a:pt x="13718" y="3222"/>
                </a:cubicBezTo>
                <a:cubicBezTo>
                  <a:pt x="12558" y="3301"/>
                  <a:pt x="11833" y="4882"/>
                  <a:pt x="11833" y="4882"/>
                </a:cubicBezTo>
                <a:cubicBezTo>
                  <a:pt x="11833" y="4882"/>
                  <a:pt x="11926" y="2932"/>
                  <a:pt x="11254" y="1983"/>
                </a:cubicBezTo>
                <a:cubicBezTo>
                  <a:pt x="10779" y="1285"/>
                  <a:pt x="10015" y="1285"/>
                  <a:pt x="9989" y="1285"/>
                </a:cubicBezTo>
                <a:cubicBezTo>
                  <a:pt x="9303" y="1285"/>
                  <a:pt x="8605" y="1983"/>
                  <a:pt x="8052" y="3156"/>
                </a:cubicBezTo>
                <a:cubicBezTo>
                  <a:pt x="8131" y="2550"/>
                  <a:pt x="8117" y="1957"/>
                  <a:pt x="7946" y="1443"/>
                </a:cubicBezTo>
                <a:cubicBezTo>
                  <a:pt x="7564" y="336"/>
                  <a:pt x="6576" y="59"/>
                  <a:pt x="6523" y="46"/>
                </a:cubicBezTo>
                <a:cubicBezTo>
                  <a:pt x="6405" y="16"/>
                  <a:pt x="6286" y="1"/>
                  <a:pt x="61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43"/>
          <p:cNvSpPr/>
          <p:nvPr/>
        </p:nvSpPr>
        <p:spPr>
          <a:xfrm>
            <a:off x="7989116" y="786001"/>
            <a:ext cx="734092" cy="347402"/>
          </a:xfrm>
          <a:custGeom>
            <a:avLst/>
            <a:gdLst/>
            <a:ahLst/>
            <a:cxnLst/>
            <a:rect l="l" t="t" r="r" b="b"/>
            <a:pathLst>
              <a:path w="16762" h="7932" extrusionOk="0">
                <a:moveTo>
                  <a:pt x="6168" y="1"/>
                </a:moveTo>
                <a:cubicBezTo>
                  <a:pt x="5051" y="1"/>
                  <a:pt x="3940" y="1290"/>
                  <a:pt x="3690" y="2826"/>
                </a:cubicBezTo>
                <a:cubicBezTo>
                  <a:pt x="3426" y="4408"/>
                  <a:pt x="4151" y="5699"/>
                  <a:pt x="4270" y="5910"/>
                </a:cubicBezTo>
                <a:cubicBezTo>
                  <a:pt x="4108" y="5802"/>
                  <a:pt x="3101" y="5155"/>
                  <a:pt x="2093" y="5155"/>
                </a:cubicBezTo>
                <a:cubicBezTo>
                  <a:pt x="1622" y="5155"/>
                  <a:pt x="1150" y="5296"/>
                  <a:pt x="765" y="5699"/>
                </a:cubicBezTo>
                <a:cubicBezTo>
                  <a:pt x="488" y="6002"/>
                  <a:pt x="0" y="6687"/>
                  <a:pt x="145" y="7254"/>
                </a:cubicBezTo>
                <a:cubicBezTo>
                  <a:pt x="258" y="7645"/>
                  <a:pt x="685" y="7932"/>
                  <a:pt x="1250" y="7932"/>
                </a:cubicBezTo>
                <a:cubicBezTo>
                  <a:pt x="1408" y="7932"/>
                  <a:pt x="1577" y="7909"/>
                  <a:pt x="1753" y="7860"/>
                </a:cubicBezTo>
                <a:lnTo>
                  <a:pt x="16063" y="7860"/>
                </a:lnTo>
                <a:cubicBezTo>
                  <a:pt x="16538" y="7557"/>
                  <a:pt x="16762" y="7320"/>
                  <a:pt x="16749" y="7148"/>
                </a:cubicBezTo>
                <a:cubicBezTo>
                  <a:pt x="16710" y="6896"/>
                  <a:pt x="16177" y="6772"/>
                  <a:pt x="15144" y="6772"/>
                </a:cubicBezTo>
                <a:cubicBezTo>
                  <a:pt x="14776" y="6772"/>
                  <a:pt x="14345" y="6788"/>
                  <a:pt x="13850" y="6819"/>
                </a:cubicBezTo>
                <a:cubicBezTo>
                  <a:pt x="14601" y="6687"/>
                  <a:pt x="15181" y="6028"/>
                  <a:pt x="15286" y="5251"/>
                </a:cubicBezTo>
                <a:cubicBezTo>
                  <a:pt x="15365" y="4724"/>
                  <a:pt x="15246" y="4065"/>
                  <a:pt x="14904" y="3643"/>
                </a:cubicBezTo>
                <a:cubicBezTo>
                  <a:pt x="14599" y="3270"/>
                  <a:pt x="14228" y="3212"/>
                  <a:pt x="13956" y="3212"/>
                </a:cubicBezTo>
                <a:cubicBezTo>
                  <a:pt x="13863" y="3212"/>
                  <a:pt x="13781" y="3218"/>
                  <a:pt x="13718" y="3222"/>
                </a:cubicBezTo>
                <a:cubicBezTo>
                  <a:pt x="12558" y="3301"/>
                  <a:pt x="11833" y="4882"/>
                  <a:pt x="11833" y="4882"/>
                </a:cubicBezTo>
                <a:cubicBezTo>
                  <a:pt x="11833" y="4882"/>
                  <a:pt x="11926" y="2932"/>
                  <a:pt x="11254" y="1983"/>
                </a:cubicBezTo>
                <a:cubicBezTo>
                  <a:pt x="10779" y="1285"/>
                  <a:pt x="10015" y="1285"/>
                  <a:pt x="9989" y="1285"/>
                </a:cubicBezTo>
                <a:cubicBezTo>
                  <a:pt x="9303" y="1285"/>
                  <a:pt x="8605" y="1983"/>
                  <a:pt x="8052" y="3156"/>
                </a:cubicBezTo>
                <a:cubicBezTo>
                  <a:pt x="8131" y="2550"/>
                  <a:pt x="8117" y="1957"/>
                  <a:pt x="7946" y="1443"/>
                </a:cubicBezTo>
                <a:cubicBezTo>
                  <a:pt x="7564" y="336"/>
                  <a:pt x="6576" y="59"/>
                  <a:pt x="6523" y="46"/>
                </a:cubicBezTo>
                <a:cubicBezTo>
                  <a:pt x="6405" y="16"/>
                  <a:pt x="6286" y="1"/>
                  <a:pt x="61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4568CC1B-AAE1-F5A9-2718-C3A1709F5840}"/>
              </a:ext>
            </a:extLst>
          </p:cNvPr>
          <p:cNvSpPr txBox="1"/>
          <p:nvPr/>
        </p:nvSpPr>
        <p:spPr>
          <a:xfrm>
            <a:off x="564879" y="1242748"/>
            <a:ext cx="7703999" cy="1200329"/>
          </a:xfrm>
          <a:prstGeom prst="rect">
            <a:avLst/>
          </a:prstGeom>
          <a:noFill/>
        </p:spPr>
        <p:txBody>
          <a:bodyPr wrap="square">
            <a:spAutoFit/>
          </a:bodyPr>
          <a:lstStyle/>
          <a:p>
            <a:pPr marL="514350" indent="-514350">
              <a:buFont typeface="Arial" panose="020B0604020202020204" pitchFamily="34" charset="0"/>
              <a:buChar char="•"/>
            </a:pPr>
            <a:r>
              <a:rPr lang="en-US" sz="1800">
                <a:cs typeface="Calibri" panose="020F0502020204030204"/>
              </a:rPr>
              <a:t>In this first simulation, we did not calculate the profits, and there were some errors in the linear interpolation of the shortest path as some of the agents stopped moving prematurely. However, out of the agents that moved properly, we could test that the simulation logic was valid. </a:t>
            </a:r>
            <a:endParaRPr lang="en-US" sz="2400">
              <a:cs typeface="Calibri" panose="020F0502020204030204"/>
            </a:endParaRPr>
          </a:p>
        </p:txBody>
      </p:sp>
    </p:spTree>
    <p:extLst>
      <p:ext uri="{BB962C8B-B14F-4D97-AF65-F5344CB8AC3E}">
        <p14:creationId xmlns:p14="http://schemas.microsoft.com/office/powerpoint/2010/main" val="2942381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79"/>
        <p:cNvGrpSpPr/>
        <p:nvPr/>
      </p:nvGrpSpPr>
      <p:grpSpPr>
        <a:xfrm>
          <a:off x="0" y="0"/>
          <a:ext cx="0" cy="0"/>
          <a:chOff x="0" y="0"/>
          <a:chExt cx="0" cy="0"/>
        </a:xfrm>
      </p:grpSpPr>
      <p:sp>
        <p:nvSpPr>
          <p:cNvPr id="3787" name="Google Shape;3787;p43"/>
          <p:cNvSpPr/>
          <p:nvPr/>
        </p:nvSpPr>
        <p:spPr>
          <a:xfrm>
            <a:off x="424424" y="3970150"/>
            <a:ext cx="786138" cy="371991"/>
          </a:xfrm>
          <a:custGeom>
            <a:avLst/>
            <a:gdLst/>
            <a:ahLst/>
            <a:cxnLst/>
            <a:rect l="l" t="t" r="r" b="b"/>
            <a:pathLst>
              <a:path w="16762" h="7932" extrusionOk="0">
                <a:moveTo>
                  <a:pt x="6168" y="1"/>
                </a:moveTo>
                <a:cubicBezTo>
                  <a:pt x="5051" y="1"/>
                  <a:pt x="3940" y="1290"/>
                  <a:pt x="3690" y="2826"/>
                </a:cubicBezTo>
                <a:cubicBezTo>
                  <a:pt x="3426" y="4408"/>
                  <a:pt x="4151" y="5699"/>
                  <a:pt x="4270" y="5910"/>
                </a:cubicBezTo>
                <a:cubicBezTo>
                  <a:pt x="4108" y="5802"/>
                  <a:pt x="3101" y="5155"/>
                  <a:pt x="2093" y="5155"/>
                </a:cubicBezTo>
                <a:cubicBezTo>
                  <a:pt x="1622" y="5155"/>
                  <a:pt x="1150" y="5296"/>
                  <a:pt x="765" y="5699"/>
                </a:cubicBezTo>
                <a:cubicBezTo>
                  <a:pt x="488" y="6002"/>
                  <a:pt x="0" y="6687"/>
                  <a:pt x="145" y="7254"/>
                </a:cubicBezTo>
                <a:cubicBezTo>
                  <a:pt x="258" y="7645"/>
                  <a:pt x="685" y="7932"/>
                  <a:pt x="1250" y="7932"/>
                </a:cubicBezTo>
                <a:cubicBezTo>
                  <a:pt x="1408" y="7932"/>
                  <a:pt x="1577" y="7909"/>
                  <a:pt x="1753" y="7860"/>
                </a:cubicBezTo>
                <a:lnTo>
                  <a:pt x="16063" y="7860"/>
                </a:lnTo>
                <a:cubicBezTo>
                  <a:pt x="16538" y="7557"/>
                  <a:pt x="16762" y="7320"/>
                  <a:pt x="16749" y="7148"/>
                </a:cubicBezTo>
                <a:cubicBezTo>
                  <a:pt x="16710" y="6896"/>
                  <a:pt x="16177" y="6772"/>
                  <a:pt x="15144" y="6772"/>
                </a:cubicBezTo>
                <a:cubicBezTo>
                  <a:pt x="14776" y="6772"/>
                  <a:pt x="14345" y="6788"/>
                  <a:pt x="13850" y="6819"/>
                </a:cubicBezTo>
                <a:cubicBezTo>
                  <a:pt x="14601" y="6687"/>
                  <a:pt x="15181" y="6028"/>
                  <a:pt x="15286" y="5251"/>
                </a:cubicBezTo>
                <a:cubicBezTo>
                  <a:pt x="15365" y="4724"/>
                  <a:pt x="15246" y="4065"/>
                  <a:pt x="14904" y="3643"/>
                </a:cubicBezTo>
                <a:cubicBezTo>
                  <a:pt x="14599" y="3270"/>
                  <a:pt x="14228" y="3212"/>
                  <a:pt x="13956" y="3212"/>
                </a:cubicBezTo>
                <a:cubicBezTo>
                  <a:pt x="13863" y="3212"/>
                  <a:pt x="13781" y="3218"/>
                  <a:pt x="13718" y="3222"/>
                </a:cubicBezTo>
                <a:cubicBezTo>
                  <a:pt x="12558" y="3301"/>
                  <a:pt x="11833" y="4882"/>
                  <a:pt x="11833" y="4882"/>
                </a:cubicBezTo>
                <a:cubicBezTo>
                  <a:pt x="11833" y="4882"/>
                  <a:pt x="11926" y="2932"/>
                  <a:pt x="11254" y="1983"/>
                </a:cubicBezTo>
                <a:cubicBezTo>
                  <a:pt x="10779" y="1285"/>
                  <a:pt x="10015" y="1285"/>
                  <a:pt x="9989" y="1285"/>
                </a:cubicBezTo>
                <a:cubicBezTo>
                  <a:pt x="9303" y="1285"/>
                  <a:pt x="8605" y="1983"/>
                  <a:pt x="8052" y="3156"/>
                </a:cubicBezTo>
                <a:cubicBezTo>
                  <a:pt x="8131" y="2550"/>
                  <a:pt x="8117" y="1957"/>
                  <a:pt x="7946" y="1443"/>
                </a:cubicBezTo>
                <a:cubicBezTo>
                  <a:pt x="7564" y="336"/>
                  <a:pt x="6576" y="59"/>
                  <a:pt x="6523" y="46"/>
                </a:cubicBezTo>
                <a:cubicBezTo>
                  <a:pt x="6405" y="16"/>
                  <a:pt x="6286" y="1"/>
                  <a:pt x="61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43"/>
          <p:cNvSpPr/>
          <p:nvPr/>
        </p:nvSpPr>
        <p:spPr>
          <a:xfrm>
            <a:off x="7989116" y="786001"/>
            <a:ext cx="734092" cy="347402"/>
          </a:xfrm>
          <a:custGeom>
            <a:avLst/>
            <a:gdLst/>
            <a:ahLst/>
            <a:cxnLst/>
            <a:rect l="l" t="t" r="r" b="b"/>
            <a:pathLst>
              <a:path w="16762" h="7932" extrusionOk="0">
                <a:moveTo>
                  <a:pt x="6168" y="1"/>
                </a:moveTo>
                <a:cubicBezTo>
                  <a:pt x="5051" y="1"/>
                  <a:pt x="3940" y="1290"/>
                  <a:pt x="3690" y="2826"/>
                </a:cubicBezTo>
                <a:cubicBezTo>
                  <a:pt x="3426" y="4408"/>
                  <a:pt x="4151" y="5699"/>
                  <a:pt x="4270" y="5910"/>
                </a:cubicBezTo>
                <a:cubicBezTo>
                  <a:pt x="4108" y="5802"/>
                  <a:pt x="3101" y="5155"/>
                  <a:pt x="2093" y="5155"/>
                </a:cubicBezTo>
                <a:cubicBezTo>
                  <a:pt x="1622" y="5155"/>
                  <a:pt x="1150" y="5296"/>
                  <a:pt x="765" y="5699"/>
                </a:cubicBezTo>
                <a:cubicBezTo>
                  <a:pt x="488" y="6002"/>
                  <a:pt x="0" y="6687"/>
                  <a:pt x="145" y="7254"/>
                </a:cubicBezTo>
                <a:cubicBezTo>
                  <a:pt x="258" y="7645"/>
                  <a:pt x="685" y="7932"/>
                  <a:pt x="1250" y="7932"/>
                </a:cubicBezTo>
                <a:cubicBezTo>
                  <a:pt x="1408" y="7932"/>
                  <a:pt x="1577" y="7909"/>
                  <a:pt x="1753" y="7860"/>
                </a:cubicBezTo>
                <a:lnTo>
                  <a:pt x="16063" y="7860"/>
                </a:lnTo>
                <a:cubicBezTo>
                  <a:pt x="16538" y="7557"/>
                  <a:pt x="16762" y="7320"/>
                  <a:pt x="16749" y="7148"/>
                </a:cubicBezTo>
                <a:cubicBezTo>
                  <a:pt x="16710" y="6896"/>
                  <a:pt x="16177" y="6772"/>
                  <a:pt x="15144" y="6772"/>
                </a:cubicBezTo>
                <a:cubicBezTo>
                  <a:pt x="14776" y="6772"/>
                  <a:pt x="14345" y="6788"/>
                  <a:pt x="13850" y="6819"/>
                </a:cubicBezTo>
                <a:cubicBezTo>
                  <a:pt x="14601" y="6687"/>
                  <a:pt x="15181" y="6028"/>
                  <a:pt x="15286" y="5251"/>
                </a:cubicBezTo>
                <a:cubicBezTo>
                  <a:pt x="15365" y="4724"/>
                  <a:pt x="15246" y="4065"/>
                  <a:pt x="14904" y="3643"/>
                </a:cubicBezTo>
                <a:cubicBezTo>
                  <a:pt x="14599" y="3270"/>
                  <a:pt x="14228" y="3212"/>
                  <a:pt x="13956" y="3212"/>
                </a:cubicBezTo>
                <a:cubicBezTo>
                  <a:pt x="13863" y="3212"/>
                  <a:pt x="13781" y="3218"/>
                  <a:pt x="13718" y="3222"/>
                </a:cubicBezTo>
                <a:cubicBezTo>
                  <a:pt x="12558" y="3301"/>
                  <a:pt x="11833" y="4882"/>
                  <a:pt x="11833" y="4882"/>
                </a:cubicBezTo>
                <a:cubicBezTo>
                  <a:pt x="11833" y="4882"/>
                  <a:pt x="11926" y="2932"/>
                  <a:pt x="11254" y="1983"/>
                </a:cubicBezTo>
                <a:cubicBezTo>
                  <a:pt x="10779" y="1285"/>
                  <a:pt x="10015" y="1285"/>
                  <a:pt x="9989" y="1285"/>
                </a:cubicBezTo>
                <a:cubicBezTo>
                  <a:pt x="9303" y="1285"/>
                  <a:pt x="8605" y="1983"/>
                  <a:pt x="8052" y="3156"/>
                </a:cubicBezTo>
                <a:cubicBezTo>
                  <a:pt x="8131" y="2550"/>
                  <a:pt x="8117" y="1957"/>
                  <a:pt x="7946" y="1443"/>
                </a:cubicBezTo>
                <a:cubicBezTo>
                  <a:pt x="7564" y="336"/>
                  <a:pt x="6576" y="59"/>
                  <a:pt x="6523" y="46"/>
                </a:cubicBezTo>
                <a:cubicBezTo>
                  <a:pt x="6405" y="16"/>
                  <a:pt x="6286" y="1"/>
                  <a:pt x="61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03B84085-D18A-BA35-496E-C60A58321384}"/>
              </a:ext>
            </a:extLst>
          </p:cNvPr>
          <p:cNvPicPr>
            <a:picLocks noChangeAspect="1"/>
          </p:cNvPicPr>
          <p:nvPr/>
        </p:nvPicPr>
        <p:blipFill rotWithShape="1">
          <a:blip r:embed="rId3"/>
          <a:srcRect b="10832"/>
          <a:stretch/>
        </p:blipFill>
        <p:spPr>
          <a:xfrm>
            <a:off x="302622" y="561921"/>
            <a:ext cx="4957195" cy="4019657"/>
          </a:xfrm>
          <a:prstGeom prst="rect">
            <a:avLst/>
          </a:prstGeom>
        </p:spPr>
      </p:pic>
      <p:sp>
        <p:nvSpPr>
          <p:cNvPr id="6" name="TextBox 5">
            <a:extLst>
              <a:ext uri="{FF2B5EF4-FFF2-40B4-BE49-F238E27FC236}">
                <a16:creationId xmlns:a16="http://schemas.microsoft.com/office/drawing/2014/main" id="{ECB44145-188C-EC1C-51CF-EE6684FE7234}"/>
              </a:ext>
            </a:extLst>
          </p:cNvPr>
          <p:cNvSpPr txBox="1"/>
          <p:nvPr/>
        </p:nvSpPr>
        <p:spPr>
          <a:xfrm>
            <a:off x="6278336" y="1805541"/>
            <a:ext cx="2081893" cy="954107"/>
          </a:xfrm>
          <a:prstGeom prst="rect">
            <a:avLst/>
          </a:prstGeom>
          <a:noFill/>
        </p:spPr>
        <p:txBody>
          <a:bodyPr wrap="square">
            <a:spAutoFit/>
          </a:bodyPr>
          <a:lstStyle/>
          <a:p>
            <a:r>
              <a:rPr lang="en-US" sz="1400" b="1">
                <a:cs typeface="Calibri" panose="020F0502020204030204"/>
              </a:rPr>
              <a:t>Despite us using shortest paths, the agents stopping prematurely</a:t>
            </a:r>
          </a:p>
        </p:txBody>
      </p:sp>
      <p:cxnSp>
        <p:nvCxnSpPr>
          <p:cNvPr id="7" name="Straight Arrow Connector 6">
            <a:extLst>
              <a:ext uri="{FF2B5EF4-FFF2-40B4-BE49-F238E27FC236}">
                <a16:creationId xmlns:a16="http://schemas.microsoft.com/office/drawing/2014/main" id="{0BC2F851-F9E6-2995-B5C0-BDA9505761B0}"/>
              </a:ext>
            </a:extLst>
          </p:cNvPr>
          <p:cNvCxnSpPr>
            <a:cxnSpLocks/>
          </p:cNvCxnSpPr>
          <p:nvPr/>
        </p:nvCxnSpPr>
        <p:spPr>
          <a:xfrm>
            <a:off x="3810000" y="2050822"/>
            <a:ext cx="2468336" cy="0"/>
          </a:xfrm>
          <a:prstGeom prst="straightConnector1">
            <a:avLst/>
          </a:prstGeom>
          <a:ln w="381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4125D30-3679-0ABD-B1AC-5FF679436B81}"/>
              </a:ext>
            </a:extLst>
          </p:cNvPr>
          <p:cNvCxnSpPr>
            <a:cxnSpLocks/>
          </p:cNvCxnSpPr>
          <p:nvPr/>
        </p:nvCxnSpPr>
        <p:spPr>
          <a:xfrm>
            <a:off x="2329543" y="1380037"/>
            <a:ext cx="3744686" cy="0"/>
          </a:xfrm>
          <a:prstGeom prst="straightConnector1">
            <a:avLst/>
          </a:prstGeom>
          <a:ln w="3810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AC2861C-A97A-3115-AA75-F1E46BF8535D}"/>
              </a:ext>
            </a:extLst>
          </p:cNvPr>
          <p:cNvSpPr txBox="1"/>
          <p:nvPr/>
        </p:nvSpPr>
        <p:spPr>
          <a:xfrm>
            <a:off x="6158050" y="1195029"/>
            <a:ext cx="3086100" cy="307777"/>
          </a:xfrm>
          <a:prstGeom prst="rect">
            <a:avLst/>
          </a:prstGeom>
          <a:noFill/>
        </p:spPr>
        <p:txBody>
          <a:bodyPr wrap="square">
            <a:spAutoFit/>
          </a:bodyPr>
          <a:lstStyle/>
          <a:p>
            <a:r>
              <a:rPr lang="en-US" sz="1400" b="1">
                <a:cs typeface="Calibri" panose="020F0502020204030204"/>
              </a:rPr>
              <a:t>Adding more agents</a:t>
            </a:r>
          </a:p>
        </p:txBody>
      </p:sp>
    </p:spTree>
    <p:extLst>
      <p:ext uri="{BB962C8B-B14F-4D97-AF65-F5344CB8AC3E}">
        <p14:creationId xmlns:p14="http://schemas.microsoft.com/office/powerpoint/2010/main" val="37944161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79"/>
        <p:cNvGrpSpPr/>
        <p:nvPr/>
      </p:nvGrpSpPr>
      <p:grpSpPr>
        <a:xfrm>
          <a:off x="0" y="0"/>
          <a:ext cx="0" cy="0"/>
          <a:chOff x="0" y="0"/>
          <a:chExt cx="0" cy="0"/>
        </a:xfrm>
      </p:grpSpPr>
      <p:sp>
        <p:nvSpPr>
          <p:cNvPr id="3780" name="Google Shape;3780;p43"/>
          <p:cNvSpPr txBox="1">
            <a:spLocks noGrp="1"/>
          </p:cNvSpPr>
          <p:nvPr>
            <p:ph type="title"/>
          </p:nvPr>
        </p:nvSpPr>
        <p:spPr>
          <a:xfrm>
            <a:off x="720000" y="676656"/>
            <a:ext cx="7704000" cy="32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cs typeface="Calibri Light"/>
              </a:rPr>
              <a:t>Final Simulation Plan</a:t>
            </a:r>
            <a:endParaRPr/>
          </a:p>
        </p:txBody>
      </p:sp>
      <p:sp>
        <p:nvSpPr>
          <p:cNvPr id="3787" name="Google Shape;3787;p43"/>
          <p:cNvSpPr/>
          <p:nvPr/>
        </p:nvSpPr>
        <p:spPr>
          <a:xfrm>
            <a:off x="424424" y="3970150"/>
            <a:ext cx="786138" cy="371991"/>
          </a:xfrm>
          <a:custGeom>
            <a:avLst/>
            <a:gdLst/>
            <a:ahLst/>
            <a:cxnLst/>
            <a:rect l="l" t="t" r="r" b="b"/>
            <a:pathLst>
              <a:path w="16762" h="7932" extrusionOk="0">
                <a:moveTo>
                  <a:pt x="6168" y="1"/>
                </a:moveTo>
                <a:cubicBezTo>
                  <a:pt x="5051" y="1"/>
                  <a:pt x="3940" y="1290"/>
                  <a:pt x="3690" y="2826"/>
                </a:cubicBezTo>
                <a:cubicBezTo>
                  <a:pt x="3426" y="4408"/>
                  <a:pt x="4151" y="5699"/>
                  <a:pt x="4270" y="5910"/>
                </a:cubicBezTo>
                <a:cubicBezTo>
                  <a:pt x="4108" y="5802"/>
                  <a:pt x="3101" y="5155"/>
                  <a:pt x="2093" y="5155"/>
                </a:cubicBezTo>
                <a:cubicBezTo>
                  <a:pt x="1622" y="5155"/>
                  <a:pt x="1150" y="5296"/>
                  <a:pt x="765" y="5699"/>
                </a:cubicBezTo>
                <a:cubicBezTo>
                  <a:pt x="488" y="6002"/>
                  <a:pt x="0" y="6687"/>
                  <a:pt x="145" y="7254"/>
                </a:cubicBezTo>
                <a:cubicBezTo>
                  <a:pt x="258" y="7645"/>
                  <a:pt x="685" y="7932"/>
                  <a:pt x="1250" y="7932"/>
                </a:cubicBezTo>
                <a:cubicBezTo>
                  <a:pt x="1408" y="7932"/>
                  <a:pt x="1577" y="7909"/>
                  <a:pt x="1753" y="7860"/>
                </a:cubicBezTo>
                <a:lnTo>
                  <a:pt x="16063" y="7860"/>
                </a:lnTo>
                <a:cubicBezTo>
                  <a:pt x="16538" y="7557"/>
                  <a:pt x="16762" y="7320"/>
                  <a:pt x="16749" y="7148"/>
                </a:cubicBezTo>
                <a:cubicBezTo>
                  <a:pt x="16710" y="6896"/>
                  <a:pt x="16177" y="6772"/>
                  <a:pt x="15144" y="6772"/>
                </a:cubicBezTo>
                <a:cubicBezTo>
                  <a:pt x="14776" y="6772"/>
                  <a:pt x="14345" y="6788"/>
                  <a:pt x="13850" y="6819"/>
                </a:cubicBezTo>
                <a:cubicBezTo>
                  <a:pt x="14601" y="6687"/>
                  <a:pt x="15181" y="6028"/>
                  <a:pt x="15286" y="5251"/>
                </a:cubicBezTo>
                <a:cubicBezTo>
                  <a:pt x="15365" y="4724"/>
                  <a:pt x="15246" y="4065"/>
                  <a:pt x="14904" y="3643"/>
                </a:cubicBezTo>
                <a:cubicBezTo>
                  <a:pt x="14599" y="3270"/>
                  <a:pt x="14228" y="3212"/>
                  <a:pt x="13956" y="3212"/>
                </a:cubicBezTo>
                <a:cubicBezTo>
                  <a:pt x="13863" y="3212"/>
                  <a:pt x="13781" y="3218"/>
                  <a:pt x="13718" y="3222"/>
                </a:cubicBezTo>
                <a:cubicBezTo>
                  <a:pt x="12558" y="3301"/>
                  <a:pt x="11833" y="4882"/>
                  <a:pt x="11833" y="4882"/>
                </a:cubicBezTo>
                <a:cubicBezTo>
                  <a:pt x="11833" y="4882"/>
                  <a:pt x="11926" y="2932"/>
                  <a:pt x="11254" y="1983"/>
                </a:cubicBezTo>
                <a:cubicBezTo>
                  <a:pt x="10779" y="1285"/>
                  <a:pt x="10015" y="1285"/>
                  <a:pt x="9989" y="1285"/>
                </a:cubicBezTo>
                <a:cubicBezTo>
                  <a:pt x="9303" y="1285"/>
                  <a:pt x="8605" y="1983"/>
                  <a:pt x="8052" y="3156"/>
                </a:cubicBezTo>
                <a:cubicBezTo>
                  <a:pt x="8131" y="2550"/>
                  <a:pt x="8117" y="1957"/>
                  <a:pt x="7946" y="1443"/>
                </a:cubicBezTo>
                <a:cubicBezTo>
                  <a:pt x="7564" y="336"/>
                  <a:pt x="6576" y="59"/>
                  <a:pt x="6523" y="46"/>
                </a:cubicBezTo>
                <a:cubicBezTo>
                  <a:pt x="6405" y="16"/>
                  <a:pt x="6286" y="1"/>
                  <a:pt x="61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43"/>
          <p:cNvSpPr/>
          <p:nvPr/>
        </p:nvSpPr>
        <p:spPr>
          <a:xfrm>
            <a:off x="7989116" y="786001"/>
            <a:ext cx="734092" cy="347402"/>
          </a:xfrm>
          <a:custGeom>
            <a:avLst/>
            <a:gdLst/>
            <a:ahLst/>
            <a:cxnLst/>
            <a:rect l="l" t="t" r="r" b="b"/>
            <a:pathLst>
              <a:path w="16762" h="7932" extrusionOk="0">
                <a:moveTo>
                  <a:pt x="6168" y="1"/>
                </a:moveTo>
                <a:cubicBezTo>
                  <a:pt x="5051" y="1"/>
                  <a:pt x="3940" y="1290"/>
                  <a:pt x="3690" y="2826"/>
                </a:cubicBezTo>
                <a:cubicBezTo>
                  <a:pt x="3426" y="4408"/>
                  <a:pt x="4151" y="5699"/>
                  <a:pt x="4270" y="5910"/>
                </a:cubicBezTo>
                <a:cubicBezTo>
                  <a:pt x="4108" y="5802"/>
                  <a:pt x="3101" y="5155"/>
                  <a:pt x="2093" y="5155"/>
                </a:cubicBezTo>
                <a:cubicBezTo>
                  <a:pt x="1622" y="5155"/>
                  <a:pt x="1150" y="5296"/>
                  <a:pt x="765" y="5699"/>
                </a:cubicBezTo>
                <a:cubicBezTo>
                  <a:pt x="488" y="6002"/>
                  <a:pt x="0" y="6687"/>
                  <a:pt x="145" y="7254"/>
                </a:cubicBezTo>
                <a:cubicBezTo>
                  <a:pt x="258" y="7645"/>
                  <a:pt x="685" y="7932"/>
                  <a:pt x="1250" y="7932"/>
                </a:cubicBezTo>
                <a:cubicBezTo>
                  <a:pt x="1408" y="7932"/>
                  <a:pt x="1577" y="7909"/>
                  <a:pt x="1753" y="7860"/>
                </a:cubicBezTo>
                <a:lnTo>
                  <a:pt x="16063" y="7860"/>
                </a:lnTo>
                <a:cubicBezTo>
                  <a:pt x="16538" y="7557"/>
                  <a:pt x="16762" y="7320"/>
                  <a:pt x="16749" y="7148"/>
                </a:cubicBezTo>
                <a:cubicBezTo>
                  <a:pt x="16710" y="6896"/>
                  <a:pt x="16177" y="6772"/>
                  <a:pt x="15144" y="6772"/>
                </a:cubicBezTo>
                <a:cubicBezTo>
                  <a:pt x="14776" y="6772"/>
                  <a:pt x="14345" y="6788"/>
                  <a:pt x="13850" y="6819"/>
                </a:cubicBezTo>
                <a:cubicBezTo>
                  <a:pt x="14601" y="6687"/>
                  <a:pt x="15181" y="6028"/>
                  <a:pt x="15286" y="5251"/>
                </a:cubicBezTo>
                <a:cubicBezTo>
                  <a:pt x="15365" y="4724"/>
                  <a:pt x="15246" y="4065"/>
                  <a:pt x="14904" y="3643"/>
                </a:cubicBezTo>
                <a:cubicBezTo>
                  <a:pt x="14599" y="3270"/>
                  <a:pt x="14228" y="3212"/>
                  <a:pt x="13956" y="3212"/>
                </a:cubicBezTo>
                <a:cubicBezTo>
                  <a:pt x="13863" y="3212"/>
                  <a:pt x="13781" y="3218"/>
                  <a:pt x="13718" y="3222"/>
                </a:cubicBezTo>
                <a:cubicBezTo>
                  <a:pt x="12558" y="3301"/>
                  <a:pt x="11833" y="4882"/>
                  <a:pt x="11833" y="4882"/>
                </a:cubicBezTo>
                <a:cubicBezTo>
                  <a:pt x="11833" y="4882"/>
                  <a:pt x="11926" y="2932"/>
                  <a:pt x="11254" y="1983"/>
                </a:cubicBezTo>
                <a:cubicBezTo>
                  <a:pt x="10779" y="1285"/>
                  <a:pt x="10015" y="1285"/>
                  <a:pt x="9989" y="1285"/>
                </a:cubicBezTo>
                <a:cubicBezTo>
                  <a:pt x="9303" y="1285"/>
                  <a:pt x="8605" y="1983"/>
                  <a:pt x="8052" y="3156"/>
                </a:cubicBezTo>
                <a:cubicBezTo>
                  <a:pt x="8131" y="2550"/>
                  <a:pt x="8117" y="1957"/>
                  <a:pt x="7946" y="1443"/>
                </a:cubicBezTo>
                <a:cubicBezTo>
                  <a:pt x="7564" y="336"/>
                  <a:pt x="6576" y="59"/>
                  <a:pt x="6523" y="46"/>
                </a:cubicBezTo>
                <a:cubicBezTo>
                  <a:pt x="6405" y="16"/>
                  <a:pt x="6286" y="1"/>
                  <a:pt x="61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a:extLst>
              <a:ext uri="{FF2B5EF4-FFF2-40B4-BE49-F238E27FC236}">
                <a16:creationId xmlns:a16="http://schemas.microsoft.com/office/drawing/2014/main" id="{BFE03490-8C3E-1D68-C315-76D4884BF4C6}"/>
              </a:ext>
            </a:extLst>
          </p:cNvPr>
          <p:cNvSpPr txBox="1"/>
          <p:nvPr/>
        </p:nvSpPr>
        <p:spPr>
          <a:xfrm>
            <a:off x="888581" y="1242748"/>
            <a:ext cx="8728948" cy="1846659"/>
          </a:xfrm>
          <a:prstGeom prst="rect">
            <a:avLst/>
          </a:prstGeom>
          <a:noFill/>
        </p:spPr>
        <p:txBody>
          <a:bodyPr wrap="square">
            <a:spAutoFit/>
          </a:bodyPr>
          <a:lstStyle/>
          <a:p>
            <a:r>
              <a:rPr lang="en-US" sz="2400" b="1">
                <a:solidFill>
                  <a:schemeClr val="accent1"/>
                </a:solidFill>
                <a:cs typeface="Calibri" panose="020F0502020204030204"/>
              </a:rPr>
              <a:t>Goal: </a:t>
            </a:r>
            <a:r>
              <a:rPr lang="en-US" sz="2400">
                <a:solidFill>
                  <a:schemeClr val="accent1"/>
                </a:solidFill>
                <a:cs typeface="Calibri" panose="020F0502020204030204"/>
              </a:rPr>
              <a:t>Create the final simulation </a:t>
            </a:r>
          </a:p>
          <a:p>
            <a:r>
              <a:rPr lang="en-US" sz="2400" b="1">
                <a:solidFill>
                  <a:schemeClr val="accent1"/>
                </a:solidFill>
                <a:cs typeface="Calibri" panose="020F0502020204030204"/>
              </a:rPr>
              <a:t>Duration: </a:t>
            </a:r>
            <a:r>
              <a:rPr lang="en-US" sz="2400">
                <a:solidFill>
                  <a:schemeClr val="accent1"/>
                </a:solidFill>
                <a:cs typeface="Calibri" panose="020F0502020204030204"/>
              </a:rPr>
              <a:t>Week 9 - 12</a:t>
            </a:r>
          </a:p>
          <a:p>
            <a:r>
              <a:rPr lang="en-US" sz="2400" b="1">
                <a:solidFill>
                  <a:schemeClr val="accent1"/>
                </a:solidFill>
                <a:cs typeface="Calibri" panose="020F0502020204030204"/>
              </a:rPr>
              <a:t>Designers: </a:t>
            </a:r>
            <a:r>
              <a:rPr lang="en-US" sz="2400">
                <a:solidFill>
                  <a:schemeClr val="accent1"/>
                </a:solidFill>
                <a:cs typeface="Calibri" panose="020F0502020204030204"/>
              </a:rPr>
              <a:t>Xin Yi, Jie Lin, Danny, Robin</a:t>
            </a:r>
          </a:p>
          <a:p>
            <a:r>
              <a:rPr lang="en-US" sz="2400" b="1">
                <a:solidFill>
                  <a:schemeClr val="accent1"/>
                </a:solidFill>
                <a:cs typeface="Calibri" panose="020F0502020204030204"/>
              </a:rPr>
              <a:t>Developers: </a:t>
            </a:r>
            <a:r>
              <a:rPr lang="en-US" sz="2400">
                <a:solidFill>
                  <a:schemeClr val="accent1"/>
                </a:solidFill>
                <a:cs typeface="Calibri" panose="020F0502020204030204"/>
              </a:rPr>
              <a:t>Danny, Robin</a:t>
            </a:r>
          </a:p>
          <a:p>
            <a:endParaRPr lang="en-US" sz="1800">
              <a:solidFill>
                <a:schemeClr val="accent1"/>
              </a:solidFill>
              <a:cs typeface="Calibri" panose="020F0502020204030204"/>
            </a:endParaRPr>
          </a:p>
        </p:txBody>
      </p:sp>
      <p:grpSp>
        <p:nvGrpSpPr>
          <p:cNvPr id="4" name="Google Shape;3622;p41">
            <a:extLst>
              <a:ext uri="{FF2B5EF4-FFF2-40B4-BE49-F238E27FC236}">
                <a16:creationId xmlns:a16="http://schemas.microsoft.com/office/drawing/2014/main" id="{08043138-D7ED-A976-A8D5-BB58E7E1475A}"/>
              </a:ext>
            </a:extLst>
          </p:cNvPr>
          <p:cNvGrpSpPr/>
          <p:nvPr/>
        </p:nvGrpSpPr>
        <p:grpSpPr>
          <a:xfrm>
            <a:off x="6698807" y="3012622"/>
            <a:ext cx="1189219" cy="1270396"/>
            <a:chOff x="7534900" y="700700"/>
            <a:chExt cx="750885" cy="1028253"/>
          </a:xfrm>
        </p:grpSpPr>
        <p:sp>
          <p:nvSpPr>
            <p:cNvPr id="5" name="Google Shape;3623;p41">
              <a:extLst>
                <a:ext uri="{FF2B5EF4-FFF2-40B4-BE49-F238E27FC236}">
                  <a16:creationId xmlns:a16="http://schemas.microsoft.com/office/drawing/2014/main" id="{64C01D2E-D65A-D826-0120-BD9C59455A2A}"/>
                </a:ext>
              </a:extLst>
            </p:cNvPr>
            <p:cNvSpPr/>
            <p:nvPr/>
          </p:nvSpPr>
          <p:spPr>
            <a:xfrm>
              <a:off x="7790032" y="1461740"/>
              <a:ext cx="37149" cy="151963"/>
            </a:xfrm>
            <a:custGeom>
              <a:avLst/>
              <a:gdLst/>
              <a:ahLst/>
              <a:cxnLst/>
              <a:rect l="l" t="t" r="r" b="b"/>
              <a:pathLst>
                <a:path w="1015" h="4152" extrusionOk="0">
                  <a:moveTo>
                    <a:pt x="211" y="0"/>
                  </a:moveTo>
                  <a:lnTo>
                    <a:pt x="0" y="40"/>
                  </a:lnTo>
                  <a:lnTo>
                    <a:pt x="817" y="4151"/>
                  </a:lnTo>
                  <a:lnTo>
                    <a:pt x="1015" y="4112"/>
                  </a:lnTo>
                  <a:lnTo>
                    <a:pt x="211" y="0"/>
                  </a:lnTo>
                  <a:close/>
                </a:path>
              </a:pathLst>
            </a:custGeom>
            <a:solidFill>
              <a:srgbClr val="FF0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624;p41">
              <a:extLst>
                <a:ext uri="{FF2B5EF4-FFF2-40B4-BE49-F238E27FC236}">
                  <a16:creationId xmlns:a16="http://schemas.microsoft.com/office/drawing/2014/main" id="{B4B7FA49-4721-4CDB-FEB0-21D1D03F0BD1}"/>
                </a:ext>
              </a:extLst>
            </p:cNvPr>
            <p:cNvSpPr/>
            <p:nvPr/>
          </p:nvSpPr>
          <p:spPr>
            <a:xfrm>
              <a:off x="8001721" y="1461740"/>
              <a:ext cx="37186" cy="151963"/>
            </a:xfrm>
            <a:custGeom>
              <a:avLst/>
              <a:gdLst/>
              <a:ahLst/>
              <a:cxnLst/>
              <a:rect l="l" t="t" r="r" b="b"/>
              <a:pathLst>
                <a:path w="1016" h="4152" extrusionOk="0">
                  <a:moveTo>
                    <a:pt x="818" y="0"/>
                  </a:moveTo>
                  <a:lnTo>
                    <a:pt x="1" y="4112"/>
                  </a:lnTo>
                  <a:lnTo>
                    <a:pt x="199" y="4151"/>
                  </a:lnTo>
                  <a:lnTo>
                    <a:pt x="1016" y="40"/>
                  </a:lnTo>
                  <a:lnTo>
                    <a:pt x="818" y="0"/>
                  </a:lnTo>
                  <a:close/>
                </a:path>
              </a:pathLst>
            </a:custGeom>
            <a:solidFill>
              <a:srgbClr val="FF0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625;p41">
              <a:extLst>
                <a:ext uri="{FF2B5EF4-FFF2-40B4-BE49-F238E27FC236}">
                  <a16:creationId xmlns:a16="http://schemas.microsoft.com/office/drawing/2014/main" id="{14172402-F9CE-1B59-8BB4-FDC213BD0A91}"/>
                </a:ext>
              </a:extLst>
            </p:cNvPr>
            <p:cNvSpPr/>
            <p:nvPr/>
          </p:nvSpPr>
          <p:spPr>
            <a:xfrm>
              <a:off x="7547417" y="700700"/>
              <a:ext cx="738368" cy="766880"/>
            </a:xfrm>
            <a:custGeom>
              <a:avLst/>
              <a:gdLst/>
              <a:ahLst/>
              <a:cxnLst/>
              <a:rect l="l" t="t" r="r" b="b"/>
              <a:pathLst>
                <a:path w="20174" h="20953" extrusionOk="0">
                  <a:moveTo>
                    <a:pt x="10054" y="0"/>
                  </a:moveTo>
                  <a:cubicBezTo>
                    <a:pt x="10024" y="0"/>
                    <a:pt x="9993" y="0"/>
                    <a:pt x="9963" y="1"/>
                  </a:cubicBezTo>
                  <a:cubicBezTo>
                    <a:pt x="5035" y="67"/>
                    <a:pt x="1" y="4323"/>
                    <a:pt x="212" y="9699"/>
                  </a:cubicBezTo>
                  <a:cubicBezTo>
                    <a:pt x="291" y="12018"/>
                    <a:pt x="1332" y="14035"/>
                    <a:pt x="2873" y="15550"/>
                  </a:cubicBezTo>
                  <a:lnTo>
                    <a:pt x="6497" y="20953"/>
                  </a:lnTo>
                  <a:lnTo>
                    <a:pt x="13639" y="20953"/>
                  </a:lnTo>
                  <a:lnTo>
                    <a:pt x="14325" y="19938"/>
                  </a:lnTo>
                  <a:lnTo>
                    <a:pt x="17276" y="15576"/>
                  </a:lnTo>
                  <a:cubicBezTo>
                    <a:pt x="18831" y="14048"/>
                    <a:pt x="19885" y="12018"/>
                    <a:pt x="19964" y="9699"/>
                  </a:cubicBezTo>
                  <a:cubicBezTo>
                    <a:pt x="20174" y="4316"/>
                    <a:pt x="15072" y="0"/>
                    <a:pt x="100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626;p41">
              <a:extLst>
                <a:ext uri="{FF2B5EF4-FFF2-40B4-BE49-F238E27FC236}">
                  <a16:creationId xmlns:a16="http://schemas.microsoft.com/office/drawing/2014/main" id="{1CCDE985-850F-27DF-73FA-8F30BBBD72D0}"/>
                </a:ext>
              </a:extLst>
            </p:cNvPr>
            <p:cNvSpPr/>
            <p:nvPr/>
          </p:nvSpPr>
          <p:spPr>
            <a:xfrm>
              <a:off x="7810271" y="1606416"/>
              <a:ext cx="205985" cy="122537"/>
            </a:xfrm>
            <a:custGeom>
              <a:avLst/>
              <a:gdLst/>
              <a:ahLst/>
              <a:cxnLst/>
              <a:rect l="l" t="t" r="r" b="b"/>
              <a:pathLst>
                <a:path w="5628" h="3348" extrusionOk="0">
                  <a:moveTo>
                    <a:pt x="0" y="1"/>
                  </a:moveTo>
                  <a:lnTo>
                    <a:pt x="0" y="3110"/>
                  </a:lnTo>
                  <a:cubicBezTo>
                    <a:pt x="791" y="3242"/>
                    <a:pt x="1740" y="3348"/>
                    <a:pt x="2794" y="3348"/>
                  </a:cubicBezTo>
                  <a:cubicBezTo>
                    <a:pt x="3875" y="3348"/>
                    <a:pt x="4823" y="3242"/>
                    <a:pt x="5627" y="3110"/>
                  </a:cubicBezTo>
                  <a:lnTo>
                    <a:pt x="56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627;p41">
              <a:extLst>
                <a:ext uri="{FF2B5EF4-FFF2-40B4-BE49-F238E27FC236}">
                  <a16:creationId xmlns:a16="http://schemas.microsoft.com/office/drawing/2014/main" id="{991D8BDD-7F62-D3BC-F24F-65FB5CEE6766}"/>
                </a:ext>
              </a:extLst>
            </p:cNvPr>
            <p:cNvSpPr/>
            <p:nvPr/>
          </p:nvSpPr>
          <p:spPr>
            <a:xfrm>
              <a:off x="7534900" y="700700"/>
              <a:ext cx="377163" cy="766880"/>
            </a:xfrm>
            <a:custGeom>
              <a:avLst/>
              <a:gdLst/>
              <a:ahLst/>
              <a:cxnLst/>
              <a:rect l="l" t="t" r="r" b="b"/>
              <a:pathLst>
                <a:path w="10305" h="20953" extrusionOk="0">
                  <a:moveTo>
                    <a:pt x="10305" y="1"/>
                  </a:moveTo>
                  <a:cubicBezTo>
                    <a:pt x="5377" y="67"/>
                    <a:pt x="343" y="4323"/>
                    <a:pt x="554" y="9699"/>
                  </a:cubicBezTo>
                  <a:cubicBezTo>
                    <a:pt x="633" y="12018"/>
                    <a:pt x="1674" y="14035"/>
                    <a:pt x="3215" y="15550"/>
                  </a:cubicBezTo>
                  <a:lnTo>
                    <a:pt x="6839" y="20953"/>
                  </a:lnTo>
                  <a:cubicBezTo>
                    <a:pt x="0" y="6431"/>
                    <a:pt x="10305" y="1"/>
                    <a:pt x="10305" y="1"/>
                  </a:cubicBezTo>
                  <a:close/>
                </a:path>
              </a:pathLst>
            </a:custGeom>
            <a:solidFill>
              <a:srgbClr val="00C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628;p41">
              <a:extLst>
                <a:ext uri="{FF2B5EF4-FFF2-40B4-BE49-F238E27FC236}">
                  <a16:creationId xmlns:a16="http://schemas.microsoft.com/office/drawing/2014/main" id="{874BC9C9-3B08-72AA-5B47-DC741BD7274E}"/>
                </a:ext>
              </a:extLst>
            </p:cNvPr>
            <p:cNvSpPr/>
            <p:nvPr/>
          </p:nvSpPr>
          <p:spPr>
            <a:xfrm>
              <a:off x="7912016" y="700700"/>
              <a:ext cx="373759" cy="729731"/>
            </a:xfrm>
            <a:custGeom>
              <a:avLst/>
              <a:gdLst/>
              <a:ahLst/>
              <a:cxnLst/>
              <a:rect l="l" t="t" r="r" b="b"/>
              <a:pathLst>
                <a:path w="10212" h="19938" extrusionOk="0">
                  <a:moveTo>
                    <a:pt x="92" y="0"/>
                  </a:moveTo>
                  <a:cubicBezTo>
                    <a:pt x="62" y="0"/>
                    <a:pt x="31" y="0"/>
                    <a:pt x="1" y="1"/>
                  </a:cubicBezTo>
                  <a:cubicBezTo>
                    <a:pt x="1384" y="963"/>
                    <a:pt x="3572" y="2768"/>
                    <a:pt x="4995" y="5759"/>
                  </a:cubicBezTo>
                  <a:cubicBezTo>
                    <a:pt x="7789" y="11623"/>
                    <a:pt x="5522" y="17566"/>
                    <a:pt x="4363" y="19938"/>
                  </a:cubicBezTo>
                  <a:lnTo>
                    <a:pt x="4363" y="19938"/>
                  </a:lnTo>
                  <a:lnTo>
                    <a:pt x="7314" y="15576"/>
                  </a:lnTo>
                  <a:cubicBezTo>
                    <a:pt x="8869" y="14048"/>
                    <a:pt x="9923" y="12018"/>
                    <a:pt x="10002" y="9699"/>
                  </a:cubicBezTo>
                  <a:cubicBezTo>
                    <a:pt x="10212" y="4316"/>
                    <a:pt x="5110" y="0"/>
                    <a:pt x="92" y="0"/>
                  </a:cubicBezTo>
                  <a:close/>
                </a:path>
              </a:pathLst>
            </a:custGeom>
            <a:solidFill>
              <a:srgbClr val="00C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629;p41">
              <a:extLst>
                <a:ext uri="{FF2B5EF4-FFF2-40B4-BE49-F238E27FC236}">
                  <a16:creationId xmlns:a16="http://schemas.microsoft.com/office/drawing/2014/main" id="{70F0C94D-376D-AB00-2884-A5F7AD7FA600}"/>
                </a:ext>
              </a:extLst>
            </p:cNvPr>
            <p:cNvSpPr/>
            <p:nvPr/>
          </p:nvSpPr>
          <p:spPr>
            <a:xfrm>
              <a:off x="7776527" y="700700"/>
              <a:ext cx="284565" cy="766880"/>
            </a:xfrm>
            <a:custGeom>
              <a:avLst/>
              <a:gdLst/>
              <a:ahLst/>
              <a:cxnLst/>
              <a:rect l="l" t="t" r="r" b="b"/>
              <a:pathLst>
                <a:path w="7775" h="20953" extrusionOk="0">
                  <a:moveTo>
                    <a:pt x="3703" y="1"/>
                  </a:moveTo>
                  <a:cubicBezTo>
                    <a:pt x="3703" y="1"/>
                    <a:pt x="0" y="11610"/>
                    <a:pt x="2280" y="20953"/>
                  </a:cubicBezTo>
                  <a:lnTo>
                    <a:pt x="5455" y="20953"/>
                  </a:lnTo>
                  <a:cubicBezTo>
                    <a:pt x="5455" y="20953"/>
                    <a:pt x="7775" y="9475"/>
                    <a:pt x="3703" y="1"/>
                  </a:cubicBezTo>
                  <a:close/>
                </a:path>
              </a:pathLst>
            </a:custGeom>
            <a:solidFill>
              <a:srgbClr val="00C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630;p41">
              <a:extLst>
                <a:ext uri="{FF2B5EF4-FFF2-40B4-BE49-F238E27FC236}">
                  <a16:creationId xmlns:a16="http://schemas.microsoft.com/office/drawing/2014/main" id="{68349F28-5801-B58A-9455-A0780B962890}"/>
                </a:ext>
              </a:extLst>
            </p:cNvPr>
            <p:cNvSpPr/>
            <p:nvPr/>
          </p:nvSpPr>
          <p:spPr>
            <a:xfrm>
              <a:off x="7802549" y="1603049"/>
              <a:ext cx="220918" cy="15958"/>
            </a:xfrm>
            <a:custGeom>
              <a:avLst/>
              <a:gdLst/>
              <a:ahLst/>
              <a:cxnLst/>
              <a:rect l="l" t="t" r="r" b="b"/>
              <a:pathLst>
                <a:path w="6036" h="436" extrusionOk="0">
                  <a:moveTo>
                    <a:pt x="211" y="0"/>
                  </a:moveTo>
                  <a:cubicBezTo>
                    <a:pt x="93" y="0"/>
                    <a:pt x="1" y="93"/>
                    <a:pt x="1" y="198"/>
                  </a:cubicBezTo>
                  <a:lnTo>
                    <a:pt x="1" y="238"/>
                  </a:lnTo>
                  <a:cubicBezTo>
                    <a:pt x="1" y="343"/>
                    <a:pt x="93" y="435"/>
                    <a:pt x="211" y="435"/>
                  </a:cubicBezTo>
                  <a:lnTo>
                    <a:pt x="5825" y="435"/>
                  </a:lnTo>
                  <a:cubicBezTo>
                    <a:pt x="5944" y="435"/>
                    <a:pt x="6036" y="343"/>
                    <a:pt x="6036" y="238"/>
                  </a:cubicBezTo>
                  <a:lnTo>
                    <a:pt x="6036" y="198"/>
                  </a:lnTo>
                  <a:cubicBezTo>
                    <a:pt x="6036" y="93"/>
                    <a:pt x="5944" y="0"/>
                    <a:pt x="5825" y="0"/>
                  </a:cubicBezTo>
                  <a:close/>
                </a:path>
              </a:pathLst>
            </a:custGeom>
            <a:solidFill>
              <a:srgbClr val="FF0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631;p41">
              <a:extLst>
                <a:ext uri="{FF2B5EF4-FFF2-40B4-BE49-F238E27FC236}">
                  <a16:creationId xmlns:a16="http://schemas.microsoft.com/office/drawing/2014/main" id="{E842CDEC-43D3-441A-6EA2-538B74547AF0}"/>
                </a:ext>
              </a:extLst>
            </p:cNvPr>
            <p:cNvSpPr/>
            <p:nvPr/>
          </p:nvSpPr>
          <p:spPr>
            <a:xfrm>
              <a:off x="7672805" y="728186"/>
              <a:ext cx="462551" cy="114009"/>
            </a:xfrm>
            <a:custGeom>
              <a:avLst/>
              <a:gdLst/>
              <a:ahLst/>
              <a:cxnLst/>
              <a:rect l="l" t="t" r="r" b="b"/>
              <a:pathLst>
                <a:path w="12638" h="3115" extrusionOk="0">
                  <a:moveTo>
                    <a:pt x="10306" y="1"/>
                  </a:moveTo>
                  <a:cubicBezTo>
                    <a:pt x="9220" y="731"/>
                    <a:pt x="7853" y="976"/>
                    <a:pt x="6428" y="976"/>
                  </a:cubicBezTo>
                  <a:cubicBezTo>
                    <a:pt x="4946" y="976"/>
                    <a:pt x="3400" y="711"/>
                    <a:pt x="2043" y="449"/>
                  </a:cubicBezTo>
                  <a:cubicBezTo>
                    <a:pt x="1319" y="844"/>
                    <a:pt x="620" y="1319"/>
                    <a:pt x="1" y="1872"/>
                  </a:cubicBezTo>
                  <a:cubicBezTo>
                    <a:pt x="185" y="2188"/>
                    <a:pt x="515" y="2465"/>
                    <a:pt x="937" y="2676"/>
                  </a:cubicBezTo>
                  <a:cubicBezTo>
                    <a:pt x="1123" y="2751"/>
                    <a:pt x="1316" y="2785"/>
                    <a:pt x="1511" y="2785"/>
                  </a:cubicBezTo>
                  <a:cubicBezTo>
                    <a:pt x="2376" y="2785"/>
                    <a:pt x="3275" y="2120"/>
                    <a:pt x="3770" y="1464"/>
                  </a:cubicBezTo>
                  <a:lnTo>
                    <a:pt x="3770" y="1464"/>
                  </a:lnTo>
                  <a:cubicBezTo>
                    <a:pt x="3572" y="2267"/>
                    <a:pt x="4178" y="2676"/>
                    <a:pt x="4797" y="3084"/>
                  </a:cubicBezTo>
                  <a:cubicBezTo>
                    <a:pt x="4922" y="3105"/>
                    <a:pt x="5045" y="3114"/>
                    <a:pt x="5165" y="3114"/>
                  </a:cubicBezTo>
                  <a:cubicBezTo>
                    <a:pt x="6210" y="3114"/>
                    <a:pt x="7046" y="2374"/>
                    <a:pt x="7235" y="1464"/>
                  </a:cubicBezTo>
                  <a:cubicBezTo>
                    <a:pt x="7380" y="2351"/>
                    <a:pt x="8181" y="2914"/>
                    <a:pt x="8999" y="2914"/>
                  </a:cubicBezTo>
                  <a:cubicBezTo>
                    <a:pt x="9298" y="2914"/>
                    <a:pt x="9599" y="2838"/>
                    <a:pt x="9871" y="2676"/>
                  </a:cubicBezTo>
                  <a:cubicBezTo>
                    <a:pt x="10074" y="2485"/>
                    <a:pt x="10448" y="1916"/>
                    <a:pt x="10298" y="1509"/>
                  </a:cubicBezTo>
                  <a:lnTo>
                    <a:pt x="10298" y="1509"/>
                  </a:lnTo>
                  <a:cubicBezTo>
                    <a:pt x="10476" y="1905"/>
                    <a:pt x="10785" y="2034"/>
                    <a:pt x="11114" y="2034"/>
                  </a:cubicBezTo>
                  <a:cubicBezTo>
                    <a:pt x="11574" y="2034"/>
                    <a:pt x="12074" y="1782"/>
                    <a:pt x="12309" y="1661"/>
                  </a:cubicBezTo>
                  <a:cubicBezTo>
                    <a:pt x="12427" y="1582"/>
                    <a:pt x="12546" y="1464"/>
                    <a:pt x="12638" y="1332"/>
                  </a:cubicBezTo>
                  <a:cubicBezTo>
                    <a:pt x="11926" y="792"/>
                    <a:pt x="11136" y="344"/>
                    <a:pt x="10306" y="1"/>
                  </a:cubicBezTo>
                  <a:close/>
                </a:path>
              </a:pathLst>
            </a:custGeom>
            <a:solidFill>
              <a:srgbClr val="FF0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632;p41">
              <a:extLst>
                <a:ext uri="{FF2B5EF4-FFF2-40B4-BE49-F238E27FC236}">
                  <a16:creationId xmlns:a16="http://schemas.microsoft.com/office/drawing/2014/main" id="{CF4EB574-9FCD-CEE7-A639-A58E69A2A85D}"/>
                </a:ext>
              </a:extLst>
            </p:cNvPr>
            <p:cNvSpPr/>
            <p:nvPr/>
          </p:nvSpPr>
          <p:spPr>
            <a:xfrm>
              <a:off x="7553200" y="942327"/>
              <a:ext cx="726364" cy="198921"/>
            </a:xfrm>
            <a:custGeom>
              <a:avLst/>
              <a:gdLst/>
              <a:ahLst/>
              <a:cxnLst/>
              <a:rect l="l" t="t" r="r" b="b"/>
              <a:pathLst>
                <a:path w="19846" h="5435" extrusionOk="0">
                  <a:moveTo>
                    <a:pt x="528" y="1"/>
                  </a:moveTo>
                  <a:cubicBezTo>
                    <a:pt x="185" y="976"/>
                    <a:pt x="1" y="2017"/>
                    <a:pt x="54" y="3097"/>
                  </a:cubicBezTo>
                  <a:cubicBezTo>
                    <a:pt x="67" y="3545"/>
                    <a:pt x="120" y="3980"/>
                    <a:pt x="199" y="4415"/>
                  </a:cubicBezTo>
                  <a:cubicBezTo>
                    <a:pt x="358" y="4441"/>
                    <a:pt x="518" y="4454"/>
                    <a:pt x="674" y="4454"/>
                  </a:cubicBezTo>
                  <a:cubicBezTo>
                    <a:pt x="917" y="4454"/>
                    <a:pt x="1150" y="4421"/>
                    <a:pt x="1358" y="4349"/>
                  </a:cubicBezTo>
                  <a:cubicBezTo>
                    <a:pt x="2373" y="4151"/>
                    <a:pt x="3388" y="3124"/>
                    <a:pt x="3796" y="1911"/>
                  </a:cubicBezTo>
                  <a:cubicBezTo>
                    <a:pt x="3796" y="3743"/>
                    <a:pt x="5559" y="5435"/>
                    <a:pt x="7203" y="5435"/>
                  </a:cubicBezTo>
                  <a:cubicBezTo>
                    <a:pt x="7569" y="5435"/>
                    <a:pt x="7930" y="5351"/>
                    <a:pt x="8263" y="5166"/>
                  </a:cubicBezTo>
                  <a:cubicBezTo>
                    <a:pt x="9278" y="4758"/>
                    <a:pt x="10095" y="3941"/>
                    <a:pt x="10503" y="2728"/>
                  </a:cubicBezTo>
                  <a:cubicBezTo>
                    <a:pt x="11470" y="3863"/>
                    <a:pt x="12957" y="5250"/>
                    <a:pt x="14555" y="5250"/>
                  </a:cubicBezTo>
                  <a:cubicBezTo>
                    <a:pt x="14961" y="5250"/>
                    <a:pt x="15374" y="5161"/>
                    <a:pt x="15787" y="4955"/>
                  </a:cubicBezTo>
                  <a:cubicBezTo>
                    <a:pt x="16591" y="4349"/>
                    <a:pt x="17211" y="3124"/>
                    <a:pt x="17000" y="1911"/>
                  </a:cubicBezTo>
                  <a:lnTo>
                    <a:pt x="17000" y="1911"/>
                  </a:lnTo>
                  <a:cubicBezTo>
                    <a:pt x="17267" y="3077"/>
                    <a:pt x="18362" y="3583"/>
                    <a:pt x="19491" y="3583"/>
                  </a:cubicBezTo>
                  <a:cubicBezTo>
                    <a:pt x="19587" y="3583"/>
                    <a:pt x="19684" y="3579"/>
                    <a:pt x="19780" y="3572"/>
                  </a:cubicBezTo>
                  <a:cubicBezTo>
                    <a:pt x="19793" y="3413"/>
                    <a:pt x="19806" y="3255"/>
                    <a:pt x="19806" y="3097"/>
                  </a:cubicBezTo>
                  <a:cubicBezTo>
                    <a:pt x="19846" y="2017"/>
                    <a:pt x="19675" y="989"/>
                    <a:pt x="19332" y="14"/>
                  </a:cubicBezTo>
                  <a:cubicBezTo>
                    <a:pt x="18976" y="225"/>
                    <a:pt x="18607" y="370"/>
                    <a:pt x="18225" y="488"/>
                  </a:cubicBezTo>
                  <a:cubicBezTo>
                    <a:pt x="15460" y="1465"/>
                    <a:pt x="12460" y="2015"/>
                    <a:pt x="9501" y="2015"/>
                  </a:cubicBezTo>
                  <a:cubicBezTo>
                    <a:pt x="6353" y="2015"/>
                    <a:pt x="3252" y="1393"/>
                    <a:pt x="528" y="1"/>
                  </a:cubicBezTo>
                  <a:close/>
                </a:path>
              </a:pathLst>
            </a:custGeom>
            <a:solidFill>
              <a:srgbClr val="FF0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313055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779"/>
        <p:cNvGrpSpPr/>
        <p:nvPr/>
      </p:nvGrpSpPr>
      <p:grpSpPr>
        <a:xfrm>
          <a:off x="0" y="0"/>
          <a:ext cx="0" cy="0"/>
          <a:chOff x="0" y="0"/>
          <a:chExt cx="0" cy="0"/>
        </a:xfrm>
      </p:grpSpPr>
      <p:sp>
        <p:nvSpPr>
          <p:cNvPr id="3780" name="Google Shape;3780;p43"/>
          <p:cNvSpPr txBox="1">
            <a:spLocks noGrp="1"/>
          </p:cNvSpPr>
          <p:nvPr>
            <p:ph type="title"/>
          </p:nvPr>
        </p:nvSpPr>
        <p:spPr>
          <a:xfrm>
            <a:off x="720000" y="676656"/>
            <a:ext cx="7704000" cy="32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cs typeface="Calibri Light"/>
              </a:rPr>
              <a:t>Final Simulation Description</a:t>
            </a:r>
            <a:endParaRPr/>
          </a:p>
        </p:txBody>
      </p:sp>
      <p:sp>
        <p:nvSpPr>
          <p:cNvPr id="3787" name="Google Shape;3787;p43"/>
          <p:cNvSpPr/>
          <p:nvPr/>
        </p:nvSpPr>
        <p:spPr>
          <a:xfrm>
            <a:off x="424424" y="3970150"/>
            <a:ext cx="786138" cy="371991"/>
          </a:xfrm>
          <a:custGeom>
            <a:avLst/>
            <a:gdLst/>
            <a:ahLst/>
            <a:cxnLst/>
            <a:rect l="l" t="t" r="r" b="b"/>
            <a:pathLst>
              <a:path w="16762" h="7932" extrusionOk="0">
                <a:moveTo>
                  <a:pt x="6168" y="1"/>
                </a:moveTo>
                <a:cubicBezTo>
                  <a:pt x="5051" y="1"/>
                  <a:pt x="3940" y="1290"/>
                  <a:pt x="3690" y="2826"/>
                </a:cubicBezTo>
                <a:cubicBezTo>
                  <a:pt x="3426" y="4408"/>
                  <a:pt x="4151" y="5699"/>
                  <a:pt x="4270" y="5910"/>
                </a:cubicBezTo>
                <a:cubicBezTo>
                  <a:pt x="4108" y="5802"/>
                  <a:pt x="3101" y="5155"/>
                  <a:pt x="2093" y="5155"/>
                </a:cubicBezTo>
                <a:cubicBezTo>
                  <a:pt x="1622" y="5155"/>
                  <a:pt x="1150" y="5296"/>
                  <a:pt x="765" y="5699"/>
                </a:cubicBezTo>
                <a:cubicBezTo>
                  <a:pt x="488" y="6002"/>
                  <a:pt x="0" y="6687"/>
                  <a:pt x="145" y="7254"/>
                </a:cubicBezTo>
                <a:cubicBezTo>
                  <a:pt x="258" y="7645"/>
                  <a:pt x="685" y="7932"/>
                  <a:pt x="1250" y="7932"/>
                </a:cubicBezTo>
                <a:cubicBezTo>
                  <a:pt x="1408" y="7932"/>
                  <a:pt x="1577" y="7909"/>
                  <a:pt x="1753" y="7860"/>
                </a:cubicBezTo>
                <a:lnTo>
                  <a:pt x="16063" y="7860"/>
                </a:lnTo>
                <a:cubicBezTo>
                  <a:pt x="16538" y="7557"/>
                  <a:pt x="16762" y="7320"/>
                  <a:pt x="16749" y="7148"/>
                </a:cubicBezTo>
                <a:cubicBezTo>
                  <a:pt x="16710" y="6896"/>
                  <a:pt x="16177" y="6772"/>
                  <a:pt x="15144" y="6772"/>
                </a:cubicBezTo>
                <a:cubicBezTo>
                  <a:pt x="14776" y="6772"/>
                  <a:pt x="14345" y="6788"/>
                  <a:pt x="13850" y="6819"/>
                </a:cubicBezTo>
                <a:cubicBezTo>
                  <a:pt x="14601" y="6687"/>
                  <a:pt x="15181" y="6028"/>
                  <a:pt x="15286" y="5251"/>
                </a:cubicBezTo>
                <a:cubicBezTo>
                  <a:pt x="15365" y="4724"/>
                  <a:pt x="15246" y="4065"/>
                  <a:pt x="14904" y="3643"/>
                </a:cubicBezTo>
                <a:cubicBezTo>
                  <a:pt x="14599" y="3270"/>
                  <a:pt x="14228" y="3212"/>
                  <a:pt x="13956" y="3212"/>
                </a:cubicBezTo>
                <a:cubicBezTo>
                  <a:pt x="13863" y="3212"/>
                  <a:pt x="13781" y="3218"/>
                  <a:pt x="13718" y="3222"/>
                </a:cubicBezTo>
                <a:cubicBezTo>
                  <a:pt x="12558" y="3301"/>
                  <a:pt x="11833" y="4882"/>
                  <a:pt x="11833" y="4882"/>
                </a:cubicBezTo>
                <a:cubicBezTo>
                  <a:pt x="11833" y="4882"/>
                  <a:pt x="11926" y="2932"/>
                  <a:pt x="11254" y="1983"/>
                </a:cubicBezTo>
                <a:cubicBezTo>
                  <a:pt x="10779" y="1285"/>
                  <a:pt x="10015" y="1285"/>
                  <a:pt x="9989" y="1285"/>
                </a:cubicBezTo>
                <a:cubicBezTo>
                  <a:pt x="9303" y="1285"/>
                  <a:pt x="8605" y="1983"/>
                  <a:pt x="8052" y="3156"/>
                </a:cubicBezTo>
                <a:cubicBezTo>
                  <a:pt x="8131" y="2550"/>
                  <a:pt x="8117" y="1957"/>
                  <a:pt x="7946" y="1443"/>
                </a:cubicBezTo>
                <a:cubicBezTo>
                  <a:pt x="7564" y="336"/>
                  <a:pt x="6576" y="59"/>
                  <a:pt x="6523" y="46"/>
                </a:cubicBezTo>
                <a:cubicBezTo>
                  <a:pt x="6405" y="16"/>
                  <a:pt x="6286" y="1"/>
                  <a:pt x="61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43"/>
          <p:cNvSpPr/>
          <p:nvPr/>
        </p:nvSpPr>
        <p:spPr>
          <a:xfrm>
            <a:off x="7989116" y="786001"/>
            <a:ext cx="734092" cy="347402"/>
          </a:xfrm>
          <a:custGeom>
            <a:avLst/>
            <a:gdLst/>
            <a:ahLst/>
            <a:cxnLst/>
            <a:rect l="l" t="t" r="r" b="b"/>
            <a:pathLst>
              <a:path w="16762" h="7932" extrusionOk="0">
                <a:moveTo>
                  <a:pt x="6168" y="1"/>
                </a:moveTo>
                <a:cubicBezTo>
                  <a:pt x="5051" y="1"/>
                  <a:pt x="3940" y="1290"/>
                  <a:pt x="3690" y="2826"/>
                </a:cubicBezTo>
                <a:cubicBezTo>
                  <a:pt x="3426" y="4408"/>
                  <a:pt x="4151" y="5699"/>
                  <a:pt x="4270" y="5910"/>
                </a:cubicBezTo>
                <a:cubicBezTo>
                  <a:pt x="4108" y="5802"/>
                  <a:pt x="3101" y="5155"/>
                  <a:pt x="2093" y="5155"/>
                </a:cubicBezTo>
                <a:cubicBezTo>
                  <a:pt x="1622" y="5155"/>
                  <a:pt x="1150" y="5296"/>
                  <a:pt x="765" y="5699"/>
                </a:cubicBezTo>
                <a:cubicBezTo>
                  <a:pt x="488" y="6002"/>
                  <a:pt x="0" y="6687"/>
                  <a:pt x="145" y="7254"/>
                </a:cubicBezTo>
                <a:cubicBezTo>
                  <a:pt x="258" y="7645"/>
                  <a:pt x="685" y="7932"/>
                  <a:pt x="1250" y="7932"/>
                </a:cubicBezTo>
                <a:cubicBezTo>
                  <a:pt x="1408" y="7932"/>
                  <a:pt x="1577" y="7909"/>
                  <a:pt x="1753" y="7860"/>
                </a:cubicBezTo>
                <a:lnTo>
                  <a:pt x="16063" y="7860"/>
                </a:lnTo>
                <a:cubicBezTo>
                  <a:pt x="16538" y="7557"/>
                  <a:pt x="16762" y="7320"/>
                  <a:pt x="16749" y="7148"/>
                </a:cubicBezTo>
                <a:cubicBezTo>
                  <a:pt x="16710" y="6896"/>
                  <a:pt x="16177" y="6772"/>
                  <a:pt x="15144" y="6772"/>
                </a:cubicBezTo>
                <a:cubicBezTo>
                  <a:pt x="14776" y="6772"/>
                  <a:pt x="14345" y="6788"/>
                  <a:pt x="13850" y="6819"/>
                </a:cubicBezTo>
                <a:cubicBezTo>
                  <a:pt x="14601" y="6687"/>
                  <a:pt x="15181" y="6028"/>
                  <a:pt x="15286" y="5251"/>
                </a:cubicBezTo>
                <a:cubicBezTo>
                  <a:pt x="15365" y="4724"/>
                  <a:pt x="15246" y="4065"/>
                  <a:pt x="14904" y="3643"/>
                </a:cubicBezTo>
                <a:cubicBezTo>
                  <a:pt x="14599" y="3270"/>
                  <a:pt x="14228" y="3212"/>
                  <a:pt x="13956" y="3212"/>
                </a:cubicBezTo>
                <a:cubicBezTo>
                  <a:pt x="13863" y="3212"/>
                  <a:pt x="13781" y="3218"/>
                  <a:pt x="13718" y="3222"/>
                </a:cubicBezTo>
                <a:cubicBezTo>
                  <a:pt x="12558" y="3301"/>
                  <a:pt x="11833" y="4882"/>
                  <a:pt x="11833" y="4882"/>
                </a:cubicBezTo>
                <a:cubicBezTo>
                  <a:pt x="11833" y="4882"/>
                  <a:pt x="11926" y="2932"/>
                  <a:pt x="11254" y="1983"/>
                </a:cubicBezTo>
                <a:cubicBezTo>
                  <a:pt x="10779" y="1285"/>
                  <a:pt x="10015" y="1285"/>
                  <a:pt x="9989" y="1285"/>
                </a:cubicBezTo>
                <a:cubicBezTo>
                  <a:pt x="9303" y="1285"/>
                  <a:pt x="8605" y="1983"/>
                  <a:pt x="8052" y="3156"/>
                </a:cubicBezTo>
                <a:cubicBezTo>
                  <a:pt x="8131" y="2550"/>
                  <a:pt x="8117" y="1957"/>
                  <a:pt x="7946" y="1443"/>
                </a:cubicBezTo>
                <a:cubicBezTo>
                  <a:pt x="7564" y="336"/>
                  <a:pt x="6576" y="59"/>
                  <a:pt x="6523" y="46"/>
                </a:cubicBezTo>
                <a:cubicBezTo>
                  <a:pt x="6405" y="16"/>
                  <a:pt x="6286" y="1"/>
                  <a:pt x="61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5BB7E9B7-03C5-9DF3-45AD-E63F3D7D3150}"/>
              </a:ext>
            </a:extLst>
          </p:cNvPr>
          <p:cNvSpPr txBox="1"/>
          <p:nvPr/>
        </p:nvSpPr>
        <p:spPr>
          <a:xfrm>
            <a:off x="584202" y="1106101"/>
            <a:ext cx="8020955" cy="3847207"/>
          </a:xfrm>
          <a:prstGeom prst="rect">
            <a:avLst/>
          </a:prstGeom>
          <a:noFill/>
        </p:spPr>
        <p:txBody>
          <a:bodyPr wrap="square">
            <a:spAutoFit/>
          </a:bodyPr>
          <a:lstStyle/>
          <a:p>
            <a:pPr marL="285750" indent="-285750">
              <a:buFont typeface="Arial" panose="020B0604020202020204" pitchFamily="34" charset="0"/>
              <a:buChar char="•"/>
            </a:pPr>
            <a:r>
              <a:rPr lang="en-US" sz="1800">
                <a:cs typeface="Calibri" panose="020F0502020204030204"/>
              </a:rPr>
              <a:t>The </a:t>
            </a:r>
            <a:r>
              <a:rPr lang="en-US" sz="1800" b="1">
                <a:cs typeface="Calibri" panose="020F0502020204030204"/>
              </a:rPr>
              <a:t>group focused on refining</a:t>
            </a:r>
            <a:r>
              <a:rPr lang="en-US" sz="1800">
                <a:cs typeface="Calibri" panose="020F0502020204030204"/>
              </a:rPr>
              <a:t> the final version of the theme park simulation, addressing issues such as </a:t>
            </a:r>
            <a:r>
              <a:rPr lang="en-US" sz="1800" b="1">
                <a:cs typeface="Calibri" panose="020F0502020204030204"/>
              </a:rPr>
              <a:t>agents stopping prematurely </a:t>
            </a:r>
            <a:r>
              <a:rPr lang="en-US" sz="1800">
                <a:cs typeface="Calibri" panose="020F0502020204030204"/>
              </a:rPr>
              <a:t>or </a:t>
            </a:r>
            <a:r>
              <a:rPr lang="en-US" sz="1800" b="1">
                <a:cs typeface="Calibri" panose="020F0502020204030204"/>
              </a:rPr>
              <a:t>walking out of the path.</a:t>
            </a:r>
          </a:p>
          <a:p>
            <a:pPr marL="285750" indent="-285750">
              <a:buFont typeface="Arial" panose="020B0604020202020204" pitchFamily="34" charset="0"/>
              <a:buChar char="•"/>
            </a:pPr>
            <a:endParaRPr lang="en-US" sz="1800">
              <a:cs typeface="Calibri" panose="020F0502020204030204"/>
            </a:endParaRPr>
          </a:p>
          <a:p>
            <a:pPr marL="285750" indent="-285750">
              <a:buFont typeface="Arial" panose="020B0604020202020204" pitchFamily="34" charset="0"/>
              <a:buChar char="•"/>
            </a:pPr>
            <a:r>
              <a:rPr lang="en-US" sz="1800" b="1">
                <a:cs typeface="Calibri" panose="020F0502020204030204"/>
              </a:rPr>
              <a:t>Rides were modified</a:t>
            </a:r>
            <a:r>
              <a:rPr lang="en-US" sz="1800">
                <a:cs typeface="Calibri" panose="020F0502020204030204"/>
              </a:rPr>
              <a:t> so that they </a:t>
            </a:r>
            <a:r>
              <a:rPr lang="en-US" sz="1800" b="1">
                <a:cs typeface="Calibri" panose="020F0502020204030204"/>
              </a:rPr>
              <a:t>operated by batch</a:t>
            </a:r>
            <a:r>
              <a:rPr lang="en-US" sz="1800">
                <a:cs typeface="Calibri" panose="020F0502020204030204"/>
              </a:rPr>
              <a:t> rather than a continuous process, which made for a more realistic simulation as compared to the first draft.</a:t>
            </a:r>
          </a:p>
          <a:p>
            <a:pPr marL="285750" indent="-285750">
              <a:buFont typeface="Arial" panose="020B0604020202020204" pitchFamily="34" charset="0"/>
              <a:buChar char="•"/>
            </a:pPr>
            <a:endParaRPr lang="en-US" sz="1800">
              <a:cs typeface="Calibri" panose="020F0502020204030204"/>
            </a:endParaRPr>
          </a:p>
          <a:p>
            <a:pPr marL="285750" indent="-285750">
              <a:buFont typeface="Arial" panose="020B0604020202020204" pitchFamily="34" charset="0"/>
              <a:buChar char="•"/>
            </a:pPr>
            <a:r>
              <a:rPr lang="en-US" sz="1800" b="1">
                <a:cs typeface="Calibri" panose="020F0502020204030204"/>
              </a:rPr>
              <a:t>Paths were drawn in the simulation </a:t>
            </a:r>
            <a:r>
              <a:rPr lang="en-US" sz="1800">
                <a:cs typeface="Calibri" panose="020F0502020204030204"/>
              </a:rPr>
              <a:t>to make </a:t>
            </a:r>
            <a:r>
              <a:rPr lang="en-US" sz="1800" b="1">
                <a:cs typeface="Calibri" panose="020F0502020204030204"/>
              </a:rPr>
              <a:t>it easier for users to visualize </a:t>
            </a:r>
            <a:r>
              <a:rPr lang="en-US" sz="1800">
                <a:cs typeface="Calibri" panose="020F0502020204030204"/>
              </a:rPr>
              <a:t>the movement of agents throughout the park.</a:t>
            </a:r>
          </a:p>
          <a:p>
            <a:pPr marL="285750" indent="-285750">
              <a:buFont typeface="Arial" panose="020B0604020202020204" pitchFamily="34" charset="0"/>
              <a:buChar char="•"/>
            </a:pPr>
            <a:endParaRPr lang="en-US" sz="1600">
              <a:cs typeface="Calibri" panose="020F0502020204030204"/>
            </a:endParaRPr>
          </a:p>
          <a:p>
            <a:pPr marL="285750" indent="-285750">
              <a:buFont typeface="Arial" panose="020B0604020202020204" pitchFamily="34" charset="0"/>
              <a:buChar char="•"/>
            </a:pPr>
            <a:endParaRPr lang="en-US" sz="1600">
              <a:cs typeface="Calibri" panose="020F0502020204030204"/>
            </a:endParaRPr>
          </a:p>
          <a:p>
            <a:pPr marL="285750" indent="-285750">
              <a:buFont typeface="Arial" panose="020B0604020202020204" pitchFamily="34" charset="0"/>
              <a:buChar char="•"/>
            </a:pPr>
            <a:endParaRPr lang="en-US" sz="1600">
              <a:cs typeface="Calibri" panose="020F0502020204030204"/>
            </a:endParaRPr>
          </a:p>
          <a:p>
            <a:pPr marL="285750" indent="-285750">
              <a:buFont typeface="Arial" panose="020B0604020202020204" pitchFamily="34" charset="0"/>
              <a:buChar char="•"/>
            </a:pPr>
            <a:endParaRPr lang="en-US" sz="1600">
              <a:cs typeface="Calibri" panose="020F0502020204030204"/>
            </a:endParaRPr>
          </a:p>
        </p:txBody>
      </p:sp>
    </p:spTree>
    <p:extLst>
      <p:ext uri="{BB962C8B-B14F-4D97-AF65-F5344CB8AC3E}">
        <p14:creationId xmlns:p14="http://schemas.microsoft.com/office/powerpoint/2010/main" val="17653652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779"/>
        <p:cNvGrpSpPr/>
        <p:nvPr/>
      </p:nvGrpSpPr>
      <p:grpSpPr>
        <a:xfrm>
          <a:off x="0" y="0"/>
          <a:ext cx="0" cy="0"/>
          <a:chOff x="0" y="0"/>
          <a:chExt cx="0" cy="0"/>
        </a:xfrm>
      </p:grpSpPr>
      <p:sp>
        <p:nvSpPr>
          <p:cNvPr id="3780" name="Google Shape;3780;p43"/>
          <p:cNvSpPr txBox="1">
            <a:spLocks noGrp="1"/>
          </p:cNvSpPr>
          <p:nvPr>
            <p:ph type="title"/>
          </p:nvPr>
        </p:nvSpPr>
        <p:spPr>
          <a:xfrm>
            <a:off x="720000" y="786001"/>
            <a:ext cx="7704000" cy="32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cs typeface="Calibri Light"/>
              </a:rPr>
              <a:t>Final Simulation Limitation</a:t>
            </a:r>
            <a:endParaRPr/>
          </a:p>
        </p:txBody>
      </p:sp>
      <p:sp>
        <p:nvSpPr>
          <p:cNvPr id="3787" name="Google Shape;3787;p43"/>
          <p:cNvSpPr/>
          <p:nvPr/>
        </p:nvSpPr>
        <p:spPr>
          <a:xfrm>
            <a:off x="424424" y="3970150"/>
            <a:ext cx="786138" cy="371991"/>
          </a:xfrm>
          <a:custGeom>
            <a:avLst/>
            <a:gdLst/>
            <a:ahLst/>
            <a:cxnLst/>
            <a:rect l="l" t="t" r="r" b="b"/>
            <a:pathLst>
              <a:path w="16762" h="7932" extrusionOk="0">
                <a:moveTo>
                  <a:pt x="6168" y="1"/>
                </a:moveTo>
                <a:cubicBezTo>
                  <a:pt x="5051" y="1"/>
                  <a:pt x="3940" y="1290"/>
                  <a:pt x="3690" y="2826"/>
                </a:cubicBezTo>
                <a:cubicBezTo>
                  <a:pt x="3426" y="4408"/>
                  <a:pt x="4151" y="5699"/>
                  <a:pt x="4270" y="5910"/>
                </a:cubicBezTo>
                <a:cubicBezTo>
                  <a:pt x="4108" y="5802"/>
                  <a:pt x="3101" y="5155"/>
                  <a:pt x="2093" y="5155"/>
                </a:cubicBezTo>
                <a:cubicBezTo>
                  <a:pt x="1622" y="5155"/>
                  <a:pt x="1150" y="5296"/>
                  <a:pt x="765" y="5699"/>
                </a:cubicBezTo>
                <a:cubicBezTo>
                  <a:pt x="488" y="6002"/>
                  <a:pt x="0" y="6687"/>
                  <a:pt x="145" y="7254"/>
                </a:cubicBezTo>
                <a:cubicBezTo>
                  <a:pt x="258" y="7645"/>
                  <a:pt x="685" y="7932"/>
                  <a:pt x="1250" y="7932"/>
                </a:cubicBezTo>
                <a:cubicBezTo>
                  <a:pt x="1408" y="7932"/>
                  <a:pt x="1577" y="7909"/>
                  <a:pt x="1753" y="7860"/>
                </a:cubicBezTo>
                <a:lnTo>
                  <a:pt x="16063" y="7860"/>
                </a:lnTo>
                <a:cubicBezTo>
                  <a:pt x="16538" y="7557"/>
                  <a:pt x="16762" y="7320"/>
                  <a:pt x="16749" y="7148"/>
                </a:cubicBezTo>
                <a:cubicBezTo>
                  <a:pt x="16710" y="6896"/>
                  <a:pt x="16177" y="6772"/>
                  <a:pt x="15144" y="6772"/>
                </a:cubicBezTo>
                <a:cubicBezTo>
                  <a:pt x="14776" y="6772"/>
                  <a:pt x="14345" y="6788"/>
                  <a:pt x="13850" y="6819"/>
                </a:cubicBezTo>
                <a:cubicBezTo>
                  <a:pt x="14601" y="6687"/>
                  <a:pt x="15181" y="6028"/>
                  <a:pt x="15286" y="5251"/>
                </a:cubicBezTo>
                <a:cubicBezTo>
                  <a:pt x="15365" y="4724"/>
                  <a:pt x="15246" y="4065"/>
                  <a:pt x="14904" y="3643"/>
                </a:cubicBezTo>
                <a:cubicBezTo>
                  <a:pt x="14599" y="3270"/>
                  <a:pt x="14228" y="3212"/>
                  <a:pt x="13956" y="3212"/>
                </a:cubicBezTo>
                <a:cubicBezTo>
                  <a:pt x="13863" y="3212"/>
                  <a:pt x="13781" y="3218"/>
                  <a:pt x="13718" y="3222"/>
                </a:cubicBezTo>
                <a:cubicBezTo>
                  <a:pt x="12558" y="3301"/>
                  <a:pt x="11833" y="4882"/>
                  <a:pt x="11833" y="4882"/>
                </a:cubicBezTo>
                <a:cubicBezTo>
                  <a:pt x="11833" y="4882"/>
                  <a:pt x="11926" y="2932"/>
                  <a:pt x="11254" y="1983"/>
                </a:cubicBezTo>
                <a:cubicBezTo>
                  <a:pt x="10779" y="1285"/>
                  <a:pt x="10015" y="1285"/>
                  <a:pt x="9989" y="1285"/>
                </a:cubicBezTo>
                <a:cubicBezTo>
                  <a:pt x="9303" y="1285"/>
                  <a:pt x="8605" y="1983"/>
                  <a:pt x="8052" y="3156"/>
                </a:cubicBezTo>
                <a:cubicBezTo>
                  <a:pt x="8131" y="2550"/>
                  <a:pt x="8117" y="1957"/>
                  <a:pt x="7946" y="1443"/>
                </a:cubicBezTo>
                <a:cubicBezTo>
                  <a:pt x="7564" y="336"/>
                  <a:pt x="6576" y="59"/>
                  <a:pt x="6523" y="46"/>
                </a:cubicBezTo>
                <a:cubicBezTo>
                  <a:pt x="6405" y="16"/>
                  <a:pt x="6286" y="1"/>
                  <a:pt x="61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43"/>
          <p:cNvSpPr/>
          <p:nvPr/>
        </p:nvSpPr>
        <p:spPr>
          <a:xfrm>
            <a:off x="7989116" y="786001"/>
            <a:ext cx="734092" cy="347402"/>
          </a:xfrm>
          <a:custGeom>
            <a:avLst/>
            <a:gdLst/>
            <a:ahLst/>
            <a:cxnLst/>
            <a:rect l="l" t="t" r="r" b="b"/>
            <a:pathLst>
              <a:path w="16762" h="7932" extrusionOk="0">
                <a:moveTo>
                  <a:pt x="6168" y="1"/>
                </a:moveTo>
                <a:cubicBezTo>
                  <a:pt x="5051" y="1"/>
                  <a:pt x="3940" y="1290"/>
                  <a:pt x="3690" y="2826"/>
                </a:cubicBezTo>
                <a:cubicBezTo>
                  <a:pt x="3426" y="4408"/>
                  <a:pt x="4151" y="5699"/>
                  <a:pt x="4270" y="5910"/>
                </a:cubicBezTo>
                <a:cubicBezTo>
                  <a:pt x="4108" y="5802"/>
                  <a:pt x="3101" y="5155"/>
                  <a:pt x="2093" y="5155"/>
                </a:cubicBezTo>
                <a:cubicBezTo>
                  <a:pt x="1622" y="5155"/>
                  <a:pt x="1150" y="5296"/>
                  <a:pt x="765" y="5699"/>
                </a:cubicBezTo>
                <a:cubicBezTo>
                  <a:pt x="488" y="6002"/>
                  <a:pt x="0" y="6687"/>
                  <a:pt x="145" y="7254"/>
                </a:cubicBezTo>
                <a:cubicBezTo>
                  <a:pt x="258" y="7645"/>
                  <a:pt x="685" y="7932"/>
                  <a:pt x="1250" y="7932"/>
                </a:cubicBezTo>
                <a:cubicBezTo>
                  <a:pt x="1408" y="7932"/>
                  <a:pt x="1577" y="7909"/>
                  <a:pt x="1753" y="7860"/>
                </a:cubicBezTo>
                <a:lnTo>
                  <a:pt x="16063" y="7860"/>
                </a:lnTo>
                <a:cubicBezTo>
                  <a:pt x="16538" y="7557"/>
                  <a:pt x="16762" y="7320"/>
                  <a:pt x="16749" y="7148"/>
                </a:cubicBezTo>
                <a:cubicBezTo>
                  <a:pt x="16710" y="6896"/>
                  <a:pt x="16177" y="6772"/>
                  <a:pt x="15144" y="6772"/>
                </a:cubicBezTo>
                <a:cubicBezTo>
                  <a:pt x="14776" y="6772"/>
                  <a:pt x="14345" y="6788"/>
                  <a:pt x="13850" y="6819"/>
                </a:cubicBezTo>
                <a:cubicBezTo>
                  <a:pt x="14601" y="6687"/>
                  <a:pt x="15181" y="6028"/>
                  <a:pt x="15286" y="5251"/>
                </a:cubicBezTo>
                <a:cubicBezTo>
                  <a:pt x="15365" y="4724"/>
                  <a:pt x="15246" y="4065"/>
                  <a:pt x="14904" y="3643"/>
                </a:cubicBezTo>
                <a:cubicBezTo>
                  <a:pt x="14599" y="3270"/>
                  <a:pt x="14228" y="3212"/>
                  <a:pt x="13956" y="3212"/>
                </a:cubicBezTo>
                <a:cubicBezTo>
                  <a:pt x="13863" y="3212"/>
                  <a:pt x="13781" y="3218"/>
                  <a:pt x="13718" y="3222"/>
                </a:cubicBezTo>
                <a:cubicBezTo>
                  <a:pt x="12558" y="3301"/>
                  <a:pt x="11833" y="4882"/>
                  <a:pt x="11833" y="4882"/>
                </a:cubicBezTo>
                <a:cubicBezTo>
                  <a:pt x="11833" y="4882"/>
                  <a:pt x="11926" y="2932"/>
                  <a:pt x="11254" y="1983"/>
                </a:cubicBezTo>
                <a:cubicBezTo>
                  <a:pt x="10779" y="1285"/>
                  <a:pt x="10015" y="1285"/>
                  <a:pt x="9989" y="1285"/>
                </a:cubicBezTo>
                <a:cubicBezTo>
                  <a:pt x="9303" y="1285"/>
                  <a:pt x="8605" y="1983"/>
                  <a:pt x="8052" y="3156"/>
                </a:cubicBezTo>
                <a:cubicBezTo>
                  <a:pt x="8131" y="2550"/>
                  <a:pt x="8117" y="1957"/>
                  <a:pt x="7946" y="1443"/>
                </a:cubicBezTo>
                <a:cubicBezTo>
                  <a:pt x="7564" y="336"/>
                  <a:pt x="6576" y="59"/>
                  <a:pt x="6523" y="46"/>
                </a:cubicBezTo>
                <a:cubicBezTo>
                  <a:pt x="6405" y="16"/>
                  <a:pt x="6286" y="1"/>
                  <a:pt x="61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5BB7E9B7-03C5-9DF3-45AD-E63F3D7D3150}"/>
              </a:ext>
            </a:extLst>
          </p:cNvPr>
          <p:cNvSpPr txBox="1"/>
          <p:nvPr/>
        </p:nvSpPr>
        <p:spPr>
          <a:xfrm>
            <a:off x="702253" y="946051"/>
            <a:ext cx="8020955" cy="2431435"/>
          </a:xfrm>
          <a:prstGeom prst="rect">
            <a:avLst/>
          </a:prstGeom>
          <a:noFill/>
        </p:spPr>
        <p:txBody>
          <a:bodyPr wrap="square">
            <a:spAutoFit/>
          </a:bodyPr>
          <a:lstStyle/>
          <a:p>
            <a:endParaRPr lang="en-US" sz="1600">
              <a:cs typeface="Calibri" panose="020F0502020204030204"/>
            </a:endParaRPr>
          </a:p>
          <a:p>
            <a:pPr marL="285750" indent="-285750">
              <a:buFont typeface="Arial" panose="020B0604020202020204" pitchFamily="34" charset="0"/>
              <a:buChar char="•"/>
            </a:pPr>
            <a:endParaRPr lang="en-US" sz="2400">
              <a:cs typeface="Calibri" panose="020F0502020204030204"/>
            </a:endParaRPr>
          </a:p>
          <a:p>
            <a:r>
              <a:rPr lang="en-US" sz="2400">
                <a:cs typeface="Calibri" panose="020F0502020204030204"/>
              </a:rPr>
              <a:t>Due to </a:t>
            </a:r>
            <a:r>
              <a:rPr lang="en-US" sz="2400" b="1">
                <a:cs typeface="Calibri" panose="020F0502020204030204"/>
              </a:rPr>
              <a:t>time constraints</a:t>
            </a:r>
            <a:r>
              <a:rPr lang="en-US" sz="2400">
                <a:cs typeface="Calibri" panose="020F0502020204030204"/>
              </a:rPr>
              <a:t>, the group was </a:t>
            </a:r>
            <a:r>
              <a:rPr lang="en-US" sz="2400" b="1">
                <a:cs typeface="Calibri" panose="020F0502020204030204"/>
              </a:rPr>
              <a:t>unable to implement a creator mode for the simulation</a:t>
            </a:r>
            <a:r>
              <a:rPr lang="en-US" sz="2400">
                <a:cs typeface="Calibri" panose="020F0502020204030204"/>
              </a:rPr>
              <a:t>, which would have allowed users to customize various aspects of the park and its rides.</a:t>
            </a:r>
          </a:p>
          <a:p>
            <a:pPr marL="285750" indent="-285750">
              <a:buFont typeface="Arial" panose="020B0604020202020204" pitchFamily="34" charset="0"/>
              <a:buChar char="•"/>
            </a:pPr>
            <a:endParaRPr lang="en-US" sz="1600">
              <a:cs typeface="Calibri" panose="020F0502020204030204"/>
            </a:endParaRPr>
          </a:p>
        </p:txBody>
      </p:sp>
      <p:grpSp>
        <p:nvGrpSpPr>
          <p:cNvPr id="3" name="Google Shape;3622;p41">
            <a:extLst>
              <a:ext uri="{FF2B5EF4-FFF2-40B4-BE49-F238E27FC236}">
                <a16:creationId xmlns:a16="http://schemas.microsoft.com/office/drawing/2014/main" id="{C0EAF893-49BF-C85B-6036-6AAB04A78025}"/>
              </a:ext>
            </a:extLst>
          </p:cNvPr>
          <p:cNvGrpSpPr/>
          <p:nvPr/>
        </p:nvGrpSpPr>
        <p:grpSpPr>
          <a:xfrm>
            <a:off x="5768078" y="3138234"/>
            <a:ext cx="1106251" cy="1219265"/>
            <a:chOff x="7534900" y="700700"/>
            <a:chExt cx="750885" cy="1028253"/>
          </a:xfrm>
        </p:grpSpPr>
        <p:sp>
          <p:nvSpPr>
            <p:cNvPr id="4" name="Google Shape;3623;p41">
              <a:extLst>
                <a:ext uri="{FF2B5EF4-FFF2-40B4-BE49-F238E27FC236}">
                  <a16:creationId xmlns:a16="http://schemas.microsoft.com/office/drawing/2014/main" id="{B82B4084-0490-71BA-E3F8-83C2E4468CFC}"/>
                </a:ext>
              </a:extLst>
            </p:cNvPr>
            <p:cNvSpPr/>
            <p:nvPr/>
          </p:nvSpPr>
          <p:spPr>
            <a:xfrm>
              <a:off x="7790032" y="1461740"/>
              <a:ext cx="37149" cy="151963"/>
            </a:xfrm>
            <a:custGeom>
              <a:avLst/>
              <a:gdLst/>
              <a:ahLst/>
              <a:cxnLst/>
              <a:rect l="l" t="t" r="r" b="b"/>
              <a:pathLst>
                <a:path w="1015" h="4152" extrusionOk="0">
                  <a:moveTo>
                    <a:pt x="211" y="0"/>
                  </a:moveTo>
                  <a:lnTo>
                    <a:pt x="0" y="40"/>
                  </a:lnTo>
                  <a:lnTo>
                    <a:pt x="817" y="4151"/>
                  </a:lnTo>
                  <a:lnTo>
                    <a:pt x="1015" y="4112"/>
                  </a:lnTo>
                  <a:lnTo>
                    <a:pt x="211" y="0"/>
                  </a:lnTo>
                  <a:close/>
                </a:path>
              </a:pathLst>
            </a:custGeom>
            <a:solidFill>
              <a:srgbClr val="FF0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624;p41">
              <a:extLst>
                <a:ext uri="{FF2B5EF4-FFF2-40B4-BE49-F238E27FC236}">
                  <a16:creationId xmlns:a16="http://schemas.microsoft.com/office/drawing/2014/main" id="{C899783A-0C41-D4C9-6A83-371C311EE66B}"/>
                </a:ext>
              </a:extLst>
            </p:cNvPr>
            <p:cNvSpPr/>
            <p:nvPr/>
          </p:nvSpPr>
          <p:spPr>
            <a:xfrm>
              <a:off x="8001721" y="1461740"/>
              <a:ext cx="37186" cy="151963"/>
            </a:xfrm>
            <a:custGeom>
              <a:avLst/>
              <a:gdLst/>
              <a:ahLst/>
              <a:cxnLst/>
              <a:rect l="l" t="t" r="r" b="b"/>
              <a:pathLst>
                <a:path w="1016" h="4152" extrusionOk="0">
                  <a:moveTo>
                    <a:pt x="818" y="0"/>
                  </a:moveTo>
                  <a:lnTo>
                    <a:pt x="1" y="4112"/>
                  </a:lnTo>
                  <a:lnTo>
                    <a:pt x="199" y="4151"/>
                  </a:lnTo>
                  <a:lnTo>
                    <a:pt x="1016" y="40"/>
                  </a:lnTo>
                  <a:lnTo>
                    <a:pt x="818" y="0"/>
                  </a:lnTo>
                  <a:close/>
                </a:path>
              </a:pathLst>
            </a:custGeom>
            <a:solidFill>
              <a:srgbClr val="FF0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625;p41">
              <a:extLst>
                <a:ext uri="{FF2B5EF4-FFF2-40B4-BE49-F238E27FC236}">
                  <a16:creationId xmlns:a16="http://schemas.microsoft.com/office/drawing/2014/main" id="{0E72B9C6-4FC8-F2EB-F26F-2E5DF7791E9D}"/>
                </a:ext>
              </a:extLst>
            </p:cNvPr>
            <p:cNvSpPr/>
            <p:nvPr/>
          </p:nvSpPr>
          <p:spPr>
            <a:xfrm>
              <a:off x="7547417" y="700700"/>
              <a:ext cx="738368" cy="766880"/>
            </a:xfrm>
            <a:custGeom>
              <a:avLst/>
              <a:gdLst/>
              <a:ahLst/>
              <a:cxnLst/>
              <a:rect l="l" t="t" r="r" b="b"/>
              <a:pathLst>
                <a:path w="20174" h="20953" extrusionOk="0">
                  <a:moveTo>
                    <a:pt x="10054" y="0"/>
                  </a:moveTo>
                  <a:cubicBezTo>
                    <a:pt x="10024" y="0"/>
                    <a:pt x="9993" y="0"/>
                    <a:pt x="9963" y="1"/>
                  </a:cubicBezTo>
                  <a:cubicBezTo>
                    <a:pt x="5035" y="67"/>
                    <a:pt x="1" y="4323"/>
                    <a:pt x="212" y="9699"/>
                  </a:cubicBezTo>
                  <a:cubicBezTo>
                    <a:pt x="291" y="12018"/>
                    <a:pt x="1332" y="14035"/>
                    <a:pt x="2873" y="15550"/>
                  </a:cubicBezTo>
                  <a:lnTo>
                    <a:pt x="6497" y="20953"/>
                  </a:lnTo>
                  <a:lnTo>
                    <a:pt x="13639" y="20953"/>
                  </a:lnTo>
                  <a:lnTo>
                    <a:pt x="14325" y="19938"/>
                  </a:lnTo>
                  <a:lnTo>
                    <a:pt x="17276" y="15576"/>
                  </a:lnTo>
                  <a:cubicBezTo>
                    <a:pt x="18831" y="14048"/>
                    <a:pt x="19885" y="12018"/>
                    <a:pt x="19964" y="9699"/>
                  </a:cubicBezTo>
                  <a:cubicBezTo>
                    <a:pt x="20174" y="4316"/>
                    <a:pt x="15072" y="0"/>
                    <a:pt x="100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626;p41">
              <a:extLst>
                <a:ext uri="{FF2B5EF4-FFF2-40B4-BE49-F238E27FC236}">
                  <a16:creationId xmlns:a16="http://schemas.microsoft.com/office/drawing/2014/main" id="{0C35658B-C00F-DC30-6298-66E8EE44D1E3}"/>
                </a:ext>
              </a:extLst>
            </p:cNvPr>
            <p:cNvSpPr/>
            <p:nvPr/>
          </p:nvSpPr>
          <p:spPr>
            <a:xfrm>
              <a:off x="7810271" y="1606416"/>
              <a:ext cx="205985" cy="122537"/>
            </a:xfrm>
            <a:custGeom>
              <a:avLst/>
              <a:gdLst/>
              <a:ahLst/>
              <a:cxnLst/>
              <a:rect l="l" t="t" r="r" b="b"/>
              <a:pathLst>
                <a:path w="5628" h="3348" extrusionOk="0">
                  <a:moveTo>
                    <a:pt x="0" y="1"/>
                  </a:moveTo>
                  <a:lnTo>
                    <a:pt x="0" y="3110"/>
                  </a:lnTo>
                  <a:cubicBezTo>
                    <a:pt x="791" y="3242"/>
                    <a:pt x="1740" y="3348"/>
                    <a:pt x="2794" y="3348"/>
                  </a:cubicBezTo>
                  <a:cubicBezTo>
                    <a:pt x="3875" y="3348"/>
                    <a:pt x="4823" y="3242"/>
                    <a:pt x="5627" y="3110"/>
                  </a:cubicBezTo>
                  <a:lnTo>
                    <a:pt x="56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627;p41">
              <a:extLst>
                <a:ext uri="{FF2B5EF4-FFF2-40B4-BE49-F238E27FC236}">
                  <a16:creationId xmlns:a16="http://schemas.microsoft.com/office/drawing/2014/main" id="{E9A385D1-8BC0-8BE3-75BE-1C40CCB214FE}"/>
                </a:ext>
              </a:extLst>
            </p:cNvPr>
            <p:cNvSpPr/>
            <p:nvPr/>
          </p:nvSpPr>
          <p:spPr>
            <a:xfrm>
              <a:off x="7534900" y="700700"/>
              <a:ext cx="377163" cy="766880"/>
            </a:xfrm>
            <a:custGeom>
              <a:avLst/>
              <a:gdLst/>
              <a:ahLst/>
              <a:cxnLst/>
              <a:rect l="l" t="t" r="r" b="b"/>
              <a:pathLst>
                <a:path w="10305" h="20953" extrusionOk="0">
                  <a:moveTo>
                    <a:pt x="10305" y="1"/>
                  </a:moveTo>
                  <a:cubicBezTo>
                    <a:pt x="5377" y="67"/>
                    <a:pt x="343" y="4323"/>
                    <a:pt x="554" y="9699"/>
                  </a:cubicBezTo>
                  <a:cubicBezTo>
                    <a:pt x="633" y="12018"/>
                    <a:pt x="1674" y="14035"/>
                    <a:pt x="3215" y="15550"/>
                  </a:cubicBezTo>
                  <a:lnTo>
                    <a:pt x="6839" y="20953"/>
                  </a:lnTo>
                  <a:cubicBezTo>
                    <a:pt x="0" y="6431"/>
                    <a:pt x="10305" y="1"/>
                    <a:pt x="10305" y="1"/>
                  </a:cubicBezTo>
                  <a:close/>
                </a:path>
              </a:pathLst>
            </a:custGeom>
            <a:solidFill>
              <a:srgbClr val="00C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628;p41">
              <a:extLst>
                <a:ext uri="{FF2B5EF4-FFF2-40B4-BE49-F238E27FC236}">
                  <a16:creationId xmlns:a16="http://schemas.microsoft.com/office/drawing/2014/main" id="{C87834C1-FB5A-D0FB-5051-69869227AF54}"/>
                </a:ext>
              </a:extLst>
            </p:cNvPr>
            <p:cNvSpPr/>
            <p:nvPr/>
          </p:nvSpPr>
          <p:spPr>
            <a:xfrm>
              <a:off x="7912016" y="700700"/>
              <a:ext cx="373759" cy="729731"/>
            </a:xfrm>
            <a:custGeom>
              <a:avLst/>
              <a:gdLst/>
              <a:ahLst/>
              <a:cxnLst/>
              <a:rect l="l" t="t" r="r" b="b"/>
              <a:pathLst>
                <a:path w="10212" h="19938" extrusionOk="0">
                  <a:moveTo>
                    <a:pt x="92" y="0"/>
                  </a:moveTo>
                  <a:cubicBezTo>
                    <a:pt x="62" y="0"/>
                    <a:pt x="31" y="0"/>
                    <a:pt x="1" y="1"/>
                  </a:cubicBezTo>
                  <a:cubicBezTo>
                    <a:pt x="1384" y="963"/>
                    <a:pt x="3572" y="2768"/>
                    <a:pt x="4995" y="5759"/>
                  </a:cubicBezTo>
                  <a:cubicBezTo>
                    <a:pt x="7789" y="11623"/>
                    <a:pt x="5522" y="17566"/>
                    <a:pt x="4363" y="19938"/>
                  </a:cubicBezTo>
                  <a:lnTo>
                    <a:pt x="4363" y="19938"/>
                  </a:lnTo>
                  <a:lnTo>
                    <a:pt x="7314" y="15576"/>
                  </a:lnTo>
                  <a:cubicBezTo>
                    <a:pt x="8869" y="14048"/>
                    <a:pt x="9923" y="12018"/>
                    <a:pt x="10002" y="9699"/>
                  </a:cubicBezTo>
                  <a:cubicBezTo>
                    <a:pt x="10212" y="4316"/>
                    <a:pt x="5110" y="0"/>
                    <a:pt x="92" y="0"/>
                  </a:cubicBezTo>
                  <a:close/>
                </a:path>
              </a:pathLst>
            </a:custGeom>
            <a:solidFill>
              <a:srgbClr val="00C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629;p41">
              <a:extLst>
                <a:ext uri="{FF2B5EF4-FFF2-40B4-BE49-F238E27FC236}">
                  <a16:creationId xmlns:a16="http://schemas.microsoft.com/office/drawing/2014/main" id="{2F875BC2-8B50-E1BF-DDDB-75E0FEAA201B}"/>
                </a:ext>
              </a:extLst>
            </p:cNvPr>
            <p:cNvSpPr/>
            <p:nvPr/>
          </p:nvSpPr>
          <p:spPr>
            <a:xfrm>
              <a:off x="7776527" y="700700"/>
              <a:ext cx="284565" cy="766880"/>
            </a:xfrm>
            <a:custGeom>
              <a:avLst/>
              <a:gdLst/>
              <a:ahLst/>
              <a:cxnLst/>
              <a:rect l="l" t="t" r="r" b="b"/>
              <a:pathLst>
                <a:path w="7775" h="20953" extrusionOk="0">
                  <a:moveTo>
                    <a:pt x="3703" y="1"/>
                  </a:moveTo>
                  <a:cubicBezTo>
                    <a:pt x="3703" y="1"/>
                    <a:pt x="0" y="11610"/>
                    <a:pt x="2280" y="20953"/>
                  </a:cubicBezTo>
                  <a:lnTo>
                    <a:pt x="5455" y="20953"/>
                  </a:lnTo>
                  <a:cubicBezTo>
                    <a:pt x="5455" y="20953"/>
                    <a:pt x="7775" y="9475"/>
                    <a:pt x="3703" y="1"/>
                  </a:cubicBezTo>
                  <a:close/>
                </a:path>
              </a:pathLst>
            </a:custGeom>
            <a:solidFill>
              <a:srgbClr val="00C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630;p41">
              <a:extLst>
                <a:ext uri="{FF2B5EF4-FFF2-40B4-BE49-F238E27FC236}">
                  <a16:creationId xmlns:a16="http://schemas.microsoft.com/office/drawing/2014/main" id="{7755CC58-54F1-E028-0308-DD936A16523E}"/>
                </a:ext>
              </a:extLst>
            </p:cNvPr>
            <p:cNvSpPr/>
            <p:nvPr/>
          </p:nvSpPr>
          <p:spPr>
            <a:xfrm>
              <a:off x="7802549" y="1603049"/>
              <a:ext cx="220918" cy="15958"/>
            </a:xfrm>
            <a:custGeom>
              <a:avLst/>
              <a:gdLst/>
              <a:ahLst/>
              <a:cxnLst/>
              <a:rect l="l" t="t" r="r" b="b"/>
              <a:pathLst>
                <a:path w="6036" h="436" extrusionOk="0">
                  <a:moveTo>
                    <a:pt x="211" y="0"/>
                  </a:moveTo>
                  <a:cubicBezTo>
                    <a:pt x="93" y="0"/>
                    <a:pt x="1" y="93"/>
                    <a:pt x="1" y="198"/>
                  </a:cubicBezTo>
                  <a:lnTo>
                    <a:pt x="1" y="238"/>
                  </a:lnTo>
                  <a:cubicBezTo>
                    <a:pt x="1" y="343"/>
                    <a:pt x="93" y="435"/>
                    <a:pt x="211" y="435"/>
                  </a:cubicBezTo>
                  <a:lnTo>
                    <a:pt x="5825" y="435"/>
                  </a:lnTo>
                  <a:cubicBezTo>
                    <a:pt x="5944" y="435"/>
                    <a:pt x="6036" y="343"/>
                    <a:pt x="6036" y="238"/>
                  </a:cubicBezTo>
                  <a:lnTo>
                    <a:pt x="6036" y="198"/>
                  </a:lnTo>
                  <a:cubicBezTo>
                    <a:pt x="6036" y="93"/>
                    <a:pt x="5944" y="0"/>
                    <a:pt x="5825" y="0"/>
                  </a:cubicBezTo>
                  <a:close/>
                </a:path>
              </a:pathLst>
            </a:custGeom>
            <a:solidFill>
              <a:srgbClr val="FF0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631;p41">
              <a:extLst>
                <a:ext uri="{FF2B5EF4-FFF2-40B4-BE49-F238E27FC236}">
                  <a16:creationId xmlns:a16="http://schemas.microsoft.com/office/drawing/2014/main" id="{996318EE-2712-4DFF-0721-02DBB4890DEE}"/>
                </a:ext>
              </a:extLst>
            </p:cNvPr>
            <p:cNvSpPr/>
            <p:nvPr/>
          </p:nvSpPr>
          <p:spPr>
            <a:xfrm>
              <a:off x="7672805" y="728186"/>
              <a:ext cx="462551" cy="114009"/>
            </a:xfrm>
            <a:custGeom>
              <a:avLst/>
              <a:gdLst/>
              <a:ahLst/>
              <a:cxnLst/>
              <a:rect l="l" t="t" r="r" b="b"/>
              <a:pathLst>
                <a:path w="12638" h="3115" extrusionOk="0">
                  <a:moveTo>
                    <a:pt x="10306" y="1"/>
                  </a:moveTo>
                  <a:cubicBezTo>
                    <a:pt x="9220" y="731"/>
                    <a:pt x="7853" y="976"/>
                    <a:pt x="6428" y="976"/>
                  </a:cubicBezTo>
                  <a:cubicBezTo>
                    <a:pt x="4946" y="976"/>
                    <a:pt x="3400" y="711"/>
                    <a:pt x="2043" y="449"/>
                  </a:cubicBezTo>
                  <a:cubicBezTo>
                    <a:pt x="1319" y="844"/>
                    <a:pt x="620" y="1319"/>
                    <a:pt x="1" y="1872"/>
                  </a:cubicBezTo>
                  <a:cubicBezTo>
                    <a:pt x="185" y="2188"/>
                    <a:pt x="515" y="2465"/>
                    <a:pt x="937" y="2676"/>
                  </a:cubicBezTo>
                  <a:cubicBezTo>
                    <a:pt x="1123" y="2751"/>
                    <a:pt x="1316" y="2785"/>
                    <a:pt x="1511" y="2785"/>
                  </a:cubicBezTo>
                  <a:cubicBezTo>
                    <a:pt x="2376" y="2785"/>
                    <a:pt x="3275" y="2120"/>
                    <a:pt x="3770" y="1464"/>
                  </a:cubicBezTo>
                  <a:lnTo>
                    <a:pt x="3770" y="1464"/>
                  </a:lnTo>
                  <a:cubicBezTo>
                    <a:pt x="3572" y="2267"/>
                    <a:pt x="4178" y="2676"/>
                    <a:pt x="4797" y="3084"/>
                  </a:cubicBezTo>
                  <a:cubicBezTo>
                    <a:pt x="4922" y="3105"/>
                    <a:pt x="5045" y="3114"/>
                    <a:pt x="5165" y="3114"/>
                  </a:cubicBezTo>
                  <a:cubicBezTo>
                    <a:pt x="6210" y="3114"/>
                    <a:pt x="7046" y="2374"/>
                    <a:pt x="7235" y="1464"/>
                  </a:cubicBezTo>
                  <a:cubicBezTo>
                    <a:pt x="7380" y="2351"/>
                    <a:pt x="8181" y="2914"/>
                    <a:pt x="8999" y="2914"/>
                  </a:cubicBezTo>
                  <a:cubicBezTo>
                    <a:pt x="9298" y="2914"/>
                    <a:pt x="9599" y="2838"/>
                    <a:pt x="9871" y="2676"/>
                  </a:cubicBezTo>
                  <a:cubicBezTo>
                    <a:pt x="10074" y="2485"/>
                    <a:pt x="10448" y="1916"/>
                    <a:pt x="10298" y="1509"/>
                  </a:cubicBezTo>
                  <a:lnTo>
                    <a:pt x="10298" y="1509"/>
                  </a:lnTo>
                  <a:cubicBezTo>
                    <a:pt x="10476" y="1905"/>
                    <a:pt x="10785" y="2034"/>
                    <a:pt x="11114" y="2034"/>
                  </a:cubicBezTo>
                  <a:cubicBezTo>
                    <a:pt x="11574" y="2034"/>
                    <a:pt x="12074" y="1782"/>
                    <a:pt x="12309" y="1661"/>
                  </a:cubicBezTo>
                  <a:cubicBezTo>
                    <a:pt x="12427" y="1582"/>
                    <a:pt x="12546" y="1464"/>
                    <a:pt x="12638" y="1332"/>
                  </a:cubicBezTo>
                  <a:cubicBezTo>
                    <a:pt x="11926" y="792"/>
                    <a:pt x="11136" y="344"/>
                    <a:pt x="10306" y="1"/>
                  </a:cubicBezTo>
                  <a:close/>
                </a:path>
              </a:pathLst>
            </a:custGeom>
            <a:solidFill>
              <a:srgbClr val="FF0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632;p41">
              <a:extLst>
                <a:ext uri="{FF2B5EF4-FFF2-40B4-BE49-F238E27FC236}">
                  <a16:creationId xmlns:a16="http://schemas.microsoft.com/office/drawing/2014/main" id="{3430E021-27EB-B20D-2201-A2E1758A8F34}"/>
                </a:ext>
              </a:extLst>
            </p:cNvPr>
            <p:cNvSpPr/>
            <p:nvPr/>
          </p:nvSpPr>
          <p:spPr>
            <a:xfrm>
              <a:off x="7553200" y="942327"/>
              <a:ext cx="726364" cy="198921"/>
            </a:xfrm>
            <a:custGeom>
              <a:avLst/>
              <a:gdLst/>
              <a:ahLst/>
              <a:cxnLst/>
              <a:rect l="l" t="t" r="r" b="b"/>
              <a:pathLst>
                <a:path w="19846" h="5435" extrusionOk="0">
                  <a:moveTo>
                    <a:pt x="528" y="1"/>
                  </a:moveTo>
                  <a:cubicBezTo>
                    <a:pt x="185" y="976"/>
                    <a:pt x="1" y="2017"/>
                    <a:pt x="54" y="3097"/>
                  </a:cubicBezTo>
                  <a:cubicBezTo>
                    <a:pt x="67" y="3545"/>
                    <a:pt x="120" y="3980"/>
                    <a:pt x="199" y="4415"/>
                  </a:cubicBezTo>
                  <a:cubicBezTo>
                    <a:pt x="358" y="4441"/>
                    <a:pt x="518" y="4454"/>
                    <a:pt x="674" y="4454"/>
                  </a:cubicBezTo>
                  <a:cubicBezTo>
                    <a:pt x="917" y="4454"/>
                    <a:pt x="1150" y="4421"/>
                    <a:pt x="1358" y="4349"/>
                  </a:cubicBezTo>
                  <a:cubicBezTo>
                    <a:pt x="2373" y="4151"/>
                    <a:pt x="3388" y="3124"/>
                    <a:pt x="3796" y="1911"/>
                  </a:cubicBezTo>
                  <a:cubicBezTo>
                    <a:pt x="3796" y="3743"/>
                    <a:pt x="5559" y="5435"/>
                    <a:pt x="7203" y="5435"/>
                  </a:cubicBezTo>
                  <a:cubicBezTo>
                    <a:pt x="7569" y="5435"/>
                    <a:pt x="7930" y="5351"/>
                    <a:pt x="8263" y="5166"/>
                  </a:cubicBezTo>
                  <a:cubicBezTo>
                    <a:pt x="9278" y="4758"/>
                    <a:pt x="10095" y="3941"/>
                    <a:pt x="10503" y="2728"/>
                  </a:cubicBezTo>
                  <a:cubicBezTo>
                    <a:pt x="11470" y="3863"/>
                    <a:pt x="12957" y="5250"/>
                    <a:pt x="14555" y="5250"/>
                  </a:cubicBezTo>
                  <a:cubicBezTo>
                    <a:pt x="14961" y="5250"/>
                    <a:pt x="15374" y="5161"/>
                    <a:pt x="15787" y="4955"/>
                  </a:cubicBezTo>
                  <a:cubicBezTo>
                    <a:pt x="16591" y="4349"/>
                    <a:pt x="17211" y="3124"/>
                    <a:pt x="17000" y="1911"/>
                  </a:cubicBezTo>
                  <a:lnTo>
                    <a:pt x="17000" y="1911"/>
                  </a:lnTo>
                  <a:cubicBezTo>
                    <a:pt x="17267" y="3077"/>
                    <a:pt x="18362" y="3583"/>
                    <a:pt x="19491" y="3583"/>
                  </a:cubicBezTo>
                  <a:cubicBezTo>
                    <a:pt x="19587" y="3583"/>
                    <a:pt x="19684" y="3579"/>
                    <a:pt x="19780" y="3572"/>
                  </a:cubicBezTo>
                  <a:cubicBezTo>
                    <a:pt x="19793" y="3413"/>
                    <a:pt x="19806" y="3255"/>
                    <a:pt x="19806" y="3097"/>
                  </a:cubicBezTo>
                  <a:cubicBezTo>
                    <a:pt x="19846" y="2017"/>
                    <a:pt x="19675" y="989"/>
                    <a:pt x="19332" y="14"/>
                  </a:cubicBezTo>
                  <a:cubicBezTo>
                    <a:pt x="18976" y="225"/>
                    <a:pt x="18607" y="370"/>
                    <a:pt x="18225" y="488"/>
                  </a:cubicBezTo>
                  <a:cubicBezTo>
                    <a:pt x="15460" y="1465"/>
                    <a:pt x="12460" y="2015"/>
                    <a:pt x="9501" y="2015"/>
                  </a:cubicBezTo>
                  <a:cubicBezTo>
                    <a:pt x="6353" y="2015"/>
                    <a:pt x="3252" y="1393"/>
                    <a:pt x="528" y="1"/>
                  </a:cubicBezTo>
                  <a:close/>
                </a:path>
              </a:pathLst>
            </a:custGeom>
            <a:solidFill>
              <a:srgbClr val="FF0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6354445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779"/>
        <p:cNvGrpSpPr/>
        <p:nvPr/>
      </p:nvGrpSpPr>
      <p:grpSpPr>
        <a:xfrm>
          <a:off x="0" y="0"/>
          <a:ext cx="0" cy="0"/>
          <a:chOff x="0" y="0"/>
          <a:chExt cx="0" cy="0"/>
        </a:xfrm>
      </p:grpSpPr>
      <p:sp>
        <p:nvSpPr>
          <p:cNvPr id="3787" name="Google Shape;3787;p43"/>
          <p:cNvSpPr/>
          <p:nvPr/>
        </p:nvSpPr>
        <p:spPr>
          <a:xfrm>
            <a:off x="424424" y="3970150"/>
            <a:ext cx="786138" cy="371991"/>
          </a:xfrm>
          <a:custGeom>
            <a:avLst/>
            <a:gdLst/>
            <a:ahLst/>
            <a:cxnLst/>
            <a:rect l="l" t="t" r="r" b="b"/>
            <a:pathLst>
              <a:path w="16762" h="7932" extrusionOk="0">
                <a:moveTo>
                  <a:pt x="6168" y="1"/>
                </a:moveTo>
                <a:cubicBezTo>
                  <a:pt x="5051" y="1"/>
                  <a:pt x="3940" y="1290"/>
                  <a:pt x="3690" y="2826"/>
                </a:cubicBezTo>
                <a:cubicBezTo>
                  <a:pt x="3426" y="4408"/>
                  <a:pt x="4151" y="5699"/>
                  <a:pt x="4270" y="5910"/>
                </a:cubicBezTo>
                <a:cubicBezTo>
                  <a:pt x="4108" y="5802"/>
                  <a:pt x="3101" y="5155"/>
                  <a:pt x="2093" y="5155"/>
                </a:cubicBezTo>
                <a:cubicBezTo>
                  <a:pt x="1622" y="5155"/>
                  <a:pt x="1150" y="5296"/>
                  <a:pt x="765" y="5699"/>
                </a:cubicBezTo>
                <a:cubicBezTo>
                  <a:pt x="488" y="6002"/>
                  <a:pt x="0" y="6687"/>
                  <a:pt x="145" y="7254"/>
                </a:cubicBezTo>
                <a:cubicBezTo>
                  <a:pt x="258" y="7645"/>
                  <a:pt x="685" y="7932"/>
                  <a:pt x="1250" y="7932"/>
                </a:cubicBezTo>
                <a:cubicBezTo>
                  <a:pt x="1408" y="7932"/>
                  <a:pt x="1577" y="7909"/>
                  <a:pt x="1753" y="7860"/>
                </a:cubicBezTo>
                <a:lnTo>
                  <a:pt x="16063" y="7860"/>
                </a:lnTo>
                <a:cubicBezTo>
                  <a:pt x="16538" y="7557"/>
                  <a:pt x="16762" y="7320"/>
                  <a:pt x="16749" y="7148"/>
                </a:cubicBezTo>
                <a:cubicBezTo>
                  <a:pt x="16710" y="6896"/>
                  <a:pt x="16177" y="6772"/>
                  <a:pt x="15144" y="6772"/>
                </a:cubicBezTo>
                <a:cubicBezTo>
                  <a:pt x="14776" y="6772"/>
                  <a:pt x="14345" y="6788"/>
                  <a:pt x="13850" y="6819"/>
                </a:cubicBezTo>
                <a:cubicBezTo>
                  <a:pt x="14601" y="6687"/>
                  <a:pt x="15181" y="6028"/>
                  <a:pt x="15286" y="5251"/>
                </a:cubicBezTo>
                <a:cubicBezTo>
                  <a:pt x="15365" y="4724"/>
                  <a:pt x="15246" y="4065"/>
                  <a:pt x="14904" y="3643"/>
                </a:cubicBezTo>
                <a:cubicBezTo>
                  <a:pt x="14599" y="3270"/>
                  <a:pt x="14228" y="3212"/>
                  <a:pt x="13956" y="3212"/>
                </a:cubicBezTo>
                <a:cubicBezTo>
                  <a:pt x="13863" y="3212"/>
                  <a:pt x="13781" y="3218"/>
                  <a:pt x="13718" y="3222"/>
                </a:cubicBezTo>
                <a:cubicBezTo>
                  <a:pt x="12558" y="3301"/>
                  <a:pt x="11833" y="4882"/>
                  <a:pt x="11833" y="4882"/>
                </a:cubicBezTo>
                <a:cubicBezTo>
                  <a:pt x="11833" y="4882"/>
                  <a:pt x="11926" y="2932"/>
                  <a:pt x="11254" y="1983"/>
                </a:cubicBezTo>
                <a:cubicBezTo>
                  <a:pt x="10779" y="1285"/>
                  <a:pt x="10015" y="1285"/>
                  <a:pt x="9989" y="1285"/>
                </a:cubicBezTo>
                <a:cubicBezTo>
                  <a:pt x="9303" y="1285"/>
                  <a:pt x="8605" y="1983"/>
                  <a:pt x="8052" y="3156"/>
                </a:cubicBezTo>
                <a:cubicBezTo>
                  <a:pt x="8131" y="2550"/>
                  <a:pt x="8117" y="1957"/>
                  <a:pt x="7946" y="1443"/>
                </a:cubicBezTo>
                <a:cubicBezTo>
                  <a:pt x="7564" y="336"/>
                  <a:pt x="6576" y="59"/>
                  <a:pt x="6523" y="46"/>
                </a:cubicBezTo>
                <a:cubicBezTo>
                  <a:pt x="6405" y="16"/>
                  <a:pt x="6286" y="1"/>
                  <a:pt x="61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43"/>
          <p:cNvSpPr/>
          <p:nvPr/>
        </p:nvSpPr>
        <p:spPr>
          <a:xfrm>
            <a:off x="7989116" y="786001"/>
            <a:ext cx="734092" cy="347402"/>
          </a:xfrm>
          <a:custGeom>
            <a:avLst/>
            <a:gdLst/>
            <a:ahLst/>
            <a:cxnLst/>
            <a:rect l="l" t="t" r="r" b="b"/>
            <a:pathLst>
              <a:path w="16762" h="7932" extrusionOk="0">
                <a:moveTo>
                  <a:pt x="6168" y="1"/>
                </a:moveTo>
                <a:cubicBezTo>
                  <a:pt x="5051" y="1"/>
                  <a:pt x="3940" y="1290"/>
                  <a:pt x="3690" y="2826"/>
                </a:cubicBezTo>
                <a:cubicBezTo>
                  <a:pt x="3426" y="4408"/>
                  <a:pt x="4151" y="5699"/>
                  <a:pt x="4270" y="5910"/>
                </a:cubicBezTo>
                <a:cubicBezTo>
                  <a:pt x="4108" y="5802"/>
                  <a:pt x="3101" y="5155"/>
                  <a:pt x="2093" y="5155"/>
                </a:cubicBezTo>
                <a:cubicBezTo>
                  <a:pt x="1622" y="5155"/>
                  <a:pt x="1150" y="5296"/>
                  <a:pt x="765" y="5699"/>
                </a:cubicBezTo>
                <a:cubicBezTo>
                  <a:pt x="488" y="6002"/>
                  <a:pt x="0" y="6687"/>
                  <a:pt x="145" y="7254"/>
                </a:cubicBezTo>
                <a:cubicBezTo>
                  <a:pt x="258" y="7645"/>
                  <a:pt x="685" y="7932"/>
                  <a:pt x="1250" y="7932"/>
                </a:cubicBezTo>
                <a:cubicBezTo>
                  <a:pt x="1408" y="7932"/>
                  <a:pt x="1577" y="7909"/>
                  <a:pt x="1753" y="7860"/>
                </a:cubicBezTo>
                <a:lnTo>
                  <a:pt x="16063" y="7860"/>
                </a:lnTo>
                <a:cubicBezTo>
                  <a:pt x="16538" y="7557"/>
                  <a:pt x="16762" y="7320"/>
                  <a:pt x="16749" y="7148"/>
                </a:cubicBezTo>
                <a:cubicBezTo>
                  <a:pt x="16710" y="6896"/>
                  <a:pt x="16177" y="6772"/>
                  <a:pt x="15144" y="6772"/>
                </a:cubicBezTo>
                <a:cubicBezTo>
                  <a:pt x="14776" y="6772"/>
                  <a:pt x="14345" y="6788"/>
                  <a:pt x="13850" y="6819"/>
                </a:cubicBezTo>
                <a:cubicBezTo>
                  <a:pt x="14601" y="6687"/>
                  <a:pt x="15181" y="6028"/>
                  <a:pt x="15286" y="5251"/>
                </a:cubicBezTo>
                <a:cubicBezTo>
                  <a:pt x="15365" y="4724"/>
                  <a:pt x="15246" y="4065"/>
                  <a:pt x="14904" y="3643"/>
                </a:cubicBezTo>
                <a:cubicBezTo>
                  <a:pt x="14599" y="3270"/>
                  <a:pt x="14228" y="3212"/>
                  <a:pt x="13956" y="3212"/>
                </a:cubicBezTo>
                <a:cubicBezTo>
                  <a:pt x="13863" y="3212"/>
                  <a:pt x="13781" y="3218"/>
                  <a:pt x="13718" y="3222"/>
                </a:cubicBezTo>
                <a:cubicBezTo>
                  <a:pt x="12558" y="3301"/>
                  <a:pt x="11833" y="4882"/>
                  <a:pt x="11833" y="4882"/>
                </a:cubicBezTo>
                <a:cubicBezTo>
                  <a:pt x="11833" y="4882"/>
                  <a:pt x="11926" y="2932"/>
                  <a:pt x="11254" y="1983"/>
                </a:cubicBezTo>
                <a:cubicBezTo>
                  <a:pt x="10779" y="1285"/>
                  <a:pt x="10015" y="1285"/>
                  <a:pt x="9989" y="1285"/>
                </a:cubicBezTo>
                <a:cubicBezTo>
                  <a:pt x="9303" y="1285"/>
                  <a:pt x="8605" y="1983"/>
                  <a:pt x="8052" y="3156"/>
                </a:cubicBezTo>
                <a:cubicBezTo>
                  <a:pt x="8131" y="2550"/>
                  <a:pt x="8117" y="1957"/>
                  <a:pt x="7946" y="1443"/>
                </a:cubicBezTo>
                <a:cubicBezTo>
                  <a:pt x="7564" y="336"/>
                  <a:pt x="6576" y="59"/>
                  <a:pt x="6523" y="46"/>
                </a:cubicBezTo>
                <a:cubicBezTo>
                  <a:pt x="6405" y="16"/>
                  <a:pt x="6286" y="1"/>
                  <a:pt x="61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id="{D485DAA9-6C61-D8E9-077F-77372E271DA0}"/>
              </a:ext>
            </a:extLst>
          </p:cNvPr>
          <p:cNvPicPr>
            <a:picLocks noChangeAspect="1"/>
          </p:cNvPicPr>
          <p:nvPr/>
        </p:nvPicPr>
        <p:blipFill>
          <a:blip r:embed="rId3"/>
          <a:stretch>
            <a:fillRect/>
          </a:stretch>
        </p:blipFill>
        <p:spPr>
          <a:xfrm>
            <a:off x="289595" y="594808"/>
            <a:ext cx="4837541" cy="3953883"/>
          </a:xfrm>
          <a:prstGeom prst="rect">
            <a:avLst/>
          </a:prstGeom>
        </p:spPr>
      </p:pic>
      <p:sp>
        <p:nvSpPr>
          <p:cNvPr id="3" name="TextBox 2">
            <a:extLst>
              <a:ext uri="{FF2B5EF4-FFF2-40B4-BE49-F238E27FC236}">
                <a16:creationId xmlns:a16="http://schemas.microsoft.com/office/drawing/2014/main" id="{B635108F-EB8D-D529-6401-EA9C01DA24D8}"/>
              </a:ext>
            </a:extLst>
          </p:cNvPr>
          <p:cNvSpPr txBox="1"/>
          <p:nvPr/>
        </p:nvSpPr>
        <p:spPr>
          <a:xfrm>
            <a:off x="5755728" y="542525"/>
            <a:ext cx="3086099" cy="584775"/>
          </a:xfrm>
          <a:prstGeom prst="rect">
            <a:avLst/>
          </a:prstGeom>
          <a:noFill/>
        </p:spPr>
        <p:txBody>
          <a:bodyPr wrap="square">
            <a:spAutoFit/>
          </a:bodyPr>
          <a:lstStyle/>
          <a:p>
            <a:r>
              <a:rPr lang="en-US" sz="1600" b="1">
                <a:solidFill>
                  <a:schemeClr val="accent1"/>
                </a:solidFill>
                <a:cs typeface="Calibri" panose="020F0502020204030204"/>
              </a:rPr>
              <a:t>Scenario 1: Offer 2 different type of rides (A&amp;B)</a:t>
            </a:r>
          </a:p>
        </p:txBody>
      </p:sp>
      <p:cxnSp>
        <p:nvCxnSpPr>
          <p:cNvPr id="5" name="Straight Arrow Connector 4">
            <a:extLst>
              <a:ext uri="{FF2B5EF4-FFF2-40B4-BE49-F238E27FC236}">
                <a16:creationId xmlns:a16="http://schemas.microsoft.com/office/drawing/2014/main" id="{F40B7AB8-F03D-BBCB-847D-910CE04E1B02}"/>
              </a:ext>
            </a:extLst>
          </p:cNvPr>
          <p:cNvCxnSpPr>
            <a:cxnSpLocks/>
          </p:cNvCxnSpPr>
          <p:nvPr/>
        </p:nvCxnSpPr>
        <p:spPr>
          <a:xfrm flipV="1">
            <a:off x="2755413" y="1586823"/>
            <a:ext cx="3008297" cy="10783"/>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94F6ECDC-51B7-B6A3-A638-EA0941B1CDFF}"/>
              </a:ext>
            </a:extLst>
          </p:cNvPr>
          <p:cNvCxnSpPr>
            <a:cxnSpLocks/>
          </p:cNvCxnSpPr>
          <p:nvPr/>
        </p:nvCxnSpPr>
        <p:spPr>
          <a:xfrm>
            <a:off x="2742928" y="2942139"/>
            <a:ext cx="3165022"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82F3A2D8-F4DB-4954-4C27-DF09B48F6A3E}"/>
              </a:ext>
            </a:extLst>
          </p:cNvPr>
          <p:cNvCxnSpPr>
            <a:cxnSpLocks/>
          </p:cNvCxnSpPr>
          <p:nvPr/>
        </p:nvCxnSpPr>
        <p:spPr>
          <a:xfrm flipV="1">
            <a:off x="3655423" y="1935210"/>
            <a:ext cx="2108287"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0A3E01DA-611F-9A65-E5E7-FE9147B70AD3}"/>
              </a:ext>
            </a:extLst>
          </p:cNvPr>
          <p:cNvSpPr/>
          <p:nvPr/>
        </p:nvSpPr>
        <p:spPr>
          <a:xfrm>
            <a:off x="1673678" y="3110599"/>
            <a:ext cx="2168023" cy="111541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8">
            <a:extLst>
              <a:ext uri="{FF2B5EF4-FFF2-40B4-BE49-F238E27FC236}">
                <a16:creationId xmlns:a16="http://schemas.microsoft.com/office/drawing/2014/main" id="{3BA35F03-717D-3DE6-BAFA-DD2A68D7417E}"/>
              </a:ext>
            </a:extLst>
          </p:cNvPr>
          <p:cNvSpPr/>
          <p:nvPr/>
        </p:nvSpPr>
        <p:spPr>
          <a:xfrm>
            <a:off x="1056459" y="4226009"/>
            <a:ext cx="3419475" cy="2590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0" name="Straight Arrow Connector 9">
            <a:extLst>
              <a:ext uri="{FF2B5EF4-FFF2-40B4-BE49-F238E27FC236}">
                <a16:creationId xmlns:a16="http://schemas.microsoft.com/office/drawing/2014/main" id="{8039073F-D74E-113E-207B-71859627A707}"/>
              </a:ext>
            </a:extLst>
          </p:cNvPr>
          <p:cNvCxnSpPr>
            <a:cxnSpLocks/>
          </p:cNvCxnSpPr>
          <p:nvPr/>
        </p:nvCxnSpPr>
        <p:spPr>
          <a:xfrm>
            <a:off x="3841701" y="3668304"/>
            <a:ext cx="2216199"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96D0DF2-70FD-90FD-A65C-00D213342CD6}"/>
              </a:ext>
            </a:extLst>
          </p:cNvPr>
          <p:cNvCxnSpPr>
            <a:cxnSpLocks/>
          </p:cNvCxnSpPr>
          <p:nvPr/>
        </p:nvCxnSpPr>
        <p:spPr>
          <a:xfrm>
            <a:off x="4475934" y="4342141"/>
            <a:ext cx="2216199"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714EDCEA-2843-51E7-DBDE-BBE969DF38FF}"/>
              </a:ext>
            </a:extLst>
          </p:cNvPr>
          <p:cNvSpPr/>
          <p:nvPr/>
        </p:nvSpPr>
        <p:spPr>
          <a:xfrm>
            <a:off x="540400" y="1102413"/>
            <a:ext cx="854066" cy="96882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TextBox 13">
            <a:extLst>
              <a:ext uri="{FF2B5EF4-FFF2-40B4-BE49-F238E27FC236}">
                <a16:creationId xmlns:a16="http://schemas.microsoft.com/office/drawing/2014/main" id="{BA3EC723-C110-6D4D-53D4-5AA926753786}"/>
              </a:ext>
            </a:extLst>
          </p:cNvPr>
          <p:cNvSpPr txBox="1"/>
          <p:nvPr/>
        </p:nvSpPr>
        <p:spPr>
          <a:xfrm>
            <a:off x="203085" y="2400594"/>
            <a:ext cx="1769424" cy="646331"/>
          </a:xfrm>
          <a:prstGeom prst="rect">
            <a:avLst/>
          </a:prstGeom>
          <a:solidFill>
            <a:schemeClr val="tx2">
              <a:lumMod val="40000"/>
              <a:lumOff val="60000"/>
            </a:schemeClr>
          </a:solidFill>
        </p:spPr>
        <p:txBody>
          <a:bodyPr wrap="square" lIns="91440" tIns="45720" rIns="91440" bIns="45720" anchor="t">
            <a:spAutoFit/>
          </a:bodyPr>
          <a:lstStyle/>
          <a:p>
            <a:r>
              <a:rPr lang="en-SG" sz="1200" b="1"/>
              <a:t>Statistics for individual ride when hover over the ride </a:t>
            </a:r>
          </a:p>
        </p:txBody>
      </p:sp>
      <p:cxnSp>
        <p:nvCxnSpPr>
          <p:cNvPr id="15" name="Straight Arrow Connector 14">
            <a:extLst>
              <a:ext uri="{FF2B5EF4-FFF2-40B4-BE49-F238E27FC236}">
                <a16:creationId xmlns:a16="http://schemas.microsoft.com/office/drawing/2014/main" id="{DE5A299F-3285-60FF-9D29-367C7C4495E5}"/>
              </a:ext>
            </a:extLst>
          </p:cNvPr>
          <p:cNvCxnSpPr>
            <a:cxnSpLocks/>
            <a:stCxn id="13" idx="2"/>
          </p:cNvCxnSpPr>
          <p:nvPr/>
        </p:nvCxnSpPr>
        <p:spPr>
          <a:xfrm>
            <a:off x="967433" y="2071234"/>
            <a:ext cx="0" cy="361851"/>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F06561D-61B0-141E-A079-3EDE3735F985}"/>
              </a:ext>
            </a:extLst>
          </p:cNvPr>
          <p:cNvSpPr txBox="1"/>
          <p:nvPr/>
        </p:nvSpPr>
        <p:spPr>
          <a:xfrm>
            <a:off x="5907950" y="2765793"/>
            <a:ext cx="2933877" cy="338554"/>
          </a:xfrm>
          <a:prstGeom prst="rect">
            <a:avLst/>
          </a:prstGeom>
          <a:noFill/>
        </p:spPr>
        <p:txBody>
          <a:bodyPr wrap="square">
            <a:spAutoFit/>
          </a:bodyPr>
          <a:lstStyle/>
          <a:p>
            <a:r>
              <a:rPr lang="en-US" sz="1600" b="1">
                <a:cs typeface="Calibri" panose="020F0502020204030204"/>
              </a:rPr>
              <a:t>Entrance of the theme park</a:t>
            </a:r>
          </a:p>
        </p:txBody>
      </p:sp>
      <p:sp>
        <p:nvSpPr>
          <p:cNvPr id="17" name="TextBox 16">
            <a:extLst>
              <a:ext uri="{FF2B5EF4-FFF2-40B4-BE49-F238E27FC236}">
                <a16:creationId xmlns:a16="http://schemas.microsoft.com/office/drawing/2014/main" id="{75582CF8-6C23-12D7-82B9-81B1C29855B9}"/>
              </a:ext>
            </a:extLst>
          </p:cNvPr>
          <p:cNvSpPr txBox="1"/>
          <p:nvPr/>
        </p:nvSpPr>
        <p:spPr>
          <a:xfrm>
            <a:off x="6044109" y="3492635"/>
            <a:ext cx="2207080" cy="338554"/>
          </a:xfrm>
          <a:prstGeom prst="rect">
            <a:avLst/>
          </a:prstGeom>
          <a:noFill/>
        </p:spPr>
        <p:txBody>
          <a:bodyPr wrap="square" lIns="91440" tIns="45720" rIns="91440" bIns="45720" rtlCol="0" anchor="t">
            <a:spAutoFit/>
          </a:bodyPr>
          <a:lstStyle/>
          <a:p>
            <a:r>
              <a:rPr lang="en-SG" sz="1600" b="1"/>
              <a:t>Graphs &amp; Statistics </a:t>
            </a:r>
          </a:p>
        </p:txBody>
      </p:sp>
      <p:sp>
        <p:nvSpPr>
          <p:cNvPr id="18" name="TextBox 17">
            <a:extLst>
              <a:ext uri="{FF2B5EF4-FFF2-40B4-BE49-F238E27FC236}">
                <a16:creationId xmlns:a16="http://schemas.microsoft.com/office/drawing/2014/main" id="{4E4B967B-97D2-66FB-4341-DA087DFA5241}"/>
              </a:ext>
            </a:extLst>
          </p:cNvPr>
          <p:cNvSpPr txBox="1"/>
          <p:nvPr/>
        </p:nvSpPr>
        <p:spPr>
          <a:xfrm>
            <a:off x="6638793" y="4078663"/>
            <a:ext cx="2353763" cy="738664"/>
          </a:xfrm>
          <a:prstGeom prst="rect">
            <a:avLst/>
          </a:prstGeom>
          <a:noFill/>
        </p:spPr>
        <p:txBody>
          <a:bodyPr wrap="square" lIns="91440" tIns="45720" rIns="91440" bIns="45720" anchor="t">
            <a:spAutoFit/>
          </a:bodyPr>
          <a:lstStyle/>
          <a:p>
            <a:r>
              <a:rPr lang="en-SG" b="1"/>
              <a:t>Buttons to Control Simulation</a:t>
            </a:r>
            <a:endParaRPr lang="en-SG"/>
          </a:p>
          <a:p>
            <a:endParaRPr lang="en-SG" sz="1400" b="1"/>
          </a:p>
        </p:txBody>
      </p:sp>
      <p:sp>
        <p:nvSpPr>
          <p:cNvPr id="11" name="TextBox 10">
            <a:extLst>
              <a:ext uri="{FF2B5EF4-FFF2-40B4-BE49-F238E27FC236}">
                <a16:creationId xmlns:a16="http://schemas.microsoft.com/office/drawing/2014/main" id="{272785C6-295B-27FE-5548-A3CE14B4A596}"/>
              </a:ext>
            </a:extLst>
          </p:cNvPr>
          <p:cNvSpPr txBox="1"/>
          <p:nvPr/>
        </p:nvSpPr>
        <p:spPr>
          <a:xfrm>
            <a:off x="5810538" y="1420003"/>
            <a:ext cx="2543559" cy="338554"/>
          </a:xfrm>
          <a:prstGeom prst="rect">
            <a:avLst/>
          </a:prstGeom>
          <a:noFill/>
        </p:spPr>
        <p:txBody>
          <a:bodyPr wrap="square" lIns="91440" tIns="45720" rIns="91440" bIns="45720" anchor="t">
            <a:spAutoFit/>
          </a:bodyPr>
          <a:lstStyle/>
          <a:p>
            <a:r>
              <a:rPr lang="en-US" sz="1600" b="1" dirty="0">
                <a:cs typeface="Calibri" panose="020F0502020204030204"/>
              </a:rPr>
              <a:t>Ride A (Performance)</a:t>
            </a:r>
          </a:p>
        </p:txBody>
      </p:sp>
      <p:sp>
        <p:nvSpPr>
          <p:cNvPr id="22" name="TextBox 21">
            <a:extLst>
              <a:ext uri="{FF2B5EF4-FFF2-40B4-BE49-F238E27FC236}">
                <a16:creationId xmlns:a16="http://schemas.microsoft.com/office/drawing/2014/main" id="{F997D3C3-C0A7-F1D9-380B-C1F43DCCE02B}"/>
              </a:ext>
            </a:extLst>
          </p:cNvPr>
          <p:cNvSpPr txBox="1"/>
          <p:nvPr/>
        </p:nvSpPr>
        <p:spPr>
          <a:xfrm>
            <a:off x="5813157" y="1814852"/>
            <a:ext cx="2953314" cy="338554"/>
          </a:xfrm>
          <a:prstGeom prst="rect">
            <a:avLst/>
          </a:prstGeom>
          <a:noFill/>
        </p:spPr>
        <p:txBody>
          <a:bodyPr wrap="square" lIns="91440" tIns="45720" rIns="91440" bIns="45720" anchor="t">
            <a:spAutoFit/>
          </a:bodyPr>
          <a:lstStyle/>
          <a:p>
            <a:r>
              <a:rPr lang="en-US" sz="1600" b="1" dirty="0">
                <a:cs typeface="Calibri" panose="020F0502020204030204"/>
              </a:rPr>
              <a:t>Ride B (Slow Train)</a:t>
            </a:r>
            <a:endParaRPr lang="en-US" dirty="0"/>
          </a:p>
        </p:txBody>
      </p:sp>
    </p:spTree>
    <p:extLst>
      <p:ext uri="{BB962C8B-B14F-4D97-AF65-F5344CB8AC3E}">
        <p14:creationId xmlns:p14="http://schemas.microsoft.com/office/powerpoint/2010/main" val="12585340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779"/>
        <p:cNvGrpSpPr/>
        <p:nvPr/>
      </p:nvGrpSpPr>
      <p:grpSpPr>
        <a:xfrm>
          <a:off x="0" y="0"/>
          <a:ext cx="0" cy="0"/>
          <a:chOff x="0" y="0"/>
          <a:chExt cx="0" cy="0"/>
        </a:xfrm>
      </p:grpSpPr>
      <p:sp>
        <p:nvSpPr>
          <p:cNvPr id="3787" name="Google Shape;3787;p43"/>
          <p:cNvSpPr/>
          <p:nvPr/>
        </p:nvSpPr>
        <p:spPr>
          <a:xfrm>
            <a:off x="424424" y="3970150"/>
            <a:ext cx="786138" cy="371991"/>
          </a:xfrm>
          <a:custGeom>
            <a:avLst/>
            <a:gdLst/>
            <a:ahLst/>
            <a:cxnLst/>
            <a:rect l="l" t="t" r="r" b="b"/>
            <a:pathLst>
              <a:path w="16762" h="7932" extrusionOk="0">
                <a:moveTo>
                  <a:pt x="6168" y="1"/>
                </a:moveTo>
                <a:cubicBezTo>
                  <a:pt x="5051" y="1"/>
                  <a:pt x="3940" y="1290"/>
                  <a:pt x="3690" y="2826"/>
                </a:cubicBezTo>
                <a:cubicBezTo>
                  <a:pt x="3426" y="4408"/>
                  <a:pt x="4151" y="5699"/>
                  <a:pt x="4270" y="5910"/>
                </a:cubicBezTo>
                <a:cubicBezTo>
                  <a:pt x="4108" y="5802"/>
                  <a:pt x="3101" y="5155"/>
                  <a:pt x="2093" y="5155"/>
                </a:cubicBezTo>
                <a:cubicBezTo>
                  <a:pt x="1622" y="5155"/>
                  <a:pt x="1150" y="5296"/>
                  <a:pt x="765" y="5699"/>
                </a:cubicBezTo>
                <a:cubicBezTo>
                  <a:pt x="488" y="6002"/>
                  <a:pt x="0" y="6687"/>
                  <a:pt x="145" y="7254"/>
                </a:cubicBezTo>
                <a:cubicBezTo>
                  <a:pt x="258" y="7645"/>
                  <a:pt x="685" y="7932"/>
                  <a:pt x="1250" y="7932"/>
                </a:cubicBezTo>
                <a:cubicBezTo>
                  <a:pt x="1408" y="7932"/>
                  <a:pt x="1577" y="7909"/>
                  <a:pt x="1753" y="7860"/>
                </a:cubicBezTo>
                <a:lnTo>
                  <a:pt x="16063" y="7860"/>
                </a:lnTo>
                <a:cubicBezTo>
                  <a:pt x="16538" y="7557"/>
                  <a:pt x="16762" y="7320"/>
                  <a:pt x="16749" y="7148"/>
                </a:cubicBezTo>
                <a:cubicBezTo>
                  <a:pt x="16710" y="6896"/>
                  <a:pt x="16177" y="6772"/>
                  <a:pt x="15144" y="6772"/>
                </a:cubicBezTo>
                <a:cubicBezTo>
                  <a:pt x="14776" y="6772"/>
                  <a:pt x="14345" y="6788"/>
                  <a:pt x="13850" y="6819"/>
                </a:cubicBezTo>
                <a:cubicBezTo>
                  <a:pt x="14601" y="6687"/>
                  <a:pt x="15181" y="6028"/>
                  <a:pt x="15286" y="5251"/>
                </a:cubicBezTo>
                <a:cubicBezTo>
                  <a:pt x="15365" y="4724"/>
                  <a:pt x="15246" y="4065"/>
                  <a:pt x="14904" y="3643"/>
                </a:cubicBezTo>
                <a:cubicBezTo>
                  <a:pt x="14599" y="3270"/>
                  <a:pt x="14228" y="3212"/>
                  <a:pt x="13956" y="3212"/>
                </a:cubicBezTo>
                <a:cubicBezTo>
                  <a:pt x="13863" y="3212"/>
                  <a:pt x="13781" y="3218"/>
                  <a:pt x="13718" y="3222"/>
                </a:cubicBezTo>
                <a:cubicBezTo>
                  <a:pt x="12558" y="3301"/>
                  <a:pt x="11833" y="4882"/>
                  <a:pt x="11833" y="4882"/>
                </a:cubicBezTo>
                <a:cubicBezTo>
                  <a:pt x="11833" y="4882"/>
                  <a:pt x="11926" y="2932"/>
                  <a:pt x="11254" y="1983"/>
                </a:cubicBezTo>
                <a:cubicBezTo>
                  <a:pt x="10779" y="1285"/>
                  <a:pt x="10015" y="1285"/>
                  <a:pt x="9989" y="1285"/>
                </a:cubicBezTo>
                <a:cubicBezTo>
                  <a:pt x="9303" y="1285"/>
                  <a:pt x="8605" y="1983"/>
                  <a:pt x="8052" y="3156"/>
                </a:cubicBezTo>
                <a:cubicBezTo>
                  <a:pt x="8131" y="2550"/>
                  <a:pt x="8117" y="1957"/>
                  <a:pt x="7946" y="1443"/>
                </a:cubicBezTo>
                <a:cubicBezTo>
                  <a:pt x="7564" y="336"/>
                  <a:pt x="6576" y="59"/>
                  <a:pt x="6523" y="46"/>
                </a:cubicBezTo>
                <a:cubicBezTo>
                  <a:pt x="6405" y="16"/>
                  <a:pt x="6286" y="1"/>
                  <a:pt x="61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43"/>
          <p:cNvSpPr/>
          <p:nvPr/>
        </p:nvSpPr>
        <p:spPr>
          <a:xfrm>
            <a:off x="7989116" y="786001"/>
            <a:ext cx="734092" cy="347402"/>
          </a:xfrm>
          <a:custGeom>
            <a:avLst/>
            <a:gdLst/>
            <a:ahLst/>
            <a:cxnLst/>
            <a:rect l="l" t="t" r="r" b="b"/>
            <a:pathLst>
              <a:path w="16762" h="7932" extrusionOk="0">
                <a:moveTo>
                  <a:pt x="6168" y="1"/>
                </a:moveTo>
                <a:cubicBezTo>
                  <a:pt x="5051" y="1"/>
                  <a:pt x="3940" y="1290"/>
                  <a:pt x="3690" y="2826"/>
                </a:cubicBezTo>
                <a:cubicBezTo>
                  <a:pt x="3426" y="4408"/>
                  <a:pt x="4151" y="5699"/>
                  <a:pt x="4270" y="5910"/>
                </a:cubicBezTo>
                <a:cubicBezTo>
                  <a:pt x="4108" y="5802"/>
                  <a:pt x="3101" y="5155"/>
                  <a:pt x="2093" y="5155"/>
                </a:cubicBezTo>
                <a:cubicBezTo>
                  <a:pt x="1622" y="5155"/>
                  <a:pt x="1150" y="5296"/>
                  <a:pt x="765" y="5699"/>
                </a:cubicBezTo>
                <a:cubicBezTo>
                  <a:pt x="488" y="6002"/>
                  <a:pt x="0" y="6687"/>
                  <a:pt x="145" y="7254"/>
                </a:cubicBezTo>
                <a:cubicBezTo>
                  <a:pt x="258" y="7645"/>
                  <a:pt x="685" y="7932"/>
                  <a:pt x="1250" y="7932"/>
                </a:cubicBezTo>
                <a:cubicBezTo>
                  <a:pt x="1408" y="7932"/>
                  <a:pt x="1577" y="7909"/>
                  <a:pt x="1753" y="7860"/>
                </a:cubicBezTo>
                <a:lnTo>
                  <a:pt x="16063" y="7860"/>
                </a:lnTo>
                <a:cubicBezTo>
                  <a:pt x="16538" y="7557"/>
                  <a:pt x="16762" y="7320"/>
                  <a:pt x="16749" y="7148"/>
                </a:cubicBezTo>
                <a:cubicBezTo>
                  <a:pt x="16710" y="6896"/>
                  <a:pt x="16177" y="6772"/>
                  <a:pt x="15144" y="6772"/>
                </a:cubicBezTo>
                <a:cubicBezTo>
                  <a:pt x="14776" y="6772"/>
                  <a:pt x="14345" y="6788"/>
                  <a:pt x="13850" y="6819"/>
                </a:cubicBezTo>
                <a:cubicBezTo>
                  <a:pt x="14601" y="6687"/>
                  <a:pt x="15181" y="6028"/>
                  <a:pt x="15286" y="5251"/>
                </a:cubicBezTo>
                <a:cubicBezTo>
                  <a:pt x="15365" y="4724"/>
                  <a:pt x="15246" y="4065"/>
                  <a:pt x="14904" y="3643"/>
                </a:cubicBezTo>
                <a:cubicBezTo>
                  <a:pt x="14599" y="3270"/>
                  <a:pt x="14228" y="3212"/>
                  <a:pt x="13956" y="3212"/>
                </a:cubicBezTo>
                <a:cubicBezTo>
                  <a:pt x="13863" y="3212"/>
                  <a:pt x="13781" y="3218"/>
                  <a:pt x="13718" y="3222"/>
                </a:cubicBezTo>
                <a:cubicBezTo>
                  <a:pt x="12558" y="3301"/>
                  <a:pt x="11833" y="4882"/>
                  <a:pt x="11833" y="4882"/>
                </a:cubicBezTo>
                <a:cubicBezTo>
                  <a:pt x="11833" y="4882"/>
                  <a:pt x="11926" y="2932"/>
                  <a:pt x="11254" y="1983"/>
                </a:cubicBezTo>
                <a:cubicBezTo>
                  <a:pt x="10779" y="1285"/>
                  <a:pt x="10015" y="1285"/>
                  <a:pt x="9989" y="1285"/>
                </a:cubicBezTo>
                <a:cubicBezTo>
                  <a:pt x="9303" y="1285"/>
                  <a:pt x="8605" y="1983"/>
                  <a:pt x="8052" y="3156"/>
                </a:cubicBezTo>
                <a:cubicBezTo>
                  <a:pt x="8131" y="2550"/>
                  <a:pt x="8117" y="1957"/>
                  <a:pt x="7946" y="1443"/>
                </a:cubicBezTo>
                <a:cubicBezTo>
                  <a:pt x="7564" y="336"/>
                  <a:pt x="6576" y="59"/>
                  <a:pt x="6523" y="46"/>
                </a:cubicBezTo>
                <a:cubicBezTo>
                  <a:pt x="6405" y="16"/>
                  <a:pt x="6286" y="1"/>
                  <a:pt x="61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id="{D485DAA9-6C61-D8E9-077F-77372E271DA0}"/>
              </a:ext>
            </a:extLst>
          </p:cNvPr>
          <p:cNvPicPr>
            <a:picLocks noChangeAspect="1"/>
          </p:cNvPicPr>
          <p:nvPr/>
        </p:nvPicPr>
        <p:blipFill>
          <a:blip r:embed="rId3"/>
          <a:stretch>
            <a:fillRect/>
          </a:stretch>
        </p:blipFill>
        <p:spPr>
          <a:xfrm>
            <a:off x="289595" y="594808"/>
            <a:ext cx="4837541" cy="3953883"/>
          </a:xfrm>
          <a:prstGeom prst="rect">
            <a:avLst/>
          </a:prstGeom>
        </p:spPr>
      </p:pic>
      <p:cxnSp>
        <p:nvCxnSpPr>
          <p:cNvPr id="5" name="Straight Arrow Connector 4">
            <a:extLst>
              <a:ext uri="{FF2B5EF4-FFF2-40B4-BE49-F238E27FC236}">
                <a16:creationId xmlns:a16="http://schemas.microsoft.com/office/drawing/2014/main" id="{F40B7AB8-F03D-BBCB-847D-910CE04E1B02}"/>
              </a:ext>
            </a:extLst>
          </p:cNvPr>
          <p:cNvCxnSpPr>
            <a:cxnSpLocks/>
          </p:cNvCxnSpPr>
          <p:nvPr/>
        </p:nvCxnSpPr>
        <p:spPr>
          <a:xfrm>
            <a:off x="2773680" y="2659110"/>
            <a:ext cx="2916827" cy="761726"/>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94F6ECDC-51B7-B6A3-A638-EA0941B1CDFF}"/>
              </a:ext>
            </a:extLst>
          </p:cNvPr>
          <p:cNvCxnSpPr>
            <a:cxnSpLocks/>
          </p:cNvCxnSpPr>
          <p:nvPr/>
        </p:nvCxnSpPr>
        <p:spPr>
          <a:xfrm>
            <a:off x="2773680" y="2207353"/>
            <a:ext cx="3165022"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82F3A2D8-F4DB-4954-4C27-DF09B48F6A3E}"/>
              </a:ext>
            </a:extLst>
          </p:cNvPr>
          <p:cNvCxnSpPr>
            <a:cxnSpLocks/>
          </p:cNvCxnSpPr>
          <p:nvPr/>
        </p:nvCxnSpPr>
        <p:spPr>
          <a:xfrm flipV="1">
            <a:off x="2773680" y="1133403"/>
            <a:ext cx="3165022" cy="48340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CF5E01E1-97F1-4734-0F63-2D75589F0622}"/>
              </a:ext>
            </a:extLst>
          </p:cNvPr>
          <p:cNvSpPr txBox="1"/>
          <p:nvPr/>
        </p:nvSpPr>
        <p:spPr>
          <a:xfrm>
            <a:off x="6014998" y="695990"/>
            <a:ext cx="2784364" cy="830997"/>
          </a:xfrm>
          <a:prstGeom prst="rect">
            <a:avLst/>
          </a:prstGeom>
          <a:noFill/>
        </p:spPr>
        <p:txBody>
          <a:bodyPr wrap="square">
            <a:spAutoFit/>
          </a:bodyPr>
          <a:lstStyle/>
          <a:p>
            <a:r>
              <a:rPr lang="en-US" sz="1600" b="1">
                <a:cs typeface="Calibri" panose="020F0502020204030204"/>
              </a:rPr>
              <a:t>Green Agent: </a:t>
            </a:r>
            <a:r>
              <a:rPr lang="en-US" sz="1600">
                <a:cs typeface="Calibri" panose="020F0502020204030204"/>
              </a:rPr>
              <a:t>Standard Pass (lower priority level compared to express pass) </a:t>
            </a:r>
          </a:p>
        </p:txBody>
      </p:sp>
      <p:sp>
        <p:nvSpPr>
          <p:cNvPr id="8" name="TextBox 7">
            <a:extLst>
              <a:ext uri="{FF2B5EF4-FFF2-40B4-BE49-F238E27FC236}">
                <a16:creationId xmlns:a16="http://schemas.microsoft.com/office/drawing/2014/main" id="{D37167BA-4E5B-2B29-715B-637B38609FC4}"/>
              </a:ext>
            </a:extLst>
          </p:cNvPr>
          <p:cNvSpPr txBox="1"/>
          <p:nvPr/>
        </p:nvSpPr>
        <p:spPr>
          <a:xfrm>
            <a:off x="5750923" y="3201014"/>
            <a:ext cx="3205298" cy="830997"/>
          </a:xfrm>
          <a:prstGeom prst="rect">
            <a:avLst/>
          </a:prstGeom>
          <a:noFill/>
        </p:spPr>
        <p:txBody>
          <a:bodyPr wrap="square">
            <a:spAutoFit/>
          </a:bodyPr>
          <a:lstStyle/>
          <a:p>
            <a:r>
              <a:rPr lang="en-US" sz="1600" b="1">
                <a:cs typeface="Calibri" panose="020F0502020204030204"/>
              </a:rPr>
              <a:t>Blue Agent: </a:t>
            </a:r>
            <a:r>
              <a:rPr lang="en-US" sz="1600">
                <a:cs typeface="Calibri" panose="020F0502020204030204"/>
              </a:rPr>
              <a:t>Express Pass</a:t>
            </a:r>
          </a:p>
          <a:p>
            <a:r>
              <a:rPr lang="en-US" sz="1600">
                <a:cs typeface="Calibri" panose="020F0502020204030204"/>
              </a:rPr>
              <a:t>(higher priority level compared to standard pass) </a:t>
            </a:r>
          </a:p>
        </p:txBody>
      </p:sp>
      <p:sp>
        <p:nvSpPr>
          <p:cNvPr id="9" name="TextBox 8">
            <a:extLst>
              <a:ext uri="{FF2B5EF4-FFF2-40B4-BE49-F238E27FC236}">
                <a16:creationId xmlns:a16="http://schemas.microsoft.com/office/drawing/2014/main" id="{01F8814D-7A6D-468C-AB16-AC230283C810}"/>
              </a:ext>
            </a:extLst>
          </p:cNvPr>
          <p:cNvSpPr txBox="1"/>
          <p:nvPr/>
        </p:nvSpPr>
        <p:spPr>
          <a:xfrm>
            <a:off x="5938702" y="1942486"/>
            <a:ext cx="3205298" cy="830997"/>
          </a:xfrm>
          <a:prstGeom prst="rect">
            <a:avLst/>
          </a:prstGeom>
          <a:noFill/>
        </p:spPr>
        <p:txBody>
          <a:bodyPr wrap="square">
            <a:spAutoFit/>
          </a:bodyPr>
          <a:lstStyle/>
          <a:p>
            <a:r>
              <a:rPr lang="en-US" sz="1600" b="1">
                <a:cs typeface="Calibri" panose="020F0502020204030204"/>
              </a:rPr>
              <a:t>White Agent: </a:t>
            </a:r>
            <a:r>
              <a:rPr lang="en-US" sz="1600">
                <a:cs typeface="Calibri" panose="020F0502020204030204"/>
              </a:rPr>
              <a:t>Exiting the ride</a:t>
            </a:r>
          </a:p>
          <a:p>
            <a:r>
              <a:rPr lang="en-US" sz="1600">
                <a:cs typeface="Calibri" panose="020F0502020204030204"/>
              </a:rPr>
              <a:t>(when agent exit the ride, it will turn white)</a:t>
            </a:r>
          </a:p>
        </p:txBody>
      </p:sp>
    </p:spTree>
    <p:extLst>
      <p:ext uri="{BB962C8B-B14F-4D97-AF65-F5344CB8AC3E}">
        <p14:creationId xmlns:p14="http://schemas.microsoft.com/office/powerpoint/2010/main" val="5629318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779"/>
        <p:cNvGrpSpPr/>
        <p:nvPr/>
      </p:nvGrpSpPr>
      <p:grpSpPr>
        <a:xfrm>
          <a:off x="0" y="0"/>
          <a:ext cx="0" cy="0"/>
          <a:chOff x="0" y="0"/>
          <a:chExt cx="0" cy="0"/>
        </a:xfrm>
      </p:grpSpPr>
      <p:sp>
        <p:nvSpPr>
          <p:cNvPr id="3787" name="Google Shape;3787;p43"/>
          <p:cNvSpPr/>
          <p:nvPr/>
        </p:nvSpPr>
        <p:spPr>
          <a:xfrm>
            <a:off x="424424" y="3970150"/>
            <a:ext cx="786138" cy="371991"/>
          </a:xfrm>
          <a:custGeom>
            <a:avLst/>
            <a:gdLst/>
            <a:ahLst/>
            <a:cxnLst/>
            <a:rect l="l" t="t" r="r" b="b"/>
            <a:pathLst>
              <a:path w="16762" h="7932" extrusionOk="0">
                <a:moveTo>
                  <a:pt x="6168" y="1"/>
                </a:moveTo>
                <a:cubicBezTo>
                  <a:pt x="5051" y="1"/>
                  <a:pt x="3940" y="1290"/>
                  <a:pt x="3690" y="2826"/>
                </a:cubicBezTo>
                <a:cubicBezTo>
                  <a:pt x="3426" y="4408"/>
                  <a:pt x="4151" y="5699"/>
                  <a:pt x="4270" y="5910"/>
                </a:cubicBezTo>
                <a:cubicBezTo>
                  <a:pt x="4108" y="5802"/>
                  <a:pt x="3101" y="5155"/>
                  <a:pt x="2093" y="5155"/>
                </a:cubicBezTo>
                <a:cubicBezTo>
                  <a:pt x="1622" y="5155"/>
                  <a:pt x="1150" y="5296"/>
                  <a:pt x="765" y="5699"/>
                </a:cubicBezTo>
                <a:cubicBezTo>
                  <a:pt x="488" y="6002"/>
                  <a:pt x="0" y="6687"/>
                  <a:pt x="145" y="7254"/>
                </a:cubicBezTo>
                <a:cubicBezTo>
                  <a:pt x="258" y="7645"/>
                  <a:pt x="685" y="7932"/>
                  <a:pt x="1250" y="7932"/>
                </a:cubicBezTo>
                <a:cubicBezTo>
                  <a:pt x="1408" y="7932"/>
                  <a:pt x="1577" y="7909"/>
                  <a:pt x="1753" y="7860"/>
                </a:cubicBezTo>
                <a:lnTo>
                  <a:pt x="16063" y="7860"/>
                </a:lnTo>
                <a:cubicBezTo>
                  <a:pt x="16538" y="7557"/>
                  <a:pt x="16762" y="7320"/>
                  <a:pt x="16749" y="7148"/>
                </a:cubicBezTo>
                <a:cubicBezTo>
                  <a:pt x="16710" y="6896"/>
                  <a:pt x="16177" y="6772"/>
                  <a:pt x="15144" y="6772"/>
                </a:cubicBezTo>
                <a:cubicBezTo>
                  <a:pt x="14776" y="6772"/>
                  <a:pt x="14345" y="6788"/>
                  <a:pt x="13850" y="6819"/>
                </a:cubicBezTo>
                <a:cubicBezTo>
                  <a:pt x="14601" y="6687"/>
                  <a:pt x="15181" y="6028"/>
                  <a:pt x="15286" y="5251"/>
                </a:cubicBezTo>
                <a:cubicBezTo>
                  <a:pt x="15365" y="4724"/>
                  <a:pt x="15246" y="4065"/>
                  <a:pt x="14904" y="3643"/>
                </a:cubicBezTo>
                <a:cubicBezTo>
                  <a:pt x="14599" y="3270"/>
                  <a:pt x="14228" y="3212"/>
                  <a:pt x="13956" y="3212"/>
                </a:cubicBezTo>
                <a:cubicBezTo>
                  <a:pt x="13863" y="3212"/>
                  <a:pt x="13781" y="3218"/>
                  <a:pt x="13718" y="3222"/>
                </a:cubicBezTo>
                <a:cubicBezTo>
                  <a:pt x="12558" y="3301"/>
                  <a:pt x="11833" y="4882"/>
                  <a:pt x="11833" y="4882"/>
                </a:cubicBezTo>
                <a:cubicBezTo>
                  <a:pt x="11833" y="4882"/>
                  <a:pt x="11926" y="2932"/>
                  <a:pt x="11254" y="1983"/>
                </a:cubicBezTo>
                <a:cubicBezTo>
                  <a:pt x="10779" y="1285"/>
                  <a:pt x="10015" y="1285"/>
                  <a:pt x="9989" y="1285"/>
                </a:cubicBezTo>
                <a:cubicBezTo>
                  <a:pt x="9303" y="1285"/>
                  <a:pt x="8605" y="1983"/>
                  <a:pt x="8052" y="3156"/>
                </a:cubicBezTo>
                <a:cubicBezTo>
                  <a:pt x="8131" y="2550"/>
                  <a:pt x="8117" y="1957"/>
                  <a:pt x="7946" y="1443"/>
                </a:cubicBezTo>
                <a:cubicBezTo>
                  <a:pt x="7564" y="336"/>
                  <a:pt x="6576" y="59"/>
                  <a:pt x="6523" y="46"/>
                </a:cubicBezTo>
                <a:cubicBezTo>
                  <a:pt x="6405" y="16"/>
                  <a:pt x="6286" y="1"/>
                  <a:pt x="61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43"/>
          <p:cNvSpPr/>
          <p:nvPr/>
        </p:nvSpPr>
        <p:spPr>
          <a:xfrm>
            <a:off x="7989116" y="786001"/>
            <a:ext cx="734092" cy="347402"/>
          </a:xfrm>
          <a:custGeom>
            <a:avLst/>
            <a:gdLst/>
            <a:ahLst/>
            <a:cxnLst/>
            <a:rect l="l" t="t" r="r" b="b"/>
            <a:pathLst>
              <a:path w="16762" h="7932" extrusionOk="0">
                <a:moveTo>
                  <a:pt x="6168" y="1"/>
                </a:moveTo>
                <a:cubicBezTo>
                  <a:pt x="5051" y="1"/>
                  <a:pt x="3940" y="1290"/>
                  <a:pt x="3690" y="2826"/>
                </a:cubicBezTo>
                <a:cubicBezTo>
                  <a:pt x="3426" y="4408"/>
                  <a:pt x="4151" y="5699"/>
                  <a:pt x="4270" y="5910"/>
                </a:cubicBezTo>
                <a:cubicBezTo>
                  <a:pt x="4108" y="5802"/>
                  <a:pt x="3101" y="5155"/>
                  <a:pt x="2093" y="5155"/>
                </a:cubicBezTo>
                <a:cubicBezTo>
                  <a:pt x="1622" y="5155"/>
                  <a:pt x="1150" y="5296"/>
                  <a:pt x="765" y="5699"/>
                </a:cubicBezTo>
                <a:cubicBezTo>
                  <a:pt x="488" y="6002"/>
                  <a:pt x="0" y="6687"/>
                  <a:pt x="145" y="7254"/>
                </a:cubicBezTo>
                <a:cubicBezTo>
                  <a:pt x="258" y="7645"/>
                  <a:pt x="685" y="7932"/>
                  <a:pt x="1250" y="7932"/>
                </a:cubicBezTo>
                <a:cubicBezTo>
                  <a:pt x="1408" y="7932"/>
                  <a:pt x="1577" y="7909"/>
                  <a:pt x="1753" y="7860"/>
                </a:cubicBezTo>
                <a:lnTo>
                  <a:pt x="16063" y="7860"/>
                </a:lnTo>
                <a:cubicBezTo>
                  <a:pt x="16538" y="7557"/>
                  <a:pt x="16762" y="7320"/>
                  <a:pt x="16749" y="7148"/>
                </a:cubicBezTo>
                <a:cubicBezTo>
                  <a:pt x="16710" y="6896"/>
                  <a:pt x="16177" y="6772"/>
                  <a:pt x="15144" y="6772"/>
                </a:cubicBezTo>
                <a:cubicBezTo>
                  <a:pt x="14776" y="6772"/>
                  <a:pt x="14345" y="6788"/>
                  <a:pt x="13850" y="6819"/>
                </a:cubicBezTo>
                <a:cubicBezTo>
                  <a:pt x="14601" y="6687"/>
                  <a:pt x="15181" y="6028"/>
                  <a:pt x="15286" y="5251"/>
                </a:cubicBezTo>
                <a:cubicBezTo>
                  <a:pt x="15365" y="4724"/>
                  <a:pt x="15246" y="4065"/>
                  <a:pt x="14904" y="3643"/>
                </a:cubicBezTo>
                <a:cubicBezTo>
                  <a:pt x="14599" y="3270"/>
                  <a:pt x="14228" y="3212"/>
                  <a:pt x="13956" y="3212"/>
                </a:cubicBezTo>
                <a:cubicBezTo>
                  <a:pt x="13863" y="3212"/>
                  <a:pt x="13781" y="3218"/>
                  <a:pt x="13718" y="3222"/>
                </a:cubicBezTo>
                <a:cubicBezTo>
                  <a:pt x="12558" y="3301"/>
                  <a:pt x="11833" y="4882"/>
                  <a:pt x="11833" y="4882"/>
                </a:cubicBezTo>
                <a:cubicBezTo>
                  <a:pt x="11833" y="4882"/>
                  <a:pt x="11926" y="2932"/>
                  <a:pt x="11254" y="1983"/>
                </a:cubicBezTo>
                <a:cubicBezTo>
                  <a:pt x="10779" y="1285"/>
                  <a:pt x="10015" y="1285"/>
                  <a:pt x="9989" y="1285"/>
                </a:cubicBezTo>
                <a:cubicBezTo>
                  <a:pt x="9303" y="1285"/>
                  <a:pt x="8605" y="1983"/>
                  <a:pt x="8052" y="3156"/>
                </a:cubicBezTo>
                <a:cubicBezTo>
                  <a:pt x="8131" y="2550"/>
                  <a:pt x="8117" y="1957"/>
                  <a:pt x="7946" y="1443"/>
                </a:cubicBezTo>
                <a:cubicBezTo>
                  <a:pt x="7564" y="336"/>
                  <a:pt x="6576" y="59"/>
                  <a:pt x="6523" y="46"/>
                </a:cubicBezTo>
                <a:cubicBezTo>
                  <a:pt x="6405" y="16"/>
                  <a:pt x="6286" y="1"/>
                  <a:pt x="61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descr="A screenshot of a computer&#10;&#10;Description automatically generated">
            <a:extLst>
              <a:ext uri="{FF2B5EF4-FFF2-40B4-BE49-F238E27FC236}">
                <a16:creationId xmlns:a16="http://schemas.microsoft.com/office/drawing/2014/main" id="{60A7C49D-3C9C-EE4B-94EE-844FA75E16D8}"/>
              </a:ext>
            </a:extLst>
          </p:cNvPr>
          <p:cNvPicPr>
            <a:picLocks noChangeAspect="1"/>
          </p:cNvPicPr>
          <p:nvPr/>
        </p:nvPicPr>
        <p:blipFill rotWithShape="1">
          <a:blip r:embed="rId3"/>
          <a:srcRect l="16391" t="60731" r="17697" b="7450"/>
          <a:stretch/>
        </p:blipFill>
        <p:spPr>
          <a:xfrm>
            <a:off x="1316335" y="1435843"/>
            <a:ext cx="6136063" cy="2487166"/>
          </a:xfrm>
          <a:prstGeom prst="rect">
            <a:avLst/>
          </a:prstGeom>
        </p:spPr>
      </p:pic>
      <p:sp>
        <p:nvSpPr>
          <p:cNvPr id="15" name="TextBox 14">
            <a:extLst>
              <a:ext uri="{FF2B5EF4-FFF2-40B4-BE49-F238E27FC236}">
                <a16:creationId xmlns:a16="http://schemas.microsoft.com/office/drawing/2014/main" id="{EDCF1595-EF04-58B8-8300-15DCDE57D79A}"/>
              </a:ext>
            </a:extLst>
          </p:cNvPr>
          <p:cNvSpPr txBox="1"/>
          <p:nvPr/>
        </p:nvSpPr>
        <p:spPr>
          <a:xfrm>
            <a:off x="2221716" y="607908"/>
            <a:ext cx="1145730" cy="738664"/>
          </a:xfrm>
          <a:prstGeom prst="rect">
            <a:avLst/>
          </a:prstGeom>
          <a:noFill/>
        </p:spPr>
        <p:txBody>
          <a:bodyPr wrap="square">
            <a:spAutoFit/>
          </a:bodyPr>
          <a:lstStyle/>
          <a:p>
            <a:r>
              <a:rPr lang="en-US" b="1">
                <a:cs typeface="Calibri" panose="020F0502020204030204"/>
              </a:rPr>
              <a:t>Average profit per visitor </a:t>
            </a:r>
          </a:p>
        </p:txBody>
      </p:sp>
      <p:cxnSp>
        <p:nvCxnSpPr>
          <p:cNvPr id="22" name="Straight Arrow Connector 21">
            <a:extLst>
              <a:ext uri="{FF2B5EF4-FFF2-40B4-BE49-F238E27FC236}">
                <a16:creationId xmlns:a16="http://schemas.microsoft.com/office/drawing/2014/main" id="{15B34828-A952-F8A8-2876-E4E2E9FB5DAF}"/>
              </a:ext>
            </a:extLst>
          </p:cNvPr>
          <p:cNvCxnSpPr>
            <a:cxnSpLocks/>
          </p:cNvCxnSpPr>
          <p:nvPr/>
        </p:nvCxnSpPr>
        <p:spPr>
          <a:xfrm flipV="1">
            <a:off x="2914649" y="1133403"/>
            <a:ext cx="0" cy="1330672"/>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E50CEA28-507F-318C-EBDB-9DE394E2C2B1}"/>
              </a:ext>
            </a:extLst>
          </p:cNvPr>
          <p:cNvCxnSpPr>
            <a:cxnSpLocks/>
          </p:cNvCxnSpPr>
          <p:nvPr/>
        </p:nvCxnSpPr>
        <p:spPr>
          <a:xfrm flipV="1">
            <a:off x="5900056" y="1257300"/>
            <a:ext cx="557894" cy="131445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EC9722E-5F32-63BD-7176-7A9DEB9934F7}"/>
              </a:ext>
            </a:extLst>
          </p:cNvPr>
          <p:cNvCxnSpPr>
            <a:cxnSpLocks/>
          </p:cNvCxnSpPr>
          <p:nvPr/>
        </p:nvCxnSpPr>
        <p:spPr>
          <a:xfrm flipH="1">
            <a:off x="4384366" y="2488567"/>
            <a:ext cx="1134691"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BC2240D-CD2B-AA73-461B-1F04D5F27A80}"/>
              </a:ext>
            </a:extLst>
          </p:cNvPr>
          <p:cNvCxnSpPr>
            <a:cxnSpLocks/>
          </p:cNvCxnSpPr>
          <p:nvPr/>
        </p:nvCxnSpPr>
        <p:spPr>
          <a:xfrm flipV="1">
            <a:off x="4400693" y="2474014"/>
            <a:ext cx="0" cy="18092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027E697D-A919-8029-0213-41BDC2216E72}"/>
              </a:ext>
            </a:extLst>
          </p:cNvPr>
          <p:cNvCxnSpPr>
            <a:cxnSpLocks/>
          </p:cNvCxnSpPr>
          <p:nvPr/>
        </p:nvCxnSpPr>
        <p:spPr>
          <a:xfrm flipV="1">
            <a:off x="6580414" y="3899040"/>
            <a:ext cx="0" cy="419132"/>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3A447E7F-5796-DF8E-6C2C-C82429D31236}"/>
              </a:ext>
            </a:extLst>
          </p:cNvPr>
          <p:cNvSpPr txBox="1"/>
          <p:nvPr/>
        </p:nvSpPr>
        <p:spPr>
          <a:xfrm>
            <a:off x="3632076" y="544750"/>
            <a:ext cx="1653730" cy="738664"/>
          </a:xfrm>
          <a:prstGeom prst="rect">
            <a:avLst/>
          </a:prstGeom>
          <a:noFill/>
        </p:spPr>
        <p:txBody>
          <a:bodyPr wrap="square">
            <a:spAutoFit/>
          </a:bodyPr>
          <a:lstStyle/>
          <a:p>
            <a:r>
              <a:rPr lang="en-US" b="1">
                <a:cs typeface="Calibri" panose="020F0502020204030204"/>
              </a:rPr>
              <a:t>Average satisfaction per visitor </a:t>
            </a:r>
          </a:p>
        </p:txBody>
      </p:sp>
      <p:cxnSp>
        <p:nvCxnSpPr>
          <p:cNvPr id="57" name="Straight Connector 56">
            <a:extLst>
              <a:ext uri="{FF2B5EF4-FFF2-40B4-BE49-F238E27FC236}">
                <a16:creationId xmlns:a16="http://schemas.microsoft.com/office/drawing/2014/main" id="{A3526837-87D0-0E97-6E2E-37EC832E287E}"/>
              </a:ext>
            </a:extLst>
          </p:cNvPr>
          <p:cNvCxnSpPr>
            <a:cxnSpLocks/>
          </p:cNvCxnSpPr>
          <p:nvPr/>
        </p:nvCxnSpPr>
        <p:spPr>
          <a:xfrm>
            <a:off x="5519057" y="1452171"/>
            <a:ext cx="0" cy="1052724"/>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4081B8EB-ACE1-79F5-CAB4-A533AFA6B188}"/>
              </a:ext>
            </a:extLst>
          </p:cNvPr>
          <p:cNvCxnSpPr>
            <a:cxnSpLocks/>
          </p:cNvCxnSpPr>
          <p:nvPr/>
        </p:nvCxnSpPr>
        <p:spPr>
          <a:xfrm flipH="1">
            <a:off x="4400693" y="1464238"/>
            <a:ext cx="1134691"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776" name="Straight Arrow Connector 3775">
            <a:extLst>
              <a:ext uri="{FF2B5EF4-FFF2-40B4-BE49-F238E27FC236}">
                <a16:creationId xmlns:a16="http://schemas.microsoft.com/office/drawing/2014/main" id="{2F3BDCD7-78AD-EF88-4827-44A8ABAAE5DD}"/>
              </a:ext>
            </a:extLst>
          </p:cNvPr>
          <p:cNvCxnSpPr>
            <a:cxnSpLocks/>
          </p:cNvCxnSpPr>
          <p:nvPr/>
        </p:nvCxnSpPr>
        <p:spPr>
          <a:xfrm flipV="1">
            <a:off x="4414012" y="1054126"/>
            <a:ext cx="0" cy="42218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778" name="TextBox 3777">
            <a:extLst>
              <a:ext uri="{FF2B5EF4-FFF2-40B4-BE49-F238E27FC236}">
                <a16:creationId xmlns:a16="http://schemas.microsoft.com/office/drawing/2014/main" id="{5786F095-A8D5-5A9A-4221-F2653E1FEF9D}"/>
              </a:ext>
            </a:extLst>
          </p:cNvPr>
          <p:cNvSpPr txBox="1"/>
          <p:nvPr/>
        </p:nvSpPr>
        <p:spPr>
          <a:xfrm>
            <a:off x="6067742" y="741996"/>
            <a:ext cx="2598908" cy="523220"/>
          </a:xfrm>
          <a:prstGeom prst="rect">
            <a:avLst/>
          </a:prstGeom>
          <a:noFill/>
        </p:spPr>
        <p:txBody>
          <a:bodyPr wrap="square">
            <a:spAutoFit/>
          </a:bodyPr>
          <a:lstStyle/>
          <a:p>
            <a:r>
              <a:rPr lang="en-US" b="1">
                <a:cs typeface="Calibri" panose="020F0502020204030204"/>
              </a:rPr>
              <a:t>Average ride queue time per ride </a:t>
            </a:r>
            <a:r>
              <a:rPr lang="en-US" sz="1200">
                <a:cs typeface="Calibri" panose="020F0502020204030204"/>
              </a:rPr>
              <a:t>(averaging all the type of ride)</a:t>
            </a:r>
            <a:endParaRPr lang="en-US">
              <a:cs typeface="Calibri" panose="020F0502020204030204"/>
            </a:endParaRPr>
          </a:p>
        </p:txBody>
      </p:sp>
      <p:sp>
        <p:nvSpPr>
          <p:cNvPr id="3780" name="TextBox 3779">
            <a:extLst>
              <a:ext uri="{FF2B5EF4-FFF2-40B4-BE49-F238E27FC236}">
                <a16:creationId xmlns:a16="http://schemas.microsoft.com/office/drawing/2014/main" id="{BA9CEA53-5E75-D5AD-7211-67017467A5F7}"/>
              </a:ext>
            </a:extLst>
          </p:cNvPr>
          <p:cNvSpPr txBox="1"/>
          <p:nvPr/>
        </p:nvSpPr>
        <p:spPr>
          <a:xfrm>
            <a:off x="6580414" y="4093636"/>
            <a:ext cx="1653730" cy="523220"/>
          </a:xfrm>
          <a:prstGeom prst="rect">
            <a:avLst/>
          </a:prstGeom>
          <a:noFill/>
        </p:spPr>
        <p:txBody>
          <a:bodyPr wrap="square">
            <a:spAutoFit/>
          </a:bodyPr>
          <a:lstStyle/>
          <a:p>
            <a:r>
              <a:rPr lang="en-US" b="1">
                <a:cs typeface="Calibri" panose="020F0502020204030204"/>
              </a:rPr>
              <a:t>Export Statistic into CSV format</a:t>
            </a:r>
          </a:p>
        </p:txBody>
      </p:sp>
      <p:sp>
        <p:nvSpPr>
          <p:cNvPr id="3781" name="TextBox 3780">
            <a:extLst>
              <a:ext uri="{FF2B5EF4-FFF2-40B4-BE49-F238E27FC236}">
                <a16:creationId xmlns:a16="http://schemas.microsoft.com/office/drawing/2014/main" id="{630F6232-6054-7443-61DC-9F3174D81EA5}"/>
              </a:ext>
            </a:extLst>
          </p:cNvPr>
          <p:cNvSpPr txBox="1"/>
          <p:nvPr/>
        </p:nvSpPr>
        <p:spPr>
          <a:xfrm>
            <a:off x="4400118" y="4188373"/>
            <a:ext cx="1653730" cy="523220"/>
          </a:xfrm>
          <a:prstGeom prst="rect">
            <a:avLst/>
          </a:prstGeom>
          <a:noFill/>
        </p:spPr>
        <p:txBody>
          <a:bodyPr wrap="square">
            <a:spAutoFit/>
          </a:bodyPr>
          <a:lstStyle/>
          <a:p>
            <a:r>
              <a:rPr lang="en-US" b="1">
                <a:cs typeface="Calibri" panose="020F0502020204030204"/>
              </a:rPr>
              <a:t>Show/Hide the graph &amp; statistic</a:t>
            </a:r>
          </a:p>
        </p:txBody>
      </p:sp>
      <p:cxnSp>
        <p:nvCxnSpPr>
          <p:cNvPr id="3782" name="Straight Arrow Connector 3781">
            <a:extLst>
              <a:ext uri="{FF2B5EF4-FFF2-40B4-BE49-F238E27FC236}">
                <a16:creationId xmlns:a16="http://schemas.microsoft.com/office/drawing/2014/main" id="{A9C1DFB2-6C5C-F60F-61B9-F1B3AE567827}"/>
              </a:ext>
            </a:extLst>
          </p:cNvPr>
          <p:cNvCxnSpPr>
            <a:cxnSpLocks/>
          </p:cNvCxnSpPr>
          <p:nvPr/>
        </p:nvCxnSpPr>
        <p:spPr>
          <a:xfrm flipV="1">
            <a:off x="5001265" y="3822085"/>
            <a:ext cx="0" cy="419132"/>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 name="Straight Arrow Connector 1">
            <a:extLst>
              <a:ext uri="{FF2B5EF4-FFF2-40B4-BE49-F238E27FC236}">
                <a16:creationId xmlns:a16="http://schemas.microsoft.com/office/drawing/2014/main" id="{9CC38634-5839-33CD-F123-ABE79A82FEFC}"/>
              </a:ext>
            </a:extLst>
          </p:cNvPr>
          <p:cNvCxnSpPr>
            <a:cxnSpLocks/>
          </p:cNvCxnSpPr>
          <p:nvPr/>
        </p:nvCxnSpPr>
        <p:spPr>
          <a:xfrm flipV="1">
            <a:off x="3519352" y="3875248"/>
            <a:ext cx="0" cy="259644"/>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CFB14B68-DEB1-8E3D-F782-C2E9029EF6BE}"/>
              </a:ext>
            </a:extLst>
          </p:cNvPr>
          <p:cNvSpPr txBox="1"/>
          <p:nvPr/>
        </p:nvSpPr>
        <p:spPr>
          <a:xfrm>
            <a:off x="3150792" y="4135208"/>
            <a:ext cx="1248364" cy="523220"/>
          </a:xfrm>
          <a:prstGeom prst="rect">
            <a:avLst/>
          </a:prstGeom>
          <a:noFill/>
        </p:spPr>
        <p:txBody>
          <a:bodyPr wrap="square" lIns="91440" tIns="45720" rIns="91440" bIns="45720" anchor="t">
            <a:spAutoFit/>
          </a:bodyPr>
          <a:lstStyle/>
          <a:p>
            <a:r>
              <a:rPr lang="en-US" b="1" dirty="0">
                <a:cs typeface="Calibri" panose="020F0502020204030204"/>
              </a:rPr>
              <a:t>Reset simulation </a:t>
            </a:r>
          </a:p>
        </p:txBody>
      </p:sp>
      <p:cxnSp>
        <p:nvCxnSpPr>
          <p:cNvPr id="6" name="Straight Arrow Connector 5">
            <a:extLst>
              <a:ext uri="{FF2B5EF4-FFF2-40B4-BE49-F238E27FC236}">
                <a16:creationId xmlns:a16="http://schemas.microsoft.com/office/drawing/2014/main" id="{2294CC5B-89D6-026C-C469-AC40A545E8A0}"/>
              </a:ext>
            </a:extLst>
          </p:cNvPr>
          <p:cNvCxnSpPr>
            <a:cxnSpLocks/>
          </p:cNvCxnSpPr>
          <p:nvPr/>
        </p:nvCxnSpPr>
        <p:spPr>
          <a:xfrm flipV="1">
            <a:off x="2110537" y="3875247"/>
            <a:ext cx="0" cy="259644"/>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6E284E6-7442-2478-F947-0555D5D617D0}"/>
              </a:ext>
            </a:extLst>
          </p:cNvPr>
          <p:cNvSpPr txBox="1"/>
          <p:nvPr/>
        </p:nvSpPr>
        <p:spPr>
          <a:xfrm>
            <a:off x="1662233" y="4108626"/>
            <a:ext cx="1248364" cy="523220"/>
          </a:xfrm>
          <a:prstGeom prst="rect">
            <a:avLst/>
          </a:prstGeom>
          <a:noFill/>
        </p:spPr>
        <p:txBody>
          <a:bodyPr wrap="square" lIns="91440" tIns="45720" rIns="91440" bIns="45720" anchor="t">
            <a:spAutoFit/>
          </a:bodyPr>
          <a:lstStyle/>
          <a:p>
            <a:r>
              <a:rPr lang="en-US" b="1" dirty="0">
                <a:cs typeface="Calibri" panose="020F0502020204030204"/>
              </a:rPr>
              <a:t>Start/Pause simulation </a:t>
            </a:r>
          </a:p>
        </p:txBody>
      </p:sp>
    </p:spTree>
    <p:extLst>
      <p:ext uri="{BB962C8B-B14F-4D97-AF65-F5344CB8AC3E}">
        <p14:creationId xmlns:p14="http://schemas.microsoft.com/office/powerpoint/2010/main" val="21705299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779"/>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F131646C-2BA4-305F-8FEA-896D592A1683}"/>
              </a:ext>
            </a:extLst>
          </p:cNvPr>
          <p:cNvPicPr>
            <a:picLocks noChangeAspect="1"/>
          </p:cNvPicPr>
          <p:nvPr/>
        </p:nvPicPr>
        <p:blipFill rotWithShape="1">
          <a:blip r:embed="rId3"/>
          <a:srcRect l="5506" t="12772" r="77655" b="63050"/>
          <a:stretch/>
        </p:blipFill>
        <p:spPr>
          <a:xfrm>
            <a:off x="1036865" y="889315"/>
            <a:ext cx="2555422" cy="3080835"/>
          </a:xfrm>
          <a:prstGeom prst="rect">
            <a:avLst/>
          </a:prstGeom>
        </p:spPr>
      </p:pic>
      <p:sp>
        <p:nvSpPr>
          <p:cNvPr id="3787" name="Google Shape;3787;p43"/>
          <p:cNvSpPr/>
          <p:nvPr/>
        </p:nvSpPr>
        <p:spPr>
          <a:xfrm>
            <a:off x="424424" y="3970150"/>
            <a:ext cx="786138" cy="371991"/>
          </a:xfrm>
          <a:custGeom>
            <a:avLst/>
            <a:gdLst/>
            <a:ahLst/>
            <a:cxnLst/>
            <a:rect l="l" t="t" r="r" b="b"/>
            <a:pathLst>
              <a:path w="16762" h="7932" extrusionOk="0">
                <a:moveTo>
                  <a:pt x="6168" y="1"/>
                </a:moveTo>
                <a:cubicBezTo>
                  <a:pt x="5051" y="1"/>
                  <a:pt x="3940" y="1290"/>
                  <a:pt x="3690" y="2826"/>
                </a:cubicBezTo>
                <a:cubicBezTo>
                  <a:pt x="3426" y="4408"/>
                  <a:pt x="4151" y="5699"/>
                  <a:pt x="4270" y="5910"/>
                </a:cubicBezTo>
                <a:cubicBezTo>
                  <a:pt x="4108" y="5802"/>
                  <a:pt x="3101" y="5155"/>
                  <a:pt x="2093" y="5155"/>
                </a:cubicBezTo>
                <a:cubicBezTo>
                  <a:pt x="1622" y="5155"/>
                  <a:pt x="1150" y="5296"/>
                  <a:pt x="765" y="5699"/>
                </a:cubicBezTo>
                <a:cubicBezTo>
                  <a:pt x="488" y="6002"/>
                  <a:pt x="0" y="6687"/>
                  <a:pt x="145" y="7254"/>
                </a:cubicBezTo>
                <a:cubicBezTo>
                  <a:pt x="258" y="7645"/>
                  <a:pt x="685" y="7932"/>
                  <a:pt x="1250" y="7932"/>
                </a:cubicBezTo>
                <a:cubicBezTo>
                  <a:pt x="1408" y="7932"/>
                  <a:pt x="1577" y="7909"/>
                  <a:pt x="1753" y="7860"/>
                </a:cubicBezTo>
                <a:lnTo>
                  <a:pt x="16063" y="7860"/>
                </a:lnTo>
                <a:cubicBezTo>
                  <a:pt x="16538" y="7557"/>
                  <a:pt x="16762" y="7320"/>
                  <a:pt x="16749" y="7148"/>
                </a:cubicBezTo>
                <a:cubicBezTo>
                  <a:pt x="16710" y="6896"/>
                  <a:pt x="16177" y="6772"/>
                  <a:pt x="15144" y="6772"/>
                </a:cubicBezTo>
                <a:cubicBezTo>
                  <a:pt x="14776" y="6772"/>
                  <a:pt x="14345" y="6788"/>
                  <a:pt x="13850" y="6819"/>
                </a:cubicBezTo>
                <a:cubicBezTo>
                  <a:pt x="14601" y="6687"/>
                  <a:pt x="15181" y="6028"/>
                  <a:pt x="15286" y="5251"/>
                </a:cubicBezTo>
                <a:cubicBezTo>
                  <a:pt x="15365" y="4724"/>
                  <a:pt x="15246" y="4065"/>
                  <a:pt x="14904" y="3643"/>
                </a:cubicBezTo>
                <a:cubicBezTo>
                  <a:pt x="14599" y="3270"/>
                  <a:pt x="14228" y="3212"/>
                  <a:pt x="13956" y="3212"/>
                </a:cubicBezTo>
                <a:cubicBezTo>
                  <a:pt x="13863" y="3212"/>
                  <a:pt x="13781" y="3218"/>
                  <a:pt x="13718" y="3222"/>
                </a:cubicBezTo>
                <a:cubicBezTo>
                  <a:pt x="12558" y="3301"/>
                  <a:pt x="11833" y="4882"/>
                  <a:pt x="11833" y="4882"/>
                </a:cubicBezTo>
                <a:cubicBezTo>
                  <a:pt x="11833" y="4882"/>
                  <a:pt x="11926" y="2932"/>
                  <a:pt x="11254" y="1983"/>
                </a:cubicBezTo>
                <a:cubicBezTo>
                  <a:pt x="10779" y="1285"/>
                  <a:pt x="10015" y="1285"/>
                  <a:pt x="9989" y="1285"/>
                </a:cubicBezTo>
                <a:cubicBezTo>
                  <a:pt x="9303" y="1285"/>
                  <a:pt x="8605" y="1983"/>
                  <a:pt x="8052" y="3156"/>
                </a:cubicBezTo>
                <a:cubicBezTo>
                  <a:pt x="8131" y="2550"/>
                  <a:pt x="8117" y="1957"/>
                  <a:pt x="7946" y="1443"/>
                </a:cubicBezTo>
                <a:cubicBezTo>
                  <a:pt x="7564" y="336"/>
                  <a:pt x="6576" y="59"/>
                  <a:pt x="6523" y="46"/>
                </a:cubicBezTo>
                <a:cubicBezTo>
                  <a:pt x="6405" y="16"/>
                  <a:pt x="6286" y="1"/>
                  <a:pt x="61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43"/>
          <p:cNvSpPr/>
          <p:nvPr/>
        </p:nvSpPr>
        <p:spPr>
          <a:xfrm>
            <a:off x="7989116" y="786001"/>
            <a:ext cx="734092" cy="347402"/>
          </a:xfrm>
          <a:custGeom>
            <a:avLst/>
            <a:gdLst/>
            <a:ahLst/>
            <a:cxnLst/>
            <a:rect l="l" t="t" r="r" b="b"/>
            <a:pathLst>
              <a:path w="16762" h="7932" extrusionOk="0">
                <a:moveTo>
                  <a:pt x="6168" y="1"/>
                </a:moveTo>
                <a:cubicBezTo>
                  <a:pt x="5051" y="1"/>
                  <a:pt x="3940" y="1290"/>
                  <a:pt x="3690" y="2826"/>
                </a:cubicBezTo>
                <a:cubicBezTo>
                  <a:pt x="3426" y="4408"/>
                  <a:pt x="4151" y="5699"/>
                  <a:pt x="4270" y="5910"/>
                </a:cubicBezTo>
                <a:cubicBezTo>
                  <a:pt x="4108" y="5802"/>
                  <a:pt x="3101" y="5155"/>
                  <a:pt x="2093" y="5155"/>
                </a:cubicBezTo>
                <a:cubicBezTo>
                  <a:pt x="1622" y="5155"/>
                  <a:pt x="1150" y="5296"/>
                  <a:pt x="765" y="5699"/>
                </a:cubicBezTo>
                <a:cubicBezTo>
                  <a:pt x="488" y="6002"/>
                  <a:pt x="0" y="6687"/>
                  <a:pt x="145" y="7254"/>
                </a:cubicBezTo>
                <a:cubicBezTo>
                  <a:pt x="258" y="7645"/>
                  <a:pt x="685" y="7932"/>
                  <a:pt x="1250" y="7932"/>
                </a:cubicBezTo>
                <a:cubicBezTo>
                  <a:pt x="1408" y="7932"/>
                  <a:pt x="1577" y="7909"/>
                  <a:pt x="1753" y="7860"/>
                </a:cubicBezTo>
                <a:lnTo>
                  <a:pt x="16063" y="7860"/>
                </a:lnTo>
                <a:cubicBezTo>
                  <a:pt x="16538" y="7557"/>
                  <a:pt x="16762" y="7320"/>
                  <a:pt x="16749" y="7148"/>
                </a:cubicBezTo>
                <a:cubicBezTo>
                  <a:pt x="16710" y="6896"/>
                  <a:pt x="16177" y="6772"/>
                  <a:pt x="15144" y="6772"/>
                </a:cubicBezTo>
                <a:cubicBezTo>
                  <a:pt x="14776" y="6772"/>
                  <a:pt x="14345" y="6788"/>
                  <a:pt x="13850" y="6819"/>
                </a:cubicBezTo>
                <a:cubicBezTo>
                  <a:pt x="14601" y="6687"/>
                  <a:pt x="15181" y="6028"/>
                  <a:pt x="15286" y="5251"/>
                </a:cubicBezTo>
                <a:cubicBezTo>
                  <a:pt x="15365" y="4724"/>
                  <a:pt x="15246" y="4065"/>
                  <a:pt x="14904" y="3643"/>
                </a:cubicBezTo>
                <a:cubicBezTo>
                  <a:pt x="14599" y="3270"/>
                  <a:pt x="14228" y="3212"/>
                  <a:pt x="13956" y="3212"/>
                </a:cubicBezTo>
                <a:cubicBezTo>
                  <a:pt x="13863" y="3212"/>
                  <a:pt x="13781" y="3218"/>
                  <a:pt x="13718" y="3222"/>
                </a:cubicBezTo>
                <a:cubicBezTo>
                  <a:pt x="12558" y="3301"/>
                  <a:pt x="11833" y="4882"/>
                  <a:pt x="11833" y="4882"/>
                </a:cubicBezTo>
                <a:cubicBezTo>
                  <a:pt x="11833" y="4882"/>
                  <a:pt x="11926" y="2932"/>
                  <a:pt x="11254" y="1983"/>
                </a:cubicBezTo>
                <a:cubicBezTo>
                  <a:pt x="10779" y="1285"/>
                  <a:pt x="10015" y="1285"/>
                  <a:pt x="9989" y="1285"/>
                </a:cubicBezTo>
                <a:cubicBezTo>
                  <a:pt x="9303" y="1285"/>
                  <a:pt x="8605" y="1983"/>
                  <a:pt x="8052" y="3156"/>
                </a:cubicBezTo>
                <a:cubicBezTo>
                  <a:pt x="8131" y="2550"/>
                  <a:pt x="8117" y="1957"/>
                  <a:pt x="7946" y="1443"/>
                </a:cubicBezTo>
                <a:cubicBezTo>
                  <a:pt x="7564" y="336"/>
                  <a:pt x="6576" y="59"/>
                  <a:pt x="6523" y="46"/>
                </a:cubicBezTo>
                <a:cubicBezTo>
                  <a:pt x="6405" y="16"/>
                  <a:pt x="6286" y="1"/>
                  <a:pt x="61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 name="Straight Arrow Connector 21">
            <a:extLst>
              <a:ext uri="{FF2B5EF4-FFF2-40B4-BE49-F238E27FC236}">
                <a16:creationId xmlns:a16="http://schemas.microsoft.com/office/drawing/2014/main" id="{15B34828-A952-F8A8-2876-E4E2E9FB5DAF}"/>
              </a:ext>
            </a:extLst>
          </p:cNvPr>
          <p:cNvCxnSpPr>
            <a:cxnSpLocks/>
          </p:cNvCxnSpPr>
          <p:nvPr/>
        </p:nvCxnSpPr>
        <p:spPr>
          <a:xfrm>
            <a:off x="2583725" y="1227639"/>
            <a:ext cx="2453639"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8EF81131-BDAD-A8F6-AA3D-249DFB21A3C1}"/>
              </a:ext>
            </a:extLst>
          </p:cNvPr>
          <p:cNvSpPr txBox="1"/>
          <p:nvPr/>
        </p:nvSpPr>
        <p:spPr>
          <a:xfrm>
            <a:off x="5037364" y="1045048"/>
            <a:ext cx="1653730" cy="307777"/>
          </a:xfrm>
          <a:prstGeom prst="rect">
            <a:avLst/>
          </a:prstGeom>
          <a:noFill/>
        </p:spPr>
        <p:txBody>
          <a:bodyPr wrap="square">
            <a:spAutoFit/>
          </a:bodyPr>
          <a:lstStyle/>
          <a:p>
            <a:r>
              <a:rPr lang="en-US" b="1">
                <a:cs typeface="Calibri" panose="020F0502020204030204"/>
              </a:rPr>
              <a:t>Ride number</a:t>
            </a:r>
          </a:p>
        </p:txBody>
      </p:sp>
      <p:cxnSp>
        <p:nvCxnSpPr>
          <p:cNvPr id="7" name="Straight Arrow Connector 6">
            <a:extLst>
              <a:ext uri="{FF2B5EF4-FFF2-40B4-BE49-F238E27FC236}">
                <a16:creationId xmlns:a16="http://schemas.microsoft.com/office/drawing/2014/main" id="{4B6E15B1-61AB-5ED4-6F76-778BEE9E544D}"/>
              </a:ext>
            </a:extLst>
          </p:cNvPr>
          <p:cNvCxnSpPr>
            <a:cxnSpLocks/>
          </p:cNvCxnSpPr>
          <p:nvPr/>
        </p:nvCxnSpPr>
        <p:spPr>
          <a:xfrm>
            <a:off x="2964725" y="1478011"/>
            <a:ext cx="2453639"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1B464379-67AF-14FC-3A1B-0556233B6BD2}"/>
              </a:ext>
            </a:extLst>
          </p:cNvPr>
          <p:cNvCxnSpPr>
            <a:cxnSpLocks/>
          </p:cNvCxnSpPr>
          <p:nvPr/>
        </p:nvCxnSpPr>
        <p:spPr>
          <a:xfrm>
            <a:off x="2898322" y="3108148"/>
            <a:ext cx="2453639"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375FA4F-5255-2C2B-3539-7A28AAEC8F74}"/>
              </a:ext>
            </a:extLst>
          </p:cNvPr>
          <p:cNvSpPr txBox="1"/>
          <p:nvPr/>
        </p:nvSpPr>
        <p:spPr>
          <a:xfrm>
            <a:off x="5451019" y="1324122"/>
            <a:ext cx="1653730" cy="307777"/>
          </a:xfrm>
          <a:prstGeom prst="rect">
            <a:avLst/>
          </a:prstGeom>
          <a:noFill/>
        </p:spPr>
        <p:txBody>
          <a:bodyPr wrap="square">
            <a:spAutoFit/>
          </a:bodyPr>
          <a:lstStyle/>
          <a:p>
            <a:r>
              <a:rPr lang="en-US" b="1">
                <a:cs typeface="Calibri" panose="020F0502020204030204"/>
              </a:rPr>
              <a:t>Ride type</a:t>
            </a:r>
          </a:p>
        </p:txBody>
      </p:sp>
      <p:sp>
        <p:nvSpPr>
          <p:cNvPr id="10" name="TextBox 9">
            <a:extLst>
              <a:ext uri="{FF2B5EF4-FFF2-40B4-BE49-F238E27FC236}">
                <a16:creationId xmlns:a16="http://schemas.microsoft.com/office/drawing/2014/main" id="{3532C044-E532-8DF1-04CA-E060851E5E11}"/>
              </a:ext>
            </a:extLst>
          </p:cNvPr>
          <p:cNvSpPr txBox="1"/>
          <p:nvPr/>
        </p:nvSpPr>
        <p:spPr>
          <a:xfrm>
            <a:off x="5471891" y="2954259"/>
            <a:ext cx="3476165" cy="738664"/>
          </a:xfrm>
          <a:prstGeom prst="rect">
            <a:avLst/>
          </a:prstGeom>
          <a:noFill/>
        </p:spPr>
        <p:txBody>
          <a:bodyPr wrap="square">
            <a:spAutoFit/>
          </a:bodyPr>
          <a:lstStyle/>
          <a:p>
            <a:r>
              <a:rPr lang="en-US" b="1">
                <a:cs typeface="Calibri" panose="020F0502020204030204"/>
              </a:rPr>
              <a:t>Queue Time </a:t>
            </a:r>
          </a:p>
          <a:p>
            <a:r>
              <a:rPr lang="en-US">
                <a:cs typeface="Calibri" panose="020F0502020204030204"/>
              </a:rPr>
              <a:t>(can hover every individual ride in the simulation to see the queue time )</a:t>
            </a:r>
          </a:p>
        </p:txBody>
      </p:sp>
      <p:cxnSp>
        <p:nvCxnSpPr>
          <p:cNvPr id="3" name="Straight Arrow Connector 2">
            <a:extLst>
              <a:ext uri="{FF2B5EF4-FFF2-40B4-BE49-F238E27FC236}">
                <a16:creationId xmlns:a16="http://schemas.microsoft.com/office/drawing/2014/main" id="{E33FB8B2-CAA2-E115-6E1D-D100F1B79F0B}"/>
              </a:ext>
            </a:extLst>
          </p:cNvPr>
          <p:cNvCxnSpPr>
            <a:cxnSpLocks/>
          </p:cNvCxnSpPr>
          <p:nvPr/>
        </p:nvCxnSpPr>
        <p:spPr>
          <a:xfrm>
            <a:off x="2313481" y="1697307"/>
            <a:ext cx="2453639"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D593749-1D53-6C34-896F-01C5E0782D66}"/>
              </a:ext>
            </a:extLst>
          </p:cNvPr>
          <p:cNvSpPr txBox="1"/>
          <p:nvPr/>
        </p:nvSpPr>
        <p:spPr>
          <a:xfrm>
            <a:off x="4819710" y="1576645"/>
            <a:ext cx="3986247" cy="523220"/>
          </a:xfrm>
          <a:prstGeom prst="rect">
            <a:avLst/>
          </a:prstGeom>
          <a:noFill/>
        </p:spPr>
        <p:txBody>
          <a:bodyPr wrap="square" lIns="91440" tIns="45720" rIns="91440" bIns="45720" anchor="t">
            <a:spAutoFit/>
          </a:bodyPr>
          <a:lstStyle/>
          <a:p>
            <a:r>
              <a:rPr lang="en-US" b="1" dirty="0">
                <a:cs typeface="Calibri" panose="020F0502020204030204"/>
              </a:rPr>
              <a:t>Maximum number of agents can be on the ride at a time</a:t>
            </a:r>
          </a:p>
        </p:txBody>
      </p:sp>
    </p:spTree>
    <p:extLst>
      <p:ext uri="{BB962C8B-B14F-4D97-AF65-F5344CB8AC3E}">
        <p14:creationId xmlns:p14="http://schemas.microsoft.com/office/powerpoint/2010/main" val="25173990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779"/>
        <p:cNvGrpSpPr/>
        <p:nvPr/>
      </p:nvGrpSpPr>
      <p:grpSpPr>
        <a:xfrm>
          <a:off x="0" y="0"/>
          <a:ext cx="0" cy="0"/>
          <a:chOff x="0" y="0"/>
          <a:chExt cx="0" cy="0"/>
        </a:xfrm>
      </p:grpSpPr>
      <p:sp>
        <p:nvSpPr>
          <p:cNvPr id="3787" name="Google Shape;3787;p43"/>
          <p:cNvSpPr/>
          <p:nvPr/>
        </p:nvSpPr>
        <p:spPr>
          <a:xfrm>
            <a:off x="424424" y="3970150"/>
            <a:ext cx="786138" cy="371991"/>
          </a:xfrm>
          <a:custGeom>
            <a:avLst/>
            <a:gdLst/>
            <a:ahLst/>
            <a:cxnLst/>
            <a:rect l="l" t="t" r="r" b="b"/>
            <a:pathLst>
              <a:path w="16762" h="7932" extrusionOk="0">
                <a:moveTo>
                  <a:pt x="6168" y="1"/>
                </a:moveTo>
                <a:cubicBezTo>
                  <a:pt x="5051" y="1"/>
                  <a:pt x="3940" y="1290"/>
                  <a:pt x="3690" y="2826"/>
                </a:cubicBezTo>
                <a:cubicBezTo>
                  <a:pt x="3426" y="4408"/>
                  <a:pt x="4151" y="5699"/>
                  <a:pt x="4270" y="5910"/>
                </a:cubicBezTo>
                <a:cubicBezTo>
                  <a:pt x="4108" y="5802"/>
                  <a:pt x="3101" y="5155"/>
                  <a:pt x="2093" y="5155"/>
                </a:cubicBezTo>
                <a:cubicBezTo>
                  <a:pt x="1622" y="5155"/>
                  <a:pt x="1150" y="5296"/>
                  <a:pt x="765" y="5699"/>
                </a:cubicBezTo>
                <a:cubicBezTo>
                  <a:pt x="488" y="6002"/>
                  <a:pt x="0" y="6687"/>
                  <a:pt x="145" y="7254"/>
                </a:cubicBezTo>
                <a:cubicBezTo>
                  <a:pt x="258" y="7645"/>
                  <a:pt x="685" y="7932"/>
                  <a:pt x="1250" y="7932"/>
                </a:cubicBezTo>
                <a:cubicBezTo>
                  <a:pt x="1408" y="7932"/>
                  <a:pt x="1577" y="7909"/>
                  <a:pt x="1753" y="7860"/>
                </a:cubicBezTo>
                <a:lnTo>
                  <a:pt x="16063" y="7860"/>
                </a:lnTo>
                <a:cubicBezTo>
                  <a:pt x="16538" y="7557"/>
                  <a:pt x="16762" y="7320"/>
                  <a:pt x="16749" y="7148"/>
                </a:cubicBezTo>
                <a:cubicBezTo>
                  <a:pt x="16710" y="6896"/>
                  <a:pt x="16177" y="6772"/>
                  <a:pt x="15144" y="6772"/>
                </a:cubicBezTo>
                <a:cubicBezTo>
                  <a:pt x="14776" y="6772"/>
                  <a:pt x="14345" y="6788"/>
                  <a:pt x="13850" y="6819"/>
                </a:cubicBezTo>
                <a:cubicBezTo>
                  <a:pt x="14601" y="6687"/>
                  <a:pt x="15181" y="6028"/>
                  <a:pt x="15286" y="5251"/>
                </a:cubicBezTo>
                <a:cubicBezTo>
                  <a:pt x="15365" y="4724"/>
                  <a:pt x="15246" y="4065"/>
                  <a:pt x="14904" y="3643"/>
                </a:cubicBezTo>
                <a:cubicBezTo>
                  <a:pt x="14599" y="3270"/>
                  <a:pt x="14228" y="3212"/>
                  <a:pt x="13956" y="3212"/>
                </a:cubicBezTo>
                <a:cubicBezTo>
                  <a:pt x="13863" y="3212"/>
                  <a:pt x="13781" y="3218"/>
                  <a:pt x="13718" y="3222"/>
                </a:cubicBezTo>
                <a:cubicBezTo>
                  <a:pt x="12558" y="3301"/>
                  <a:pt x="11833" y="4882"/>
                  <a:pt x="11833" y="4882"/>
                </a:cubicBezTo>
                <a:cubicBezTo>
                  <a:pt x="11833" y="4882"/>
                  <a:pt x="11926" y="2932"/>
                  <a:pt x="11254" y="1983"/>
                </a:cubicBezTo>
                <a:cubicBezTo>
                  <a:pt x="10779" y="1285"/>
                  <a:pt x="10015" y="1285"/>
                  <a:pt x="9989" y="1285"/>
                </a:cubicBezTo>
                <a:cubicBezTo>
                  <a:pt x="9303" y="1285"/>
                  <a:pt x="8605" y="1983"/>
                  <a:pt x="8052" y="3156"/>
                </a:cubicBezTo>
                <a:cubicBezTo>
                  <a:pt x="8131" y="2550"/>
                  <a:pt x="8117" y="1957"/>
                  <a:pt x="7946" y="1443"/>
                </a:cubicBezTo>
                <a:cubicBezTo>
                  <a:pt x="7564" y="336"/>
                  <a:pt x="6576" y="59"/>
                  <a:pt x="6523" y="46"/>
                </a:cubicBezTo>
                <a:cubicBezTo>
                  <a:pt x="6405" y="16"/>
                  <a:pt x="6286" y="1"/>
                  <a:pt x="61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43"/>
          <p:cNvSpPr/>
          <p:nvPr/>
        </p:nvSpPr>
        <p:spPr>
          <a:xfrm>
            <a:off x="7989116" y="786001"/>
            <a:ext cx="734092" cy="347402"/>
          </a:xfrm>
          <a:custGeom>
            <a:avLst/>
            <a:gdLst/>
            <a:ahLst/>
            <a:cxnLst/>
            <a:rect l="l" t="t" r="r" b="b"/>
            <a:pathLst>
              <a:path w="16762" h="7932" extrusionOk="0">
                <a:moveTo>
                  <a:pt x="6168" y="1"/>
                </a:moveTo>
                <a:cubicBezTo>
                  <a:pt x="5051" y="1"/>
                  <a:pt x="3940" y="1290"/>
                  <a:pt x="3690" y="2826"/>
                </a:cubicBezTo>
                <a:cubicBezTo>
                  <a:pt x="3426" y="4408"/>
                  <a:pt x="4151" y="5699"/>
                  <a:pt x="4270" y="5910"/>
                </a:cubicBezTo>
                <a:cubicBezTo>
                  <a:pt x="4108" y="5802"/>
                  <a:pt x="3101" y="5155"/>
                  <a:pt x="2093" y="5155"/>
                </a:cubicBezTo>
                <a:cubicBezTo>
                  <a:pt x="1622" y="5155"/>
                  <a:pt x="1150" y="5296"/>
                  <a:pt x="765" y="5699"/>
                </a:cubicBezTo>
                <a:cubicBezTo>
                  <a:pt x="488" y="6002"/>
                  <a:pt x="0" y="6687"/>
                  <a:pt x="145" y="7254"/>
                </a:cubicBezTo>
                <a:cubicBezTo>
                  <a:pt x="258" y="7645"/>
                  <a:pt x="685" y="7932"/>
                  <a:pt x="1250" y="7932"/>
                </a:cubicBezTo>
                <a:cubicBezTo>
                  <a:pt x="1408" y="7932"/>
                  <a:pt x="1577" y="7909"/>
                  <a:pt x="1753" y="7860"/>
                </a:cubicBezTo>
                <a:lnTo>
                  <a:pt x="16063" y="7860"/>
                </a:lnTo>
                <a:cubicBezTo>
                  <a:pt x="16538" y="7557"/>
                  <a:pt x="16762" y="7320"/>
                  <a:pt x="16749" y="7148"/>
                </a:cubicBezTo>
                <a:cubicBezTo>
                  <a:pt x="16710" y="6896"/>
                  <a:pt x="16177" y="6772"/>
                  <a:pt x="15144" y="6772"/>
                </a:cubicBezTo>
                <a:cubicBezTo>
                  <a:pt x="14776" y="6772"/>
                  <a:pt x="14345" y="6788"/>
                  <a:pt x="13850" y="6819"/>
                </a:cubicBezTo>
                <a:cubicBezTo>
                  <a:pt x="14601" y="6687"/>
                  <a:pt x="15181" y="6028"/>
                  <a:pt x="15286" y="5251"/>
                </a:cubicBezTo>
                <a:cubicBezTo>
                  <a:pt x="15365" y="4724"/>
                  <a:pt x="15246" y="4065"/>
                  <a:pt x="14904" y="3643"/>
                </a:cubicBezTo>
                <a:cubicBezTo>
                  <a:pt x="14599" y="3270"/>
                  <a:pt x="14228" y="3212"/>
                  <a:pt x="13956" y="3212"/>
                </a:cubicBezTo>
                <a:cubicBezTo>
                  <a:pt x="13863" y="3212"/>
                  <a:pt x="13781" y="3218"/>
                  <a:pt x="13718" y="3222"/>
                </a:cubicBezTo>
                <a:cubicBezTo>
                  <a:pt x="12558" y="3301"/>
                  <a:pt x="11833" y="4882"/>
                  <a:pt x="11833" y="4882"/>
                </a:cubicBezTo>
                <a:cubicBezTo>
                  <a:pt x="11833" y="4882"/>
                  <a:pt x="11926" y="2932"/>
                  <a:pt x="11254" y="1983"/>
                </a:cubicBezTo>
                <a:cubicBezTo>
                  <a:pt x="10779" y="1285"/>
                  <a:pt x="10015" y="1285"/>
                  <a:pt x="9989" y="1285"/>
                </a:cubicBezTo>
                <a:cubicBezTo>
                  <a:pt x="9303" y="1285"/>
                  <a:pt x="8605" y="1983"/>
                  <a:pt x="8052" y="3156"/>
                </a:cubicBezTo>
                <a:cubicBezTo>
                  <a:pt x="8131" y="2550"/>
                  <a:pt x="8117" y="1957"/>
                  <a:pt x="7946" y="1443"/>
                </a:cubicBezTo>
                <a:cubicBezTo>
                  <a:pt x="7564" y="336"/>
                  <a:pt x="6576" y="59"/>
                  <a:pt x="6523" y="46"/>
                </a:cubicBezTo>
                <a:cubicBezTo>
                  <a:pt x="6405" y="16"/>
                  <a:pt x="6286" y="1"/>
                  <a:pt x="61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descr="A screenshot of a computer&#10;&#10;Description automatically generated">
            <a:extLst>
              <a:ext uri="{FF2B5EF4-FFF2-40B4-BE49-F238E27FC236}">
                <a16:creationId xmlns:a16="http://schemas.microsoft.com/office/drawing/2014/main" id="{60A7C49D-3C9C-EE4B-94EE-844FA75E16D8}"/>
              </a:ext>
            </a:extLst>
          </p:cNvPr>
          <p:cNvPicPr>
            <a:picLocks noChangeAspect="1"/>
          </p:cNvPicPr>
          <p:nvPr/>
        </p:nvPicPr>
        <p:blipFill rotWithShape="1">
          <a:blip r:embed="rId3"/>
          <a:srcRect b="7450"/>
          <a:stretch/>
        </p:blipFill>
        <p:spPr>
          <a:xfrm>
            <a:off x="302173" y="555987"/>
            <a:ext cx="5187942" cy="4031525"/>
          </a:xfrm>
          <a:prstGeom prst="rect">
            <a:avLst/>
          </a:prstGeom>
        </p:spPr>
      </p:pic>
      <p:cxnSp>
        <p:nvCxnSpPr>
          <p:cNvPr id="5" name="Straight Arrow Connector 4">
            <a:extLst>
              <a:ext uri="{FF2B5EF4-FFF2-40B4-BE49-F238E27FC236}">
                <a16:creationId xmlns:a16="http://schemas.microsoft.com/office/drawing/2014/main" id="{CA15024B-2F07-1506-8314-1AC34C343BCB}"/>
              </a:ext>
            </a:extLst>
          </p:cNvPr>
          <p:cNvCxnSpPr>
            <a:cxnSpLocks/>
          </p:cNvCxnSpPr>
          <p:nvPr/>
        </p:nvCxnSpPr>
        <p:spPr>
          <a:xfrm>
            <a:off x="2873623" y="2993948"/>
            <a:ext cx="3175805" cy="21566"/>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C2185AE-9FA4-635F-2B52-DC0AA689DDBD}"/>
              </a:ext>
            </a:extLst>
          </p:cNvPr>
          <p:cNvSpPr txBox="1"/>
          <p:nvPr/>
        </p:nvSpPr>
        <p:spPr>
          <a:xfrm>
            <a:off x="6069300" y="2753179"/>
            <a:ext cx="2155371" cy="584775"/>
          </a:xfrm>
          <a:prstGeom prst="rect">
            <a:avLst/>
          </a:prstGeom>
          <a:noFill/>
        </p:spPr>
        <p:txBody>
          <a:bodyPr wrap="square">
            <a:spAutoFit/>
          </a:bodyPr>
          <a:lstStyle/>
          <a:p>
            <a:r>
              <a:rPr lang="en-US" sz="1600" b="1">
                <a:cs typeface="Calibri" panose="020F0502020204030204"/>
              </a:rPr>
              <a:t>Entrance of the theme park</a:t>
            </a:r>
          </a:p>
        </p:txBody>
      </p:sp>
      <p:cxnSp>
        <p:nvCxnSpPr>
          <p:cNvPr id="8" name="Straight Arrow Connector 7">
            <a:extLst>
              <a:ext uri="{FF2B5EF4-FFF2-40B4-BE49-F238E27FC236}">
                <a16:creationId xmlns:a16="http://schemas.microsoft.com/office/drawing/2014/main" id="{3129B34E-45F5-8056-55ED-0C0C03EF3462}"/>
              </a:ext>
            </a:extLst>
          </p:cNvPr>
          <p:cNvCxnSpPr>
            <a:cxnSpLocks/>
          </p:cNvCxnSpPr>
          <p:nvPr/>
        </p:nvCxnSpPr>
        <p:spPr>
          <a:xfrm>
            <a:off x="2896144" y="1556931"/>
            <a:ext cx="3165022"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F7AB561-1481-D170-98A2-C2D4F723911D}"/>
              </a:ext>
            </a:extLst>
          </p:cNvPr>
          <p:cNvCxnSpPr>
            <a:cxnSpLocks/>
          </p:cNvCxnSpPr>
          <p:nvPr/>
        </p:nvCxnSpPr>
        <p:spPr>
          <a:xfrm>
            <a:off x="3840480" y="1962424"/>
            <a:ext cx="2220686"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34B3386-314F-D0D6-F3EA-A363B9BEE2F7}"/>
              </a:ext>
            </a:extLst>
          </p:cNvPr>
          <p:cNvCxnSpPr>
            <a:cxnSpLocks/>
          </p:cNvCxnSpPr>
          <p:nvPr/>
        </p:nvCxnSpPr>
        <p:spPr>
          <a:xfrm>
            <a:off x="3796393" y="2474052"/>
            <a:ext cx="2220686"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3DD9187-46E5-B954-0A25-5E8469E16BCE}"/>
              </a:ext>
            </a:extLst>
          </p:cNvPr>
          <p:cNvSpPr txBox="1"/>
          <p:nvPr/>
        </p:nvSpPr>
        <p:spPr>
          <a:xfrm>
            <a:off x="6026198" y="1387654"/>
            <a:ext cx="2543559" cy="338554"/>
          </a:xfrm>
          <a:prstGeom prst="rect">
            <a:avLst/>
          </a:prstGeom>
          <a:noFill/>
        </p:spPr>
        <p:txBody>
          <a:bodyPr wrap="square" lIns="91440" tIns="45720" rIns="91440" bIns="45720" anchor="t">
            <a:spAutoFit/>
          </a:bodyPr>
          <a:lstStyle/>
          <a:p>
            <a:r>
              <a:rPr lang="en-US" sz="1600" b="1" dirty="0">
                <a:cs typeface="Calibri" panose="020F0502020204030204"/>
              </a:rPr>
              <a:t>Ride A (Performance)</a:t>
            </a:r>
          </a:p>
        </p:txBody>
      </p:sp>
      <p:sp>
        <p:nvSpPr>
          <p:cNvPr id="13" name="TextBox 12">
            <a:extLst>
              <a:ext uri="{FF2B5EF4-FFF2-40B4-BE49-F238E27FC236}">
                <a16:creationId xmlns:a16="http://schemas.microsoft.com/office/drawing/2014/main" id="{67EAB357-CD50-82BE-1E8E-8459FBCB5B09}"/>
              </a:ext>
            </a:extLst>
          </p:cNvPr>
          <p:cNvSpPr txBox="1"/>
          <p:nvPr/>
        </p:nvSpPr>
        <p:spPr>
          <a:xfrm>
            <a:off x="6028817" y="1847201"/>
            <a:ext cx="2953314" cy="338554"/>
          </a:xfrm>
          <a:prstGeom prst="rect">
            <a:avLst/>
          </a:prstGeom>
          <a:noFill/>
        </p:spPr>
        <p:txBody>
          <a:bodyPr wrap="square" lIns="91440" tIns="45720" rIns="91440" bIns="45720" anchor="t">
            <a:spAutoFit/>
          </a:bodyPr>
          <a:lstStyle/>
          <a:p>
            <a:r>
              <a:rPr lang="en-US" sz="1600" b="1" dirty="0">
                <a:cs typeface="Calibri" panose="020F0502020204030204"/>
              </a:rPr>
              <a:t>Ride B (Slow Train)</a:t>
            </a:r>
            <a:endParaRPr lang="en-US" dirty="0"/>
          </a:p>
        </p:txBody>
      </p:sp>
      <p:sp>
        <p:nvSpPr>
          <p:cNvPr id="14" name="TextBox 13">
            <a:extLst>
              <a:ext uri="{FF2B5EF4-FFF2-40B4-BE49-F238E27FC236}">
                <a16:creationId xmlns:a16="http://schemas.microsoft.com/office/drawing/2014/main" id="{AE8A7FB1-8099-678C-EDE0-3EEAB97BF2DE}"/>
              </a:ext>
            </a:extLst>
          </p:cNvPr>
          <p:cNvSpPr txBox="1"/>
          <p:nvPr/>
        </p:nvSpPr>
        <p:spPr>
          <a:xfrm>
            <a:off x="6017079" y="2283623"/>
            <a:ext cx="2554342" cy="338554"/>
          </a:xfrm>
          <a:prstGeom prst="rect">
            <a:avLst/>
          </a:prstGeom>
          <a:noFill/>
        </p:spPr>
        <p:txBody>
          <a:bodyPr wrap="square" lIns="91440" tIns="45720" rIns="91440" bIns="45720" anchor="t">
            <a:spAutoFit/>
          </a:bodyPr>
          <a:lstStyle/>
          <a:p>
            <a:r>
              <a:rPr lang="en-US" sz="1600" b="1" dirty="0">
                <a:cs typeface="Calibri" panose="020F0502020204030204"/>
              </a:rPr>
              <a:t>Ride C (Spinning type)</a:t>
            </a:r>
            <a:endParaRPr lang="en-US" dirty="0"/>
          </a:p>
        </p:txBody>
      </p:sp>
      <p:sp>
        <p:nvSpPr>
          <p:cNvPr id="17" name="Rectangle 16">
            <a:extLst>
              <a:ext uri="{FF2B5EF4-FFF2-40B4-BE49-F238E27FC236}">
                <a16:creationId xmlns:a16="http://schemas.microsoft.com/office/drawing/2014/main" id="{0EBA5F13-CB50-5D0C-851D-CD9B4139AD77}"/>
              </a:ext>
            </a:extLst>
          </p:cNvPr>
          <p:cNvSpPr/>
          <p:nvPr/>
        </p:nvSpPr>
        <p:spPr>
          <a:xfrm>
            <a:off x="1651907" y="3201476"/>
            <a:ext cx="2400300" cy="1140663"/>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8" name="Straight Arrow Connector 17">
            <a:extLst>
              <a:ext uri="{FF2B5EF4-FFF2-40B4-BE49-F238E27FC236}">
                <a16:creationId xmlns:a16="http://schemas.microsoft.com/office/drawing/2014/main" id="{BA251CA3-CC36-88CB-7DD9-04DA131B5CC1}"/>
              </a:ext>
            </a:extLst>
          </p:cNvPr>
          <p:cNvCxnSpPr>
            <a:cxnSpLocks/>
          </p:cNvCxnSpPr>
          <p:nvPr/>
        </p:nvCxnSpPr>
        <p:spPr>
          <a:xfrm>
            <a:off x="4052207" y="3736795"/>
            <a:ext cx="2017123"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DF235A19-8E43-FFC5-B815-36B4DE1171BB}"/>
              </a:ext>
            </a:extLst>
          </p:cNvPr>
          <p:cNvSpPr txBox="1"/>
          <p:nvPr/>
        </p:nvSpPr>
        <p:spPr>
          <a:xfrm>
            <a:off x="6071506" y="3567518"/>
            <a:ext cx="2207080" cy="338554"/>
          </a:xfrm>
          <a:prstGeom prst="rect">
            <a:avLst/>
          </a:prstGeom>
          <a:noFill/>
        </p:spPr>
        <p:txBody>
          <a:bodyPr wrap="square" lIns="91440" tIns="45720" rIns="91440" bIns="45720" rtlCol="0" anchor="t">
            <a:spAutoFit/>
          </a:bodyPr>
          <a:lstStyle/>
          <a:p>
            <a:r>
              <a:rPr lang="en-SG" sz="1600" b="1"/>
              <a:t>Graphs &amp; Statistics</a:t>
            </a:r>
          </a:p>
        </p:txBody>
      </p:sp>
      <p:sp>
        <p:nvSpPr>
          <p:cNvPr id="21" name="Rectangle 20">
            <a:extLst>
              <a:ext uri="{FF2B5EF4-FFF2-40B4-BE49-F238E27FC236}">
                <a16:creationId xmlns:a16="http://schemas.microsoft.com/office/drawing/2014/main" id="{DFD6403F-A1F5-4624-E981-854C2F5E45FA}"/>
              </a:ext>
            </a:extLst>
          </p:cNvPr>
          <p:cNvSpPr/>
          <p:nvPr/>
        </p:nvSpPr>
        <p:spPr>
          <a:xfrm>
            <a:off x="1152524" y="4328504"/>
            <a:ext cx="3419475" cy="2590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2" name="Straight Arrow Connector 21">
            <a:extLst>
              <a:ext uri="{FF2B5EF4-FFF2-40B4-BE49-F238E27FC236}">
                <a16:creationId xmlns:a16="http://schemas.microsoft.com/office/drawing/2014/main" id="{15B34828-A952-F8A8-2876-E4E2E9FB5DAF}"/>
              </a:ext>
            </a:extLst>
          </p:cNvPr>
          <p:cNvCxnSpPr>
            <a:cxnSpLocks/>
          </p:cNvCxnSpPr>
          <p:nvPr/>
        </p:nvCxnSpPr>
        <p:spPr>
          <a:xfrm>
            <a:off x="4571999" y="4468860"/>
            <a:ext cx="2017123"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261E7588-6FE1-90E5-A521-056BA22E14B3}"/>
              </a:ext>
            </a:extLst>
          </p:cNvPr>
          <p:cNvSpPr txBox="1"/>
          <p:nvPr/>
        </p:nvSpPr>
        <p:spPr>
          <a:xfrm>
            <a:off x="6555827" y="4121487"/>
            <a:ext cx="2353763" cy="523220"/>
          </a:xfrm>
          <a:prstGeom prst="rect">
            <a:avLst/>
          </a:prstGeom>
          <a:noFill/>
        </p:spPr>
        <p:txBody>
          <a:bodyPr wrap="square" lIns="91440" tIns="45720" rIns="91440" bIns="45720" anchor="t">
            <a:spAutoFit/>
          </a:bodyPr>
          <a:lstStyle/>
          <a:p>
            <a:r>
              <a:rPr lang="en-SG" b="1"/>
              <a:t>Buttons to Control Simulation</a:t>
            </a:r>
            <a:endParaRPr lang="en-SG" sz="1400" b="1"/>
          </a:p>
        </p:txBody>
      </p:sp>
      <p:sp>
        <p:nvSpPr>
          <p:cNvPr id="25" name="Rectangle 24">
            <a:extLst>
              <a:ext uri="{FF2B5EF4-FFF2-40B4-BE49-F238E27FC236}">
                <a16:creationId xmlns:a16="http://schemas.microsoft.com/office/drawing/2014/main" id="{46CBB5E3-EDBF-F229-4899-8C3A6A44A0BE}"/>
              </a:ext>
            </a:extLst>
          </p:cNvPr>
          <p:cNvSpPr/>
          <p:nvPr/>
        </p:nvSpPr>
        <p:spPr>
          <a:xfrm>
            <a:off x="595993" y="1133403"/>
            <a:ext cx="854066" cy="96882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6" name="TextBox 25">
            <a:extLst>
              <a:ext uri="{FF2B5EF4-FFF2-40B4-BE49-F238E27FC236}">
                <a16:creationId xmlns:a16="http://schemas.microsoft.com/office/drawing/2014/main" id="{936B00A3-1056-28D2-75C2-212CC71BCCCF}"/>
              </a:ext>
            </a:extLst>
          </p:cNvPr>
          <p:cNvSpPr txBox="1"/>
          <p:nvPr/>
        </p:nvSpPr>
        <p:spPr>
          <a:xfrm>
            <a:off x="258678" y="2431584"/>
            <a:ext cx="1769424" cy="646331"/>
          </a:xfrm>
          <a:prstGeom prst="rect">
            <a:avLst/>
          </a:prstGeom>
          <a:solidFill>
            <a:schemeClr val="tx2">
              <a:lumMod val="40000"/>
              <a:lumOff val="60000"/>
            </a:schemeClr>
          </a:solidFill>
        </p:spPr>
        <p:txBody>
          <a:bodyPr wrap="square" lIns="91440" tIns="45720" rIns="91440" bIns="45720" anchor="t">
            <a:spAutoFit/>
          </a:bodyPr>
          <a:lstStyle/>
          <a:p>
            <a:r>
              <a:rPr lang="en-SG" sz="1200" b="1"/>
              <a:t>Statistics for individual ride when hover over the ride </a:t>
            </a:r>
          </a:p>
        </p:txBody>
      </p:sp>
      <p:cxnSp>
        <p:nvCxnSpPr>
          <p:cNvPr id="27" name="Straight Arrow Connector 26">
            <a:extLst>
              <a:ext uri="{FF2B5EF4-FFF2-40B4-BE49-F238E27FC236}">
                <a16:creationId xmlns:a16="http://schemas.microsoft.com/office/drawing/2014/main" id="{A3125A20-A6B3-B5EC-41B3-CFA91A5288C8}"/>
              </a:ext>
            </a:extLst>
          </p:cNvPr>
          <p:cNvCxnSpPr>
            <a:cxnSpLocks/>
            <a:stCxn id="25" idx="2"/>
          </p:cNvCxnSpPr>
          <p:nvPr/>
        </p:nvCxnSpPr>
        <p:spPr>
          <a:xfrm>
            <a:off x="1023026" y="2102224"/>
            <a:ext cx="0" cy="361851"/>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B449B716-2839-5723-8A34-381214754838}"/>
              </a:ext>
            </a:extLst>
          </p:cNvPr>
          <p:cNvSpPr txBox="1"/>
          <p:nvPr/>
        </p:nvSpPr>
        <p:spPr>
          <a:xfrm>
            <a:off x="5755728" y="542525"/>
            <a:ext cx="3086099" cy="584775"/>
          </a:xfrm>
          <a:prstGeom prst="rect">
            <a:avLst/>
          </a:prstGeom>
          <a:noFill/>
        </p:spPr>
        <p:txBody>
          <a:bodyPr wrap="square">
            <a:spAutoFit/>
          </a:bodyPr>
          <a:lstStyle/>
          <a:p>
            <a:r>
              <a:rPr lang="en-US" sz="1600" b="1">
                <a:solidFill>
                  <a:schemeClr val="accent1"/>
                </a:solidFill>
                <a:cs typeface="Calibri" panose="020F0502020204030204"/>
              </a:rPr>
              <a:t>Scenario 2: Offer 3 different type of rides (A,B,C)</a:t>
            </a:r>
          </a:p>
        </p:txBody>
      </p:sp>
    </p:spTree>
    <p:extLst>
      <p:ext uri="{BB962C8B-B14F-4D97-AF65-F5344CB8AC3E}">
        <p14:creationId xmlns:p14="http://schemas.microsoft.com/office/powerpoint/2010/main" val="2059990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01"/>
        <p:cNvGrpSpPr/>
        <p:nvPr/>
      </p:nvGrpSpPr>
      <p:grpSpPr>
        <a:xfrm>
          <a:off x="0" y="0"/>
          <a:ext cx="0" cy="0"/>
          <a:chOff x="0" y="0"/>
          <a:chExt cx="0" cy="0"/>
        </a:xfrm>
      </p:grpSpPr>
      <p:sp>
        <p:nvSpPr>
          <p:cNvPr id="3302" name="Google Shape;3302;p38"/>
          <p:cNvSpPr txBox="1">
            <a:spLocks noGrp="1"/>
          </p:cNvSpPr>
          <p:nvPr>
            <p:ph type="title"/>
          </p:nvPr>
        </p:nvSpPr>
        <p:spPr>
          <a:xfrm>
            <a:off x="720000" y="676361"/>
            <a:ext cx="7704000" cy="320100"/>
          </a:xfrm>
          <a:prstGeom prst="rect">
            <a:avLst/>
          </a:prstGeom>
        </p:spPr>
        <p:txBody>
          <a:bodyPr spcFirstLastPara="1" wrap="square" lIns="91425" tIns="91425" rIns="91425" bIns="91425" anchor="ctr" anchorCtr="0">
            <a:noAutofit/>
          </a:bodyPr>
          <a:lstStyle/>
          <a:p>
            <a:r>
              <a:rPr lang="en"/>
              <a:t>Overview of Code</a:t>
            </a:r>
          </a:p>
        </p:txBody>
      </p:sp>
      <p:sp>
        <p:nvSpPr>
          <p:cNvPr id="3" name="Text Placeholder 2">
            <a:extLst>
              <a:ext uri="{FF2B5EF4-FFF2-40B4-BE49-F238E27FC236}">
                <a16:creationId xmlns:a16="http://schemas.microsoft.com/office/drawing/2014/main" id="{3A623395-1928-275B-1F93-2DD52DA8DD17}"/>
              </a:ext>
            </a:extLst>
          </p:cNvPr>
          <p:cNvSpPr>
            <a:spLocks noGrp="1"/>
          </p:cNvSpPr>
          <p:nvPr>
            <p:ph type="body" idx="1"/>
          </p:nvPr>
        </p:nvSpPr>
        <p:spPr>
          <a:xfrm>
            <a:off x="478382" y="290246"/>
            <a:ext cx="8187235" cy="4563007"/>
          </a:xfrm>
        </p:spPr>
        <p:txBody>
          <a:bodyPr/>
          <a:lstStyle/>
          <a:p>
            <a:pPr marL="152400" indent="0" algn="l">
              <a:buNone/>
            </a:pPr>
            <a:endParaRPr lang="en-SG"/>
          </a:p>
          <a:p>
            <a:pPr marL="152400" indent="0" algn="l">
              <a:buNone/>
            </a:pPr>
            <a:endParaRPr lang="en-US" sz="1600" b="1">
              <a:solidFill>
                <a:srgbClr val="000000"/>
              </a:solidFill>
            </a:endParaRPr>
          </a:p>
        </p:txBody>
      </p:sp>
      <p:graphicFrame>
        <p:nvGraphicFramePr>
          <p:cNvPr id="2" name="Diagram 16">
            <a:extLst>
              <a:ext uri="{FF2B5EF4-FFF2-40B4-BE49-F238E27FC236}">
                <a16:creationId xmlns:a16="http://schemas.microsoft.com/office/drawing/2014/main" id="{73A8D106-C3F8-41FA-92CD-114B9209DA98}"/>
              </a:ext>
            </a:extLst>
          </p:cNvPr>
          <p:cNvGraphicFramePr/>
          <p:nvPr>
            <p:extLst>
              <p:ext uri="{D42A27DB-BD31-4B8C-83A1-F6EECF244321}">
                <p14:modId xmlns:p14="http://schemas.microsoft.com/office/powerpoint/2010/main" val="4162647721"/>
              </p:ext>
            </p:extLst>
          </p:nvPr>
        </p:nvGraphicFramePr>
        <p:xfrm>
          <a:off x="1437082" y="407642"/>
          <a:ext cx="6024266" cy="49042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520963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779"/>
        <p:cNvGrpSpPr/>
        <p:nvPr/>
      </p:nvGrpSpPr>
      <p:grpSpPr>
        <a:xfrm>
          <a:off x="0" y="0"/>
          <a:ext cx="0" cy="0"/>
          <a:chOff x="0" y="0"/>
          <a:chExt cx="0" cy="0"/>
        </a:xfrm>
      </p:grpSpPr>
      <p:grpSp>
        <p:nvGrpSpPr>
          <p:cNvPr id="4" name="Google Shape;3765;p42">
            <a:extLst>
              <a:ext uri="{FF2B5EF4-FFF2-40B4-BE49-F238E27FC236}">
                <a16:creationId xmlns:a16="http://schemas.microsoft.com/office/drawing/2014/main" id="{FD480C57-2E5E-4C46-7822-E56255488638}"/>
              </a:ext>
            </a:extLst>
          </p:cNvPr>
          <p:cNvGrpSpPr/>
          <p:nvPr/>
        </p:nvGrpSpPr>
        <p:grpSpPr>
          <a:xfrm rot="1032349">
            <a:off x="7423451" y="550460"/>
            <a:ext cx="1263468" cy="1730289"/>
            <a:chOff x="-2401217" y="2338867"/>
            <a:chExt cx="880956" cy="1206449"/>
          </a:xfrm>
        </p:grpSpPr>
        <p:sp>
          <p:nvSpPr>
            <p:cNvPr id="5" name="Google Shape;3766;p42">
              <a:extLst>
                <a:ext uri="{FF2B5EF4-FFF2-40B4-BE49-F238E27FC236}">
                  <a16:creationId xmlns:a16="http://schemas.microsoft.com/office/drawing/2014/main" id="{FFD5CF83-7433-202E-2DCD-A577605177AB}"/>
                </a:ext>
              </a:extLst>
            </p:cNvPr>
            <p:cNvSpPr/>
            <p:nvPr/>
          </p:nvSpPr>
          <p:spPr>
            <a:xfrm>
              <a:off x="-2101896" y="3231795"/>
              <a:ext cx="43584" cy="178297"/>
            </a:xfrm>
            <a:custGeom>
              <a:avLst/>
              <a:gdLst/>
              <a:ahLst/>
              <a:cxnLst/>
              <a:rect l="l" t="t" r="r" b="b"/>
              <a:pathLst>
                <a:path w="1015" h="4152" extrusionOk="0">
                  <a:moveTo>
                    <a:pt x="211" y="0"/>
                  </a:moveTo>
                  <a:lnTo>
                    <a:pt x="0" y="40"/>
                  </a:lnTo>
                  <a:lnTo>
                    <a:pt x="817" y="4151"/>
                  </a:lnTo>
                  <a:lnTo>
                    <a:pt x="1015" y="4112"/>
                  </a:lnTo>
                  <a:lnTo>
                    <a:pt x="211" y="0"/>
                  </a:lnTo>
                  <a:close/>
                </a:path>
              </a:pathLst>
            </a:custGeom>
            <a:solidFill>
              <a:srgbClr val="FF0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767;p42">
              <a:extLst>
                <a:ext uri="{FF2B5EF4-FFF2-40B4-BE49-F238E27FC236}">
                  <a16:creationId xmlns:a16="http://schemas.microsoft.com/office/drawing/2014/main" id="{E961B3C5-0347-F5D9-6C22-09FCB2BAD2A8}"/>
                </a:ext>
              </a:extLst>
            </p:cNvPr>
            <p:cNvSpPr/>
            <p:nvPr/>
          </p:nvSpPr>
          <p:spPr>
            <a:xfrm>
              <a:off x="-1853543" y="3231795"/>
              <a:ext cx="43627" cy="178297"/>
            </a:xfrm>
            <a:custGeom>
              <a:avLst/>
              <a:gdLst/>
              <a:ahLst/>
              <a:cxnLst/>
              <a:rect l="l" t="t" r="r" b="b"/>
              <a:pathLst>
                <a:path w="1016" h="4152" extrusionOk="0">
                  <a:moveTo>
                    <a:pt x="818" y="0"/>
                  </a:moveTo>
                  <a:lnTo>
                    <a:pt x="1" y="4112"/>
                  </a:lnTo>
                  <a:lnTo>
                    <a:pt x="199" y="4151"/>
                  </a:lnTo>
                  <a:lnTo>
                    <a:pt x="1016" y="40"/>
                  </a:lnTo>
                  <a:lnTo>
                    <a:pt x="818" y="0"/>
                  </a:lnTo>
                  <a:close/>
                </a:path>
              </a:pathLst>
            </a:custGeom>
            <a:solidFill>
              <a:srgbClr val="FF0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768;p42">
              <a:extLst>
                <a:ext uri="{FF2B5EF4-FFF2-40B4-BE49-F238E27FC236}">
                  <a16:creationId xmlns:a16="http://schemas.microsoft.com/office/drawing/2014/main" id="{98EE6FC4-8223-BC76-DE0D-358857847FB9}"/>
                </a:ext>
              </a:extLst>
            </p:cNvPr>
            <p:cNvSpPr/>
            <p:nvPr/>
          </p:nvSpPr>
          <p:spPr>
            <a:xfrm>
              <a:off x="-2386532" y="2338867"/>
              <a:ext cx="866272" cy="899774"/>
            </a:xfrm>
            <a:custGeom>
              <a:avLst/>
              <a:gdLst/>
              <a:ahLst/>
              <a:cxnLst/>
              <a:rect l="l" t="t" r="r" b="b"/>
              <a:pathLst>
                <a:path w="20174" h="20953" extrusionOk="0">
                  <a:moveTo>
                    <a:pt x="10054" y="0"/>
                  </a:moveTo>
                  <a:cubicBezTo>
                    <a:pt x="10024" y="0"/>
                    <a:pt x="9993" y="0"/>
                    <a:pt x="9963" y="1"/>
                  </a:cubicBezTo>
                  <a:cubicBezTo>
                    <a:pt x="5035" y="67"/>
                    <a:pt x="1" y="4323"/>
                    <a:pt x="212" y="9699"/>
                  </a:cubicBezTo>
                  <a:cubicBezTo>
                    <a:pt x="291" y="12018"/>
                    <a:pt x="1332" y="14035"/>
                    <a:pt x="2873" y="15550"/>
                  </a:cubicBezTo>
                  <a:lnTo>
                    <a:pt x="6497" y="20953"/>
                  </a:lnTo>
                  <a:lnTo>
                    <a:pt x="13639" y="20953"/>
                  </a:lnTo>
                  <a:lnTo>
                    <a:pt x="14325" y="19938"/>
                  </a:lnTo>
                  <a:lnTo>
                    <a:pt x="17276" y="15576"/>
                  </a:lnTo>
                  <a:cubicBezTo>
                    <a:pt x="18831" y="14048"/>
                    <a:pt x="19885" y="12018"/>
                    <a:pt x="19964" y="9699"/>
                  </a:cubicBezTo>
                  <a:cubicBezTo>
                    <a:pt x="20174" y="4316"/>
                    <a:pt x="15072" y="0"/>
                    <a:pt x="100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769;p42">
              <a:extLst>
                <a:ext uri="{FF2B5EF4-FFF2-40B4-BE49-F238E27FC236}">
                  <a16:creationId xmlns:a16="http://schemas.microsoft.com/office/drawing/2014/main" id="{BEF2B0F7-618E-B961-0E5D-15CD697CF4B4}"/>
                </a:ext>
              </a:extLst>
            </p:cNvPr>
            <p:cNvSpPr/>
            <p:nvPr/>
          </p:nvSpPr>
          <p:spPr>
            <a:xfrm>
              <a:off x="-2078152" y="3401544"/>
              <a:ext cx="241666" cy="143771"/>
            </a:xfrm>
            <a:custGeom>
              <a:avLst/>
              <a:gdLst/>
              <a:ahLst/>
              <a:cxnLst/>
              <a:rect l="l" t="t" r="r" b="b"/>
              <a:pathLst>
                <a:path w="5628" h="3348" extrusionOk="0">
                  <a:moveTo>
                    <a:pt x="0" y="1"/>
                  </a:moveTo>
                  <a:lnTo>
                    <a:pt x="0" y="3110"/>
                  </a:lnTo>
                  <a:cubicBezTo>
                    <a:pt x="791" y="3242"/>
                    <a:pt x="1740" y="3348"/>
                    <a:pt x="2794" y="3348"/>
                  </a:cubicBezTo>
                  <a:cubicBezTo>
                    <a:pt x="3875" y="3348"/>
                    <a:pt x="4823" y="3242"/>
                    <a:pt x="5627" y="3110"/>
                  </a:cubicBezTo>
                  <a:lnTo>
                    <a:pt x="56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770;p42">
              <a:extLst>
                <a:ext uri="{FF2B5EF4-FFF2-40B4-BE49-F238E27FC236}">
                  <a16:creationId xmlns:a16="http://schemas.microsoft.com/office/drawing/2014/main" id="{4C763BC6-7B85-6F5A-22FE-2E3A4BE8AB92}"/>
                </a:ext>
              </a:extLst>
            </p:cNvPr>
            <p:cNvSpPr/>
            <p:nvPr/>
          </p:nvSpPr>
          <p:spPr>
            <a:xfrm>
              <a:off x="-2401217" y="2338867"/>
              <a:ext cx="442497" cy="899774"/>
            </a:xfrm>
            <a:custGeom>
              <a:avLst/>
              <a:gdLst/>
              <a:ahLst/>
              <a:cxnLst/>
              <a:rect l="l" t="t" r="r" b="b"/>
              <a:pathLst>
                <a:path w="10305" h="20953" extrusionOk="0">
                  <a:moveTo>
                    <a:pt x="10305" y="1"/>
                  </a:moveTo>
                  <a:cubicBezTo>
                    <a:pt x="5377" y="67"/>
                    <a:pt x="343" y="4323"/>
                    <a:pt x="554" y="9699"/>
                  </a:cubicBezTo>
                  <a:cubicBezTo>
                    <a:pt x="633" y="12018"/>
                    <a:pt x="1674" y="14035"/>
                    <a:pt x="3215" y="15550"/>
                  </a:cubicBezTo>
                  <a:lnTo>
                    <a:pt x="6839" y="20953"/>
                  </a:lnTo>
                  <a:cubicBezTo>
                    <a:pt x="0" y="6431"/>
                    <a:pt x="10305" y="1"/>
                    <a:pt x="10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771;p42">
              <a:extLst>
                <a:ext uri="{FF2B5EF4-FFF2-40B4-BE49-F238E27FC236}">
                  <a16:creationId xmlns:a16="http://schemas.microsoft.com/office/drawing/2014/main" id="{626E5FA9-AD99-F376-7CAA-CDC9CED8EB7A}"/>
                </a:ext>
              </a:extLst>
            </p:cNvPr>
            <p:cNvSpPr/>
            <p:nvPr/>
          </p:nvSpPr>
          <p:spPr>
            <a:xfrm>
              <a:off x="-1958784" y="2338867"/>
              <a:ext cx="438503" cy="856188"/>
            </a:xfrm>
            <a:custGeom>
              <a:avLst/>
              <a:gdLst/>
              <a:ahLst/>
              <a:cxnLst/>
              <a:rect l="l" t="t" r="r" b="b"/>
              <a:pathLst>
                <a:path w="10212" h="19938" extrusionOk="0">
                  <a:moveTo>
                    <a:pt x="92" y="0"/>
                  </a:moveTo>
                  <a:cubicBezTo>
                    <a:pt x="62" y="0"/>
                    <a:pt x="31" y="0"/>
                    <a:pt x="1" y="1"/>
                  </a:cubicBezTo>
                  <a:cubicBezTo>
                    <a:pt x="1384" y="963"/>
                    <a:pt x="3572" y="2768"/>
                    <a:pt x="4995" y="5759"/>
                  </a:cubicBezTo>
                  <a:cubicBezTo>
                    <a:pt x="7789" y="11623"/>
                    <a:pt x="5522" y="17566"/>
                    <a:pt x="4363" y="19938"/>
                  </a:cubicBezTo>
                  <a:lnTo>
                    <a:pt x="4363" y="19938"/>
                  </a:lnTo>
                  <a:lnTo>
                    <a:pt x="7314" y="15576"/>
                  </a:lnTo>
                  <a:cubicBezTo>
                    <a:pt x="8869" y="14048"/>
                    <a:pt x="9923" y="12018"/>
                    <a:pt x="10002" y="9699"/>
                  </a:cubicBezTo>
                  <a:cubicBezTo>
                    <a:pt x="10212" y="4316"/>
                    <a:pt x="5110" y="0"/>
                    <a:pt x="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772;p42">
              <a:extLst>
                <a:ext uri="{FF2B5EF4-FFF2-40B4-BE49-F238E27FC236}">
                  <a16:creationId xmlns:a16="http://schemas.microsoft.com/office/drawing/2014/main" id="{97180718-DE53-5E52-7933-76A2E32DB0DE}"/>
                </a:ext>
              </a:extLst>
            </p:cNvPr>
            <p:cNvSpPr/>
            <p:nvPr/>
          </p:nvSpPr>
          <p:spPr>
            <a:xfrm>
              <a:off x="-2117740" y="2338867"/>
              <a:ext cx="333858" cy="899774"/>
            </a:xfrm>
            <a:custGeom>
              <a:avLst/>
              <a:gdLst/>
              <a:ahLst/>
              <a:cxnLst/>
              <a:rect l="l" t="t" r="r" b="b"/>
              <a:pathLst>
                <a:path w="7775" h="20953" extrusionOk="0">
                  <a:moveTo>
                    <a:pt x="3703" y="1"/>
                  </a:moveTo>
                  <a:cubicBezTo>
                    <a:pt x="3703" y="1"/>
                    <a:pt x="0" y="11610"/>
                    <a:pt x="2280" y="20953"/>
                  </a:cubicBezTo>
                  <a:lnTo>
                    <a:pt x="5455" y="20953"/>
                  </a:lnTo>
                  <a:cubicBezTo>
                    <a:pt x="5455" y="20953"/>
                    <a:pt x="7775" y="9475"/>
                    <a:pt x="37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773;p42">
              <a:extLst>
                <a:ext uri="{FF2B5EF4-FFF2-40B4-BE49-F238E27FC236}">
                  <a16:creationId xmlns:a16="http://schemas.microsoft.com/office/drawing/2014/main" id="{79D3FF8C-FC96-5465-B6F7-E9A36680ECE3}"/>
                </a:ext>
              </a:extLst>
            </p:cNvPr>
            <p:cNvSpPr/>
            <p:nvPr/>
          </p:nvSpPr>
          <p:spPr>
            <a:xfrm>
              <a:off x="-2087211" y="3397593"/>
              <a:ext cx="259186" cy="18723"/>
            </a:xfrm>
            <a:custGeom>
              <a:avLst/>
              <a:gdLst/>
              <a:ahLst/>
              <a:cxnLst/>
              <a:rect l="l" t="t" r="r" b="b"/>
              <a:pathLst>
                <a:path w="6036" h="436" extrusionOk="0">
                  <a:moveTo>
                    <a:pt x="211" y="0"/>
                  </a:moveTo>
                  <a:cubicBezTo>
                    <a:pt x="93" y="0"/>
                    <a:pt x="1" y="93"/>
                    <a:pt x="1" y="198"/>
                  </a:cubicBezTo>
                  <a:lnTo>
                    <a:pt x="1" y="238"/>
                  </a:lnTo>
                  <a:cubicBezTo>
                    <a:pt x="1" y="343"/>
                    <a:pt x="93" y="435"/>
                    <a:pt x="211" y="435"/>
                  </a:cubicBezTo>
                  <a:lnTo>
                    <a:pt x="5825" y="435"/>
                  </a:lnTo>
                  <a:cubicBezTo>
                    <a:pt x="5944" y="435"/>
                    <a:pt x="6036" y="343"/>
                    <a:pt x="6036" y="238"/>
                  </a:cubicBezTo>
                  <a:lnTo>
                    <a:pt x="6036" y="198"/>
                  </a:lnTo>
                  <a:cubicBezTo>
                    <a:pt x="6036" y="93"/>
                    <a:pt x="5944" y="0"/>
                    <a:pt x="5825" y="0"/>
                  </a:cubicBezTo>
                  <a:close/>
                </a:path>
              </a:pathLst>
            </a:custGeom>
            <a:solidFill>
              <a:srgbClr val="FF0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774;p42">
              <a:extLst>
                <a:ext uri="{FF2B5EF4-FFF2-40B4-BE49-F238E27FC236}">
                  <a16:creationId xmlns:a16="http://schemas.microsoft.com/office/drawing/2014/main" id="{AA8AF06F-761B-1066-0D8D-A91F4E843FCC}"/>
                </a:ext>
              </a:extLst>
            </p:cNvPr>
            <p:cNvSpPr/>
            <p:nvPr/>
          </p:nvSpPr>
          <p:spPr>
            <a:xfrm>
              <a:off x="-2239427" y="2371116"/>
              <a:ext cx="542676" cy="133766"/>
            </a:xfrm>
            <a:custGeom>
              <a:avLst/>
              <a:gdLst/>
              <a:ahLst/>
              <a:cxnLst/>
              <a:rect l="l" t="t" r="r" b="b"/>
              <a:pathLst>
                <a:path w="12638" h="3115" extrusionOk="0">
                  <a:moveTo>
                    <a:pt x="10306" y="1"/>
                  </a:moveTo>
                  <a:cubicBezTo>
                    <a:pt x="9220" y="731"/>
                    <a:pt x="7853" y="976"/>
                    <a:pt x="6428" y="976"/>
                  </a:cubicBezTo>
                  <a:cubicBezTo>
                    <a:pt x="4946" y="976"/>
                    <a:pt x="3400" y="711"/>
                    <a:pt x="2043" y="449"/>
                  </a:cubicBezTo>
                  <a:cubicBezTo>
                    <a:pt x="1319" y="844"/>
                    <a:pt x="620" y="1319"/>
                    <a:pt x="1" y="1872"/>
                  </a:cubicBezTo>
                  <a:cubicBezTo>
                    <a:pt x="185" y="2188"/>
                    <a:pt x="515" y="2465"/>
                    <a:pt x="937" y="2676"/>
                  </a:cubicBezTo>
                  <a:cubicBezTo>
                    <a:pt x="1123" y="2751"/>
                    <a:pt x="1316" y="2785"/>
                    <a:pt x="1511" y="2785"/>
                  </a:cubicBezTo>
                  <a:cubicBezTo>
                    <a:pt x="2376" y="2785"/>
                    <a:pt x="3275" y="2120"/>
                    <a:pt x="3770" y="1464"/>
                  </a:cubicBezTo>
                  <a:lnTo>
                    <a:pt x="3770" y="1464"/>
                  </a:lnTo>
                  <a:cubicBezTo>
                    <a:pt x="3572" y="2267"/>
                    <a:pt x="4178" y="2676"/>
                    <a:pt x="4797" y="3084"/>
                  </a:cubicBezTo>
                  <a:cubicBezTo>
                    <a:pt x="4922" y="3105"/>
                    <a:pt x="5045" y="3114"/>
                    <a:pt x="5165" y="3114"/>
                  </a:cubicBezTo>
                  <a:cubicBezTo>
                    <a:pt x="6210" y="3114"/>
                    <a:pt x="7046" y="2374"/>
                    <a:pt x="7235" y="1464"/>
                  </a:cubicBezTo>
                  <a:cubicBezTo>
                    <a:pt x="7380" y="2351"/>
                    <a:pt x="8181" y="2914"/>
                    <a:pt x="8999" y="2914"/>
                  </a:cubicBezTo>
                  <a:cubicBezTo>
                    <a:pt x="9298" y="2914"/>
                    <a:pt x="9599" y="2838"/>
                    <a:pt x="9871" y="2676"/>
                  </a:cubicBezTo>
                  <a:cubicBezTo>
                    <a:pt x="10074" y="2485"/>
                    <a:pt x="10448" y="1916"/>
                    <a:pt x="10298" y="1509"/>
                  </a:cubicBezTo>
                  <a:lnTo>
                    <a:pt x="10298" y="1509"/>
                  </a:lnTo>
                  <a:cubicBezTo>
                    <a:pt x="10476" y="1905"/>
                    <a:pt x="10785" y="2034"/>
                    <a:pt x="11114" y="2034"/>
                  </a:cubicBezTo>
                  <a:cubicBezTo>
                    <a:pt x="11574" y="2034"/>
                    <a:pt x="12074" y="1782"/>
                    <a:pt x="12309" y="1661"/>
                  </a:cubicBezTo>
                  <a:cubicBezTo>
                    <a:pt x="12427" y="1582"/>
                    <a:pt x="12546" y="1464"/>
                    <a:pt x="12638" y="1332"/>
                  </a:cubicBezTo>
                  <a:cubicBezTo>
                    <a:pt x="11926" y="792"/>
                    <a:pt x="11136" y="344"/>
                    <a:pt x="10306" y="1"/>
                  </a:cubicBezTo>
                  <a:close/>
                </a:path>
              </a:pathLst>
            </a:custGeom>
            <a:solidFill>
              <a:srgbClr val="FF0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775;p42">
              <a:extLst>
                <a:ext uri="{FF2B5EF4-FFF2-40B4-BE49-F238E27FC236}">
                  <a16:creationId xmlns:a16="http://schemas.microsoft.com/office/drawing/2014/main" id="{5CE2E130-CC73-4599-E554-4484D13A1816}"/>
                </a:ext>
              </a:extLst>
            </p:cNvPr>
            <p:cNvSpPr/>
            <p:nvPr/>
          </p:nvSpPr>
          <p:spPr>
            <a:xfrm>
              <a:off x="-2379748" y="2622367"/>
              <a:ext cx="852187" cy="233392"/>
            </a:xfrm>
            <a:custGeom>
              <a:avLst/>
              <a:gdLst/>
              <a:ahLst/>
              <a:cxnLst/>
              <a:rect l="l" t="t" r="r" b="b"/>
              <a:pathLst>
                <a:path w="19846" h="5435" extrusionOk="0">
                  <a:moveTo>
                    <a:pt x="528" y="1"/>
                  </a:moveTo>
                  <a:cubicBezTo>
                    <a:pt x="185" y="976"/>
                    <a:pt x="1" y="2017"/>
                    <a:pt x="54" y="3097"/>
                  </a:cubicBezTo>
                  <a:cubicBezTo>
                    <a:pt x="67" y="3545"/>
                    <a:pt x="120" y="3980"/>
                    <a:pt x="199" y="4415"/>
                  </a:cubicBezTo>
                  <a:cubicBezTo>
                    <a:pt x="358" y="4441"/>
                    <a:pt x="518" y="4454"/>
                    <a:pt x="674" y="4454"/>
                  </a:cubicBezTo>
                  <a:cubicBezTo>
                    <a:pt x="917" y="4454"/>
                    <a:pt x="1150" y="4421"/>
                    <a:pt x="1358" y="4349"/>
                  </a:cubicBezTo>
                  <a:cubicBezTo>
                    <a:pt x="2373" y="4151"/>
                    <a:pt x="3388" y="3124"/>
                    <a:pt x="3796" y="1911"/>
                  </a:cubicBezTo>
                  <a:cubicBezTo>
                    <a:pt x="3796" y="3743"/>
                    <a:pt x="5559" y="5435"/>
                    <a:pt x="7203" y="5435"/>
                  </a:cubicBezTo>
                  <a:cubicBezTo>
                    <a:pt x="7569" y="5435"/>
                    <a:pt x="7930" y="5351"/>
                    <a:pt x="8263" y="5166"/>
                  </a:cubicBezTo>
                  <a:cubicBezTo>
                    <a:pt x="9278" y="4758"/>
                    <a:pt x="10095" y="3941"/>
                    <a:pt x="10503" y="2728"/>
                  </a:cubicBezTo>
                  <a:cubicBezTo>
                    <a:pt x="11470" y="3863"/>
                    <a:pt x="12957" y="5250"/>
                    <a:pt x="14555" y="5250"/>
                  </a:cubicBezTo>
                  <a:cubicBezTo>
                    <a:pt x="14961" y="5250"/>
                    <a:pt x="15374" y="5161"/>
                    <a:pt x="15787" y="4955"/>
                  </a:cubicBezTo>
                  <a:cubicBezTo>
                    <a:pt x="16591" y="4349"/>
                    <a:pt x="17211" y="3124"/>
                    <a:pt x="17000" y="1911"/>
                  </a:cubicBezTo>
                  <a:lnTo>
                    <a:pt x="17000" y="1911"/>
                  </a:lnTo>
                  <a:cubicBezTo>
                    <a:pt x="17267" y="3077"/>
                    <a:pt x="18362" y="3583"/>
                    <a:pt x="19491" y="3583"/>
                  </a:cubicBezTo>
                  <a:cubicBezTo>
                    <a:pt x="19587" y="3583"/>
                    <a:pt x="19684" y="3579"/>
                    <a:pt x="19780" y="3572"/>
                  </a:cubicBezTo>
                  <a:cubicBezTo>
                    <a:pt x="19793" y="3413"/>
                    <a:pt x="19806" y="3255"/>
                    <a:pt x="19806" y="3097"/>
                  </a:cubicBezTo>
                  <a:cubicBezTo>
                    <a:pt x="19846" y="2017"/>
                    <a:pt x="19675" y="989"/>
                    <a:pt x="19332" y="14"/>
                  </a:cubicBezTo>
                  <a:cubicBezTo>
                    <a:pt x="18976" y="225"/>
                    <a:pt x="18607" y="370"/>
                    <a:pt x="18225" y="488"/>
                  </a:cubicBezTo>
                  <a:cubicBezTo>
                    <a:pt x="15460" y="1465"/>
                    <a:pt x="12460" y="2015"/>
                    <a:pt x="9501" y="2015"/>
                  </a:cubicBezTo>
                  <a:cubicBezTo>
                    <a:pt x="6353" y="2015"/>
                    <a:pt x="3252" y="1393"/>
                    <a:pt x="528" y="1"/>
                  </a:cubicBezTo>
                  <a:close/>
                </a:path>
              </a:pathLst>
            </a:custGeom>
            <a:solidFill>
              <a:srgbClr val="FF0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80" name="Google Shape;3780;p43"/>
          <p:cNvSpPr txBox="1">
            <a:spLocks noGrp="1"/>
          </p:cNvSpPr>
          <p:nvPr>
            <p:ph type="title"/>
          </p:nvPr>
        </p:nvSpPr>
        <p:spPr>
          <a:xfrm>
            <a:off x="720000" y="676656"/>
            <a:ext cx="7704000" cy="32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cs typeface="Calibri Light"/>
              </a:rPr>
              <a:t>Code Sources</a:t>
            </a:r>
            <a:endParaRPr/>
          </a:p>
        </p:txBody>
      </p:sp>
      <p:sp>
        <p:nvSpPr>
          <p:cNvPr id="3787" name="Google Shape;3787;p43"/>
          <p:cNvSpPr/>
          <p:nvPr/>
        </p:nvSpPr>
        <p:spPr>
          <a:xfrm>
            <a:off x="424424" y="3970150"/>
            <a:ext cx="786138" cy="371991"/>
          </a:xfrm>
          <a:custGeom>
            <a:avLst/>
            <a:gdLst/>
            <a:ahLst/>
            <a:cxnLst/>
            <a:rect l="l" t="t" r="r" b="b"/>
            <a:pathLst>
              <a:path w="16762" h="7932" extrusionOk="0">
                <a:moveTo>
                  <a:pt x="6168" y="1"/>
                </a:moveTo>
                <a:cubicBezTo>
                  <a:pt x="5051" y="1"/>
                  <a:pt x="3940" y="1290"/>
                  <a:pt x="3690" y="2826"/>
                </a:cubicBezTo>
                <a:cubicBezTo>
                  <a:pt x="3426" y="4408"/>
                  <a:pt x="4151" y="5699"/>
                  <a:pt x="4270" y="5910"/>
                </a:cubicBezTo>
                <a:cubicBezTo>
                  <a:pt x="4108" y="5802"/>
                  <a:pt x="3101" y="5155"/>
                  <a:pt x="2093" y="5155"/>
                </a:cubicBezTo>
                <a:cubicBezTo>
                  <a:pt x="1622" y="5155"/>
                  <a:pt x="1150" y="5296"/>
                  <a:pt x="765" y="5699"/>
                </a:cubicBezTo>
                <a:cubicBezTo>
                  <a:pt x="488" y="6002"/>
                  <a:pt x="0" y="6687"/>
                  <a:pt x="145" y="7254"/>
                </a:cubicBezTo>
                <a:cubicBezTo>
                  <a:pt x="258" y="7645"/>
                  <a:pt x="685" y="7932"/>
                  <a:pt x="1250" y="7932"/>
                </a:cubicBezTo>
                <a:cubicBezTo>
                  <a:pt x="1408" y="7932"/>
                  <a:pt x="1577" y="7909"/>
                  <a:pt x="1753" y="7860"/>
                </a:cubicBezTo>
                <a:lnTo>
                  <a:pt x="16063" y="7860"/>
                </a:lnTo>
                <a:cubicBezTo>
                  <a:pt x="16538" y="7557"/>
                  <a:pt x="16762" y="7320"/>
                  <a:pt x="16749" y="7148"/>
                </a:cubicBezTo>
                <a:cubicBezTo>
                  <a:pt x="16710" y="6896"/>
                  <a:pt x="16177" y="6772"/>
                  <a:pt x="15144" y="6772"/>
                </a:cubicBezTo>
                <a:cubicBezTo>
                  <a:pt x="14776" y="6772"/>
                  <a:pt x="14345" y="6788"/>
                  <a:pt x="13850" y="6819"/>
                </a:cubicBezTo>
                <a:cubicBezTo>
                  <a:pt x="14601" y="6687"/>
                  <a:pt x="15181" y="6028"/>
                  <a:pt x="15286" y="5251"/>
                </a:cubicBezTo>
                <a:cubicBezTo>
                  <a:pt x="15365" y="4724"/>
                  <a:pt x="15246" y="4065"/>
                  <a:pt x="14904" y="3643"/>
                </a:cubicBezTo>
                <a:cubicBezTo>
                  <a:pt x="14599" y="3270"/>
                  <a:pt x="14228" y="3212"/>
                  <a:pt x="13956" y="3212"/>
                </a:cubicBezTo>
                <a:cubicBezTo>
                  <a:pt x="13863" y="3212"/>
                  <a:pt x="13781" y="3218"/>
                  <a:pt x="13718" y="3222"/>
                </a:cubicBezTo>
                <a:cubicBezTo>
                  <a:pt x="12558" y="3301"/>
                  <a:pt x="11833" y="4882"/>
                  <a:pt x="11833" y="4882"/>
                </a:cubicBezTo>
                <a:cubicBezTo>
                  <a:pt x="11833" y="4882"/>
                  <a:pt x="11926" y="2932"/>
                  <a:pt x="11254" y="1983"/>
                </a:cubicBezTo>
                <a:cubicBezTo>
                  <a:pt x="10779" y="1285"/>
                  <a:pt x="10015" y="1285"/>
                  <a:pt x="9989" y="1285"/>
                </a:cubicBezTo>
                <a:cubicBezTo>
                  <a:pt x="9303" y="1285"/>
                  <a:pt x="8605" y="1983"/>
                  <a:pt x="8052" y="3156"/>
                </a:cubicBezTo>
                <a:cubicBezTo>
                  <a:pt x="8131" y="2550"/>
                  <a:pt x="8117" y="1957"/>
                  <a:pt x="7946" y="1443"/>
                </a:cubicBezTo>
                <a:cubicBezTo>
                  <a:pt x="7564" y="336"/>
                  <a:pt x="6576" y="59"/>
                  <a:pt x="6523" y="46"/>
                </a:cubicBezTo>
                <a:cubicBezTo>
                  <a:pt x="6405" y="16"/>
                  <a:pt x="6286" y="1"/>
                  <a:pt x="61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43"/>
          <p:cNvSpPr/>
          <p:nvPr/>
        </p:nvSpPr>
        <p:spPr>
          <a:xfrm>
            <a:off x="2412908" y="626113"/>
            <a:ext cx="734092" cy="347402"/>
          </a:xfrm>
          <a:custGeom>
            <a:avLst/>
            <a:gdLst/>
            <a:ahLst/>
            <a:cxnLst/>
            <a:rect l="l" t="t" r="r" b="b"/>
            <a:pathLst>
              <a:path w="16762" h="7932" extrusionOk="0">
                <a:moveTo>
                  <a:pt x="6168" y="1"/>
                </a:moveTo>
                <a:cubicBezTo>
                  <a:pt x="5051" y="1"/>
                  <a:pt x="3940" y="1290"/>
                  <a:pt x="3690" y="2826"/>
                </a:cubicBezTo>
                <a:cubicBezTo>
                  <a:pt x="3426" y="4408"/>
                  <a:pt x="4151" y="5699"/>
                  <a:pt x="4270" y="5910"/>
                </a:cubicBezTo>
                <a:cubicBezTo>
                  <a:pt x="4108" y="5802"/>
                  <a:pt x="3101" y="5155"/>
                  <a:pt x="2093" y="5155"/>
                </a:cubicBezTo>
                <a:cubicBezTo>
                  <a:pt x="1622" y="5155"/>
                  <a:pt x="1150" y="5296"/>
                  <a:pt x="765" y="5699"/>
                </a:cubicBezTo>
                <a:cubicBezTo>
                  <a:pt x="488" y="6002"/>
                  <a:pt x="0" y="6687"/>
                  <a:pt x="145" y="7254"/>
                </a:cubicBezTo>
                <a:cubicBezTo>
                  <a:pt x="258" y="7645"/>
                  <a:pt x="685" y="7932"/>
                  <a:pt x="1250" y="7932"/>
                </a:cubicBezTo>
                <a:cubicBezTo>
                  <a:pt x="1408" y="7932"/>
                  <a:pt x="1577" y="7909"/>
                  <a:pt x="1753" y="7860"/>
                </a:cubicBezTo>
                <a:lnTo>
                  <a:pt x="16063" y="7860"/>
                </a:lnTo>
                <a:cubicBezTo>
                  <a:pt x="16538" y="7557"/>
                  <a:pt x="16762" y="7320"/>
                  <a:pt x="16749" y="7148"/>
                </a:cubicBezTo>
                <a:cubicBezTo>
                  <a:pt x="16710" y="6896"/>
                  <a:pt x="16177" y="6772"/>
                  <a:pt x="15144" y="6772"/>
                </a:cubicBezTo>
                <a:cubicBezTo>
                  <a:pt x="14776" y="6772"/>
                  <a:pt x="14345" y="6788"/>
                  <a:pt x="13850" y="6819"/>
                </a:cubicBezTo>
                <a:cubicBezTo>
                  <a:pt x="14601" y="6687"/>
                  <a:pt x="15181" y="6028"/>
                  <a:pt x="15286" y="5251"/>
                </a:cubicBezTo>
                <a:cubicBezTo>
                  <a:pt x="15365" y="4724"/>
                  <a:pt x="15246" y="4065"/>
                  <a:pt x="14904" y="3643"/>
                </a:cubicBezTo>
                <a:cubicBezTo>
                  <a:pt x="14599" y="3270"/>
                  <a:pt x="14228" y="3212"/>
                  <a:pt x="13956" y="3212"/>
                </a:cubicBezTo>
                <a:cubicBezTo>
                  <a:pt x="13863" y="3212"/>
                  <a:pt x="13781" y="3218"/>
                  <a:pt x="13718" y="3222"/>
                </a:cubicBezTo>
                <a:cubicBezTo>
                  <a:pt x="12558" y="3301"/>
                  <a:pt x="11833" y="4882"/>
                  <a:pt x="11833" y="4882"/>
                </a:cubicBezTo>
                <a:cubicBezTo>
                  <a:pt x="11833" y="4882"/>
                  <a:pt x="11926" y="2932"/>
                  <a:pt x="11254" y="1983"/>
                </a:cubicBezTo>
                <a:cubicBezTo>
                  <a:pt x="10779" y="1285"/>
                  <a:pt x="10015" y="1285"/>
                  <a:pt x="9989" y="1285"/>
                </a:cubicBezTo>
                <a:cubicBezTo>
                  <a:pt x="9303" y="1285"/>
                  <a:pt x="8605" y="1983"/>
                  <a:pt x="8052" y="3156"/>
                </a:cubicBezTo>
                <a:cubicBezTo>
                  <a:pt x="8131" y="2550"/>
                  <a:pt x="8117" y="1957"/>
                  <a:pt x="7946" y="1443"/>
                </a:cubicBezTo>
                <a:cubicBezTo>
                  <a:pt x="7564" y="336"/>
                  <a:pt x="6576" y="59"/>
                  <a:pt x="6523" y="46"/>
                </a:cubicBezTo>
                <a:cubicBezTo>
                  <a:pt x="6405" y="16"/>
                  <a:pt x="6286" y="1"/>
                  <a:pt x="61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a:extLst>
              <a:ext uri="{FF2B5EF4-FFF2-40B4-BE49-F238E27FC236}">
                <a16:creationId xmlns:a16="http://schemas.microsoft.com/office/drawing/2014/main" id="{786C80E8-C490-680E-1A41-E4863BB581A2}"/>
              </a:ext>
            </a:extLst>
          </p:cNvPr>
          <p:cNvSpPr txBox="1"/>
          <p:nvPr/>
        </p:nvSpPr>
        <p:spPr>
          <a:xfrm>
            <a:off x="817493" y="1415605"/>
            <a:ext cx="7704000" cy="2554545"/>
          </a:xfrm>
          <a:prstGeom prst="rect">
            <a:avLst/>
          </a:prstGeom>
          <a:noFill/>
        </p:spPr>
        <p:txBody>
          <a:bodyPr wrap="square">
            <a:spAutoFit/>
          </a:bodyPr>
          <a:lstStyle/>
          <a:p>
            <a:pPr marL="285750" indent="-285750">
              <a:buFont typeface="Arial" panose="020B0604020202020204" pitchFamily="34" charset="0"/>
              <a:buChar char="•"/>
            </a:pPr>
            <a:r>
              <a:rPr lang="en-US" sz="2000">
                <a:cs typeface="Calibri" panose="020F0502020204030204"/>
                <a:hlinkClick r:id="rId3"/>
              </a:rPr>
              <a:t>https://www.w3schools.com/js/js_class_inheritance.asp</a:t>
            </a:r>
            <a:r>
              <a:rPr lang="en-US" sz="2000">
                <a:cs typeface="Calibri" panose="020F0502020204030204"/>
              </a:rPr>
              <a:t> </a:t>
            </a:r>
          </a:p>
          <a:p>
            <a:pPr marL="285750" indent="-285750">
              <a:buFont typeface="Arial" panose="020B0604020202020204" pitchFamily="34" charset="0"/>
              <a:buChar char="•"/>
            </a:pPr>
            <a:r>
              <a:rPr lang="en-US" sz="2000">
                <a:cs typeface="Calibri" panose="020F0502020204030204"/>
                <a:hlinkClick r:id="rId4"/>
              </a:rPr>
              <a:t>https://p5js.org/reference/</a:t>
            </a:r>
            <a:r>
              <a:rPr lang="en-US" sz="2000">
                <a:cs typeface="Calibri" panose="020F0502020204030204"/>
              </a:rPr>
              <a:t> </a:t>
            </a:r>
          </a:p>
          <a:p>
            <a:pPr marL="285750" indent="-285750">
              <a:buFont typeface="Arial" panose="020B0604020202020204" pitchFamily="34" charset="0"/>
              <a:buChar char="•"/>
            </a:pPr>
            <a:r>
              <a:rPr lang="en-US" sz="2000">
                <a:cs typeface="Calibri" panose="020F0502020204030204"/>
                <a:hlinkClick r:id="rId5"/>
              </a:rPr>
              <a:t>https://github.com/mickey1356/sim_project</a:t>
            </a:r>
            <a:r>
              <a:rPr lang="en-US" sz="2000">
                <a:cs typeface="Calibri" panose="020F0502020204030204"/>
              </a:rPr>
              <a:t> </a:t>
            </a:r>
          </a:p>
          <a:p>
            <a:pPr marL="285750" indent="-285750">
              <a:buFont typeface="Arial" panose="020B0604020202020204" pitchFamily="34" charset="0"/>
              <a:buChar char="•"/>
            </a:pPr>
            <a:r>
              <a:rPr lang="en-US" sz="2000">
                <a:cs typeface="Calibri" panose="020F0502020204030204"/>
                <a:hlinkClick r:id="rId6"/>
              </a:rPr>
              <a:t>https://stackoverflow.com/questions/42919469/efficient-way-to-implement-priority-queue-in-javascript</a:t>
            </a:r>
            <a:r>
              <a:rPr lang="en-US" sz="2000">
                <a:cs typeface="Calibri" panose="020F0502020204030204"/>
              </a:rPr>
              <a:t> </a:t>
            </a:r>
          </a:p>
          <a:p>
            <a:pPr marL="285750" indent="-285750">
              <a:buFont typeface="Arial" panose="020B0604020202020204" pitchFamily="34" charset="0"/>
              <a:buChar char="•"/>
            </a:pPr>
            <a:r>
              <a:rPr lang="en-US" sz="2000">
                <a:cs typeface="Calibri" panose="020F0502020204030204"/>
                <a:hlinkClick r:id="rId7"/>
              </a:rPr>
              <a:t>https://en.wikipedia.org/wiki/Floyd%E2%80%93Warshall_algorithm</a:t>
            </a:r>
            <a:r>
              <a:rPr lang="en-US" sz="2000">
                <a:cs typeface="Calibri" panose="020F0502020204030204"/>
              </a:rPr>
              <a:t> </a:t>
            </a:r>
          </a:p>
          <a:p>
            <a:pPr marL="285750" indent="-285750">
              <a:buFont typeface="Arial" panose="020B0604020202020204" pitchFamily="34" charset="0"/>
              <a:buChar char="•"/>
            </a:pPr>
            <a:r>
              <a:rPr lang="en-US" sz="2000">
                <a:cs typeface="Calibri" panose="020F0502020204030204"/>
              </a:rPr>
              <a:t>Dijkstra’s Algorithm – Taken from SUTD Algorithms Notes</a:t>
            </a:r>
          </a:p>
        </p:txBody>
      </p:sp>
    </p:spTree>
    <p:extLst>
      <p:ext uri="{BB962C8B-B14F-4D97-AF65-F5344CB8AC3E}">
        <p14:creationId xmlns:p14="http://schemas.microsoft.com/office/powerpoint/2010/main" val="2916001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4E58C-04B8-74C0-9EB9-CE390DC3C4DE}"/>
              </a:ext>
            </a:extLst>
          </p:cNvPr>
          <p:cNvSpPr>
            <a:spLocks noGrp="1"/>
          </p:cNvSpPr>
          <p:nvPr>
            <p:ph type="title"/>
          </p:nvPr>
        </p:nvSpPr>
        <p:spPr/>
        <p:txBody>
          <a:bodyPr/>
          <a:lstStyle/>
          <a:p>
            <a:r>
              <a:rPr lang="en-US" dirty="0"/>
              <a:t>Final Coding</a:t>
            </a:r>
          </a:p>
        </p:txBody>
      </p:sp>
      <p:sp>
        <p:nvSpPr>
          <p:cNvPr id="3" name="Text Placeholder 2">
            <a:extLst>
              <a:ext uri="{FF2B5EF4-FFF2-40B4-BE49-F238E27FC236}">
                <a16:creationId xmlns:a16="http://schemas.microsoft.com/office/drawing/2014/main" id="{B6E69815-F975-386B-D6C1-74624A777343}"/>
              </a:ext>
            </a:extLst>
          </p:cNvPr>
          <p:cNvSpPr>
            <a:spLocks noGrp="1"/>
          </p:cNvSpPr>
          <p:nvPr>
            <p:ph type="body" idx="1"/>
          </p:nvPr>
        </p:nvSpPr>
        <p:spPr>
          <a:xfrm>
            <a:off x="450125" y="922713"/>
            <a:ext cx="7704000" cy="572700"/>
          </a:xfrm>
        </p:spPr>
        <p:txBody>
          <a:bodyPr/>
          <a:lstStyle/>
          <a:p>
            <a:pPr marL="152400" indent="0" algn="l">
              <a:buNone/>
            </a:pPr>
            <a:r>
              <a:rPr lang="en-US" sz="1800" b="1" u="sng" dirty="0">
                <a:solidFill>
                  <a:schemeClr val="accent1"/>
                </a:solidFill>
              </a:rPr>
              <a:t>Main Loop for rides and agents</a:t>
            </a:r>
            <a:endParaRPr lang="en-US" sz="1800" u="sng">
              <a:solidFill>
                <a:schemeClr val="accent1"/>
              </a:solidFill>
            </a:endParaRPr>
          </a:p>
        </p:txBody>
      </p:sp>
      <p:pic>
        <p:nvPicPr>
          <p:cNvPr id="4" name="Picture 4" descr="Text&#10;&#10;Description automatically generated">
            <a:extLst>
              <a:ext uri="{FF2B5EF4-FFF2-40B4-BE49-F238E27FC236}">
                <a16:creationId xmlns:a16="http://schemas.microsoft.com/office/drawing/2014/main" id="{959AAB05-CE04-B0BD-6F90-1A5159C191B1}"/>
              </a:ext>
            </a:extLst>
          </p:cNvPr>
          <p:cNvPicPr>
            <a:picLocks noChangeAspect="1"/>
          </p:cNvPicPr>
          <p:nvPr/>
        </p:nvPicPr>
        <p:blipFill rotWithShape="1">
          <a:blip r:embed="rId2"/>
          <a:srcRect r="1587" b="43950"/>
          <a:stretch/>
        </p:blipFill>
        <p:spPr>
          <a:xfrm>
            <a:off x="517525" y="1496873"/>
            <a:ext cx="4433812" cy="2499583"/>
          </a:xfrm>
          <a:prstGeom prst="rect">
            <a:avLst/>
          </a:prstGeom>
        </p:spPr>
      </p:pic>
      <p:pic>
        <p:nvPicPr>
          <p:cNvPr id="5" name="Picture 5" descr="Text&#10;&#10;Description automatically generated">
            <a:extLst>
              <a:ext uri="{FF2B5EF4-FFF2-40B4-BE49-F238E27FC236}">
                <a16:creationId xmlns:a16="http://schemas.microsoft.com/office/drawing/2014/main" id="{3E167363-CE5F-D0E1-BC2E-C9852E3D173A}"/>
              </a:ext>
            </a:extLst>
          </p:cNvPr>
          <p:cNvPicPr>
            <a:picLocks noChangeAspect="1"/>
          </p:cNvPicPr>
          <p:nvPr/>
        </p:nvPicPr>
        <p:blipFill rotWithShape="1">
          <a:blip r:embed="rId2"/>
          <a:srcRect t="57034" r="17891"/>
          <a:stretch/>
        </p:blipFill>
        <p:spPr>
          <a:xfrm>
            <a:off x="5002213" y="1496874"/>
            <a:ext cx="3694851" cy="1915787"/>
          </a:xfrm>
          <a:prstGeom prst="rect">
            <a:avLst/>
          </a:prstGeom>
        </p:spPr>
      </p:pic>
    </p:spTree>
    <p:extLst>
      <p:ext uri="{BB962C8B-B14F-4D97-AF65-F5344CB8AC3E}">
        <p14:creationId xmlns:p14="http://schemas.microsoft.com/office/powerpoint/2010/main" val="1542443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4E58C-04B8-74C0-9EB9-CE390DC3C4DE}"/>
              </a:ext>
            </a:extLst>
          </p:cNvPr>
          <p:cNvSpPr>
            <a:spLocks noGrp="1"/>
          </p:cNvSpPr>
          <p:nvPr>
            <p:ph type="title"/>
          </p:nvPr>
        </p:nvSpPr>
        <p:spPr/>
        <p:txBody>
          <a:bodyPr/>
          <a:lstStyle/>
          <a:p>
            <a:r>
              <a:rPr lang="en-US" dirty="0"/>
              <a:t>Final Coding</a:t>
            </a:r>
          </a:p>
        </p:txBody>
      </p:sp>
      <p:sp>
        <p:nvSpPr>
          <p:cNvPr id="3" name="Text Placeholder 2">
            <a:extLst>
              <a:ext uri="{FF2B5EF4-FFF2-40B4-BE49-F238E27FC236}">
                <a16:creationId xmlns:a16="http://schemas.microsoft.com/office/drawing/2014/main" id="{B6E69815-F975-386B-D6C1-74624A777343}"/>
              </a:ext>
            </a:extLst>
          </p:cNvPr>
          <p:cNvSpPr>
            <a:spLocks noGrp="1"/>
          </p:cNvSpPr>
          <p:nvPr>
            <p:ph type="body" idx="1"/>
          </p:nvPr>
        </p:nvSpPr>
        <p:spPr>
          <a:xfrm>
            <a:off x="450125" y="922713"/>
            <a:ext cx="7704000" cy="572700"/>
          </a:xfrm>
        </p:spPr>
        <p:txBody>
          <a:bodyPr/>
          <a:lstStyle/>
          <a:p>
            <a:pPr marL="152400" indent="0" algn="l">
              <a:lnSpc>
                <a:spcPct val="114999"/>
              </a:lnSpc>
              <a:buNone/>
            </a:pPr>
            <a:r>
              <a:rPr lang="en-US" sz="2000" b="1" u="sng" dirty="0">
                <a:solidFill>
                  <a:schemeClr val="accent1"/>
                </a:solidFill>
              </a:rPr>
              <a:t>Simulation parameters</a:t>
            </a:r>
            <a:endParaRPr lang="en-US" sz="2000" dirty="0">
              <a:solidFill>
                <a:schemeClr val="accent1"/>
              </a:solidFill>
            </a:endParaRPr>
          </a:p>
        </p:txBody>
      </p:sp>
      <p:pic>
        <p:nvPicPr>
          <p:cNvPr id="6" name="Picture 6" descr="Text&#10;&#10;Description automatically generated">
            <a:extLst>
              <a:ext uri="{FF2B5EF4-FFF2-40B4-BE49-F238E27FC236}">
                <a16:creationId xmlns:a16="http://schemas.microsoft.com/office/drawing/2014/main" id="{2E4F4BAF-01A7-25E7-D7FE-32AAAEF38355}"/>
              </a:ext>
            </a:extLst>
          </p:cNvPr>
          <p:cNvPicPr>
            <a:picLocks noChangeAspect="1"/>
          </p:cNvPicPr>
          <p:nvPr/>
        </p:nvPicPr>
        <p:blipFill>
          <a:blip r:embed="rId2"/>
          <a:stretch>
            <a:fillRect/>
          </a:stretch>
        </p:blipFill>
        <p:spPr>
          <a:xfrm>
            <a:off x="723900" y="1527721"/>
            <a:ext cx="7172325" cy="2191245"/>
          </a:xfrm>
          <a:prstGeom prst="rect">
            <a:avLst/>
          </a:prstGeom>
        </p:spPr>
      </p:pic>
    </p:spTree>
    <p:extLst>
      <p:ext uri="{BB962C8B-B14F-4D97-AF65-F5344CB8AC3E}">
        <p14:creationId xmlns:p14="http://schemas.microsoft.com/office/powerpoint/2010/main" val="1396737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4E58C-04B8-74C0-9EB9-CE390DC3C4DE}"/>
              </a:ext>
            </a:extLst>
          </p:cNvPr>
          <p:cNvSpPr>
            <a:spLocks noGrp="1"/>
          </p:cNvSpPr>
          <p:nvPr>
            <p:ph type="title"/>
          </p:nvPr>
        </p:nvSpPr>
        <p:spPr/>
        <p:txBody>
          <a:bodyPr/>
          <a:lstStyle/>
          <a:p>
            <a:r>
              <a:rPr lang="en-US" dirty="0"/>
              <a:t>Final Coding</a:t>
            </a:r>
          </a:p>
        </p:txBody>
      </p:sp>
      <p:sp>
        <p:nvSpPr>
          <p:cNvPr id="3" name="Text Placeholder 2">
            <a:extLst>
              <a:ext uri="{FF2B5EF4-FFF2-40B4-BE49-F238E27FC236}">
                <a16:creationId xmlns:a16="http://schemas.microsoft.com/office/drawing/2014/main" id="{B6E69815-F975-386B-D6C1-74624A777343}"/>
              </a:ext>
            </a:extLst>
          </p:cNvPr>
          <p:cNvSpPr>
            <a:spLocks noGrp="1"/>
          </p:cNvSpPr>
          <p:nvPr>
            <p:ph type="body" idx="1"/>
          </p:nvPr>
        </p:nvSpPr>
        <p:spPr>
          <a:xfrm>
            <a:off x="418375" y="1137026"/>
            <a:ext cx="7704000" cy="572700"/>
          </a:xfrm>
        </p:spPr>
        <p:txBody>
          <a:bodyPr/>
          <a:lstStyle/>
          <a:p>
            <a:pPr marL="152400" indent="0" algn="l">
              <a:lnSpc>
                <a:spcPct val="114999"/>
              </a:lnSpc>
              <a:buNone/>
            </a:pPr>
            <a:r>
              <a:rPr lang="en-US" sz="2000" b="1" u="sng" dirty="0">
                <a:solidFill>
                  <a:schemeClr val="accent1"/>
                </a:solidFill>
              </a:rPr>
              <a:t>Agent next destination code, using queue and distance weights to choose next destination</a:t>
            </a:r>
            <a:endParaRPr lang="en-US" dirty="0">
              <a:solidFill>
                <a:schemeClr val="accent1"/>
              </a:solidFill>
            </a:endParaRPr>
          </a:p>
        </p:txBody>
      </p:sp>
      <p:pic>
        <p:nvPicPr>
          <p:cNvPr id="4" name="Picture 4" descr="Text&#10;&#10;Description automatically generated">
            <a:extLst>
              <a:ext uri="{FF2B5EF4-FFF2-40B4-BE49-F238E27FC236}">
                <a16:creationId xmlns:a16="http://schemas.microsoft.com/office/drawing/2014/main" id="{1FA110F0-0362-3CE2-6860-6D0A59F9A59C}"/>
              </a:ext>
            </a:extLst>
          </p:cNvPr>
          <p:cNvPicPr>
            <a:picLocks noChangeAspect="1"/>
          </p:cNvPicPr>
          <p:nvPr/>
        </p:nvPicPr>
        <p:blipFill>
          <a:blip r:embed="rId2"/>
          <a:stretch>
            <a:fillRect/>
          </a:stretch>
        </p:blipFill>
        <p:spPr>
          <a:xfrm>
            <a:off x="644525" y="1759102"/>
            <a:ext cx="5060949" cy="2871482"/>
          </a:xfrm>
          <a:prstGeom prst="rect">
            <a:avLst/>
          </a:prstGeom>
        </p:spPr>
      </p:pic>
    </p:spTree>
    <p:extLst>
      <p:ext uri="{BB962C8B-B14F-4D97-AF65-F5344CB8AC3E}">
        <p14:creationId xmlns:p14="http://schemas.microsoft.com/office/powerpoint/2010/main" val="89320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4E58C-04B8-74C0-9EB9-CE390DC3C4DE}"/>
              </a:ext>
            </a:extLst>
          </p:cNvPr>
          <p:cNvSpPr>
            <a:spLocks noGrp="1"/>
          </p:cNvSpPr>
          <p:nvPr>
            <p:ph type="title"/>
          </p:nvPr>
        </p:nvSpPr>
        <p:spPr/>
        <p:txBody>
          <a:bodyPr/>
          <a:lstStyle/>
          <a:p>
            <a:r>
              <a:rPr lang="en-US" dirty="0"/>
              <a:t>Final Coding</a:t>
            </a:r>
          </a:p>
        </p:txBody>
      </p:sp>
      <p:sp>
        <p:nvSpPr>
          <p:cNvPr id="3" name="Text Placeholder 2">
            <a:extLst>
              <a:ext uri="{FF2B5EF4-FFF2-40B4-BE49-F238E27FC236}">
                <a16:creationId xmlns:a16="http://schemas.microsoft.com/office/drawing/2014/main" id="{B6E69815-F975-386B-D6C1-74624A777343}"/>
              </a:ext>
            </a:extLst>
          </p:cNvPr>
          <p:cNvSpPr>
            <a:spLocks noGrp="1"/>
          </p:cNvSpPr>
          <p:nvPr>
            <p:ph type="body" idx="1"/>
          </p:nvPr>
        </p:nvSpPr>
        <p:spPr>
          <a:xfrm>
            <a:off x="418375" y="1137026"/>
            <a:ext cx="7704000" cy="572700"/>
          </a:xfrm>
        </p:spPr>
        <p:txBody>
          <a:bodyPr/>
          <a:lstStyle/>
          <a:p>
            <a:pPr marL="152400" indent="0" algn="l">
              <a:lnSpc>
                <a:spcPct val="114999"/>
              </a:lnSpc>
              <a:buNone/>
            </a:pPr>
            <a:r>
              <a:rPr lang="en-US" sz="2000" b="1" u="sng" dirty="0">
                <a:solidFill>
                  <a:schemeClr val="accent1"/>
                </a:solidFill>
              </a:rPr>
              <a:t>Agent next destination code, using queue and distance weights to choose next destination</a:t>
            </a:r>
            <a:endParaRPr lang="en-US" dirty="0">
              <a:solidFill>
                <a:schemeClr val="accent1"/>
              </a:solidFill>
            </a:endParaRPr>
          </a:p>
        </p:txBody>
      </p:sp>
      <p:pic>
        <p:nvPicPr>
          <p:cNvPr id="5" name="Picture 5" descr="Text&#10;&#10;Description automatically generated">
            <a:extLst>
              <a:ext uri="{FF2B5EF4-FFF2-40B4-BE49-F238E27FC236}">
                <a16:creationId xmlns:a16="http://schemas.microsoft.com/office/drawing/2014/main" id="{81ED191A-9317-9F12-56EA-18858FD21B7A}"/>
              </a:ext>
            </a:extLst>
          </p:cNvPr>
          <p:cNvPicPr>
            <a:picLocks noChangeAspect="1"/>
          </p:cNvPicPr>
          <p:nvPr/>
        </p:nvPicPr>
        <p:blipFill>
          <a:blip r:embed="rId2"/>
          <a:stretch>
            <a:fillRect/>
          </a:stretch>
        </p:blipFill>
        <p:spPr>
          <a:xfrm>
            <a:off x="620713" y="1780692"/>
            <a:ext cx="4195762" cy="2812427"/>
          </a:xfrm>
          <a:prstGeom prst="rect">
            <a:avLst/>
          </a:prstGeom>
        </p:spPr>
      </p:pic>
    </p:spTree>
    <p:extLst>
      <p:ext uri="{BB962C8B-B14F-4D97-AF65-F5344CB8AC3E}">
        <p14:creationId xmlns:p14="http://schemas.microsoft.com/office/powerpoint/2010/main" val="3457740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4E58C-04B8-74C0-9EB9-CE390DC3C4DE}"/>
              </a:ext>
            </a:extLst>
          </p:cNvPr>
          <p:cNvSpPr>
            <a:spLocks noGrp="1"/>
          </p:cNvSpPr>
          <p:nvPr>
            <p:ph type="title"/>
          </p:nvPr>
        </p:nvSpPr>
        <p:spPr/>
        <p:txBody>
          <a:bodyPr/>
          <a:lstStyle/>
          <a:p>
            <a:r>
              <a:rPr lang="en-US" dirty="0"/>
              <a:t>Final Coding</a:t>
            </a:r>
          </a:p>
        </p:txBody>
      </p:sp>
      <p:sp>
        <p:nvSpPr>
          <p:cNvPr id="3" name="Text Placeholder 2">
            <a:extLst>
              <a:ext uri="{FF2B5EF4-FFF2-40B4-BE49-F238E27FC236}">
                <a16:creationId xmlns:a16="http://schemas.microsoft.com/office/drawing/2014/main" id="{B6E69815-F975-386B-D6C1-74624A777343}"/>
              </a:ext>
            </a:extLst>
          </p:cNvPr>
          <p:cNvSpPr>
            <a:spLocks noGrp="1"/>
          </p:cNvSpPr>
          <p:nvPr>
            <p:ph type="body" idx="1"/>
          </p:nvPr>
        </p:nvSpPr>
        <p:spPr>
          <a:xfrm>
            <a:off x="450125" y="922713"/>
            <a:ext cx="7704000" cy="572700"/>
          </a:xfrm>
        </p:spPr>
        <p:txBody>
          <a:bodyPr/>
          <a:lstStyle/>
          <a:p>
            <a:pPr marL="152400" indent="0" algn="l">
              <a:lnSpc>
                <a:spcPct val="114999"/>
              </a:lnSpc>
              <a:buNone/>
            </a:pPr>
            <a:r>
              <a:rPr lang="en-US" sz="2000" b="1" u="sng" dirty="0">
                <a:solidFill>
                  <a:schemeClr val="accent1"/>
                </a:solidFill>
              </a:rPr>
              <a:t>Agent state update loop</a:t>
            </a:r>
            <a:endParaRPr lang="en-US" dirty="0">
              <a:solidFill>
                <a:schemeClr val="accent1"/>
              </a:solidFill>
            </a:endParaRPr>
          </a:p>
        </p:txBody>
      </p:sp>
      <p:pic>
        <p:nvPicPr>
          <p:cNvPr id="4" name="Picture 4" descr="Text&#10;&#10;Description automatically generated">
            <a:extLst>
              <a:ext uri="{FF2B5EF4-FFF2-40B4-BE49-F238E27FC236}">
                <a16:creationId xmlns:a16="http://schemas.microsoft.com/office/drawing/2014/main" id="{C3A65B04-2436-2AC5-2036-7DC5FF3EEDB8}"/>
              </a:ext>
            </a:extLst>
          </p:cNvPr>
          <p:cNvPicPr>
            <a:picLocks noChangeAspect="1"/>
          </p:cNvPicPr>
          <p:nvPr/>
        </p:nvPicPr>
        <p:blipFill rotWithShape="1">
          <a:blip r:embed="rId2"/>
          <a:srcRect r="21428" b="45656"/>
          <a:stretch/>
        </p:blipFill>
        <p:spPr>
          <a:xfrm>
            <a:off x="533400" y="1492728"/>
            <a:ext cx="4036005" cy="3004147"/>
          </a:xfrm>
          <a:prstGeom prst="rect">
            <a:avLst/>
          </a:prstGeom>
        </p:spPr>
      </p:pic>
      <p:pic>
        <p:nvPicPr>
          <p:cNvPr id="5" name="Picture 4" descr="Text&#10;&#10;Description automatically generated">
            <a:extLst>
              <a:ext uri="{FF2B5EF4-FFF2-40B4-BE49-F238E27FC236}">
                <a16:creationId xmlns:a16="http://schemas.microsoft.com/office/drawing/2014/main" id="{D1B5AC7F-AB1B-67E4-A232-CFF5C59311E1}"/>
              </a:ext>
            </a:extLst>
          </p:cNvPr>
          <p:cNvPicPr>
            <a:picLocks noChangeAspect="1"/>
          </p:cNvPicPr>
          <p:nvPr/>
        </p:nvPicPr>
        <p:blipFill rotWithShape="1">
          <a:blip r:embed="rId2"/>
          <a:srcRect t="54117" r="6960" b="-170"/>
          <a:stretch/>
        </p:blipFill>
        <p:spPr>
          <a:xfrm>
            <a:off x="4645025" y="1498018"/>
            <a:ext cx="4036682" cy="2148990"/>
          </a:xfrm>
          <a:prstGeom prst="rect">
            <a:avLst/>
          </a:prstGeom>
        </p:spPr>
      </p:pic>
    </p:spTree>
    <p:extLst>
      <p:ext uri="{BB962C8B-B14F-4D97-AF65-F5344CB8AC3E}">
        <p14:creationId xmlns:p14="http://schemas.microsoft.com/office/powerpoint/2010/main" val="4216242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4E58C-04B8-74C0-9EB9-CE390DC3C4DE}"/>
              </a:ext>
            </a:extLst>
          </p:cNvPr>
          <p:cNvSpPr>
            <a:spLocks noGrp="1"/>
          </p:cNvSpPr>
          <p:nvPr>
            <p:ph type="title"/>
          </p:nvPr>
        </p:nvSpPr>
        <p:spPr/>
        <p:txBody>
          <a:bodyPr/>
          <a:lstStyle/>
          <a:p>
            <a:r>
              <a:rPr lang="en-US" dirty="0"/>
              <a:t>Final Coding</a:t>
            </a:r>
          </a:p>
        </p:txBody>
      </p:sp>
      <p:sp>
        <p:nvSpPr>
          <p:cNvPr id="3" name="Text Placeholder 2">
            <a:extLst>
              <a:ext uri="{FF2B5EF4-FFF2-40B4-BE49-F238E27FC236}">
                <a16:creationId xmlns:a16="http://schemas.microsoft.com/office/drawing/2014/main" id="{B6E69815-F975-386B-D6C1-74624A777343}"/>
              </a:ext>
            </a:extLst>
          </p:cNvPr>
          <p:cNvSpPr>
            <a:spLocks noGrp="1"/>
          </p:cNvSpPr>
          <p:nvPr>
            <p:ph type="body" idx="1"/>
          </p:nvPr>
        </p:nvSpPr>
        <p:spPr>
          <a:xfrm>
            <a:off x="450125" y="922713"/>
            <a:ext cx="7704000" cy="572700"/>
          </a:xfrm>
        </p:spPr>
        <p:txBody>
          <a:bodyPr/>
          <a:lstStyle/>
          <a:p>
            <a:pPr marL="152400" indent="0" algn="l">
              <a:lnSpc>
                <a:spcPct val="114999"/>
              </a:lnSpc>
              <a:buNone/>
            </a:pPr>
            <a:r>
              <a:rPr lang="en-US" sz="2000" b="1" u="sng" dirty="0">
                <a:solidFill>
                  <a:schemeClr val="accent1"/>
                </a:solidFill>
              </a:rPr>
              <a:t>Ride parameters</a:t>
            </a:r>
            <a:endParaRPr lang="en-US" dirty="0"/>
          </a:p>
        </p:txBody>
      </p:sp>
      <p:pic>
        <p:nvPicPr>
          <p:cNvPr id="4" name="Picture 4" descr="Text&#10;&#10;Description automatically generated">
            <a:extLst>
              <a:ext uri="{FF2B5EF4-FFF2-40B4-BE49-F238E27FC236}">
                <a16:creationId xmlns:a16="http://schemas.microsoft.com/office/drawing/2014/main" id="{5A31805C-974F-7F65-E18B-3865EDA7330D}"/>
              </a:ext>
            </a:extLst>
          </p:cNvPr>
          <p:cNvPicPr>
            <a:picLocks noChangeAspect="1"/>
          </p:cNvPicPr>
          <p:nvPr/>
        </p:nvPicPr>
        <p:blipFill>
          <a:blip r:embed="rId2"/>
          <a:stretch>
            <a:fillRect/>
          </a:stretch>
        </p:blipFill>
        <p:spPr>
          <a:xfrm>
            <a:off x="661877" y="1494310"/>
            <a:ext cx="4922874" cy="2772896"/>
          </a:xfrm>
          <a:prstGeom prst="rect">
            <a:avLst/>
          </a:prstGeom>
        </p:spPr>
      </p:pic>
    </p:spTree>
    <p:extLst>
      <p:ext uri="{BB962C8B-B14F-4D97-AF65-F5344CB8AC3E}">
        <p14:creationId xmlns:p14="http://schemas.microsoft.com/office/powerpoint/2010/main" val="2579188850"/>
      </p:ext>
    </p:extLst>
  </p:cSld>
  <p:clrMapOvr>
    <a:masterClrMapping/>
  </p:clrMapOvr>
</p:sld>
</file>

<file path=ppt/theme/theme1.xml><?xml version="1.0" encoding="utf-8"?>
<a:theme xmlns:a="http://schemas.openxmlformats.org/drawingml/2006/main" name="Theme Park MK Campaign to Celebrate US National Roller Coaster Day by Slidesgo">
  <a:themeElements>
    <a:clrScheme name="Simple Light">
      <a:dk1>
        <a:srgbClr val="0B5394"/>
      </a:dk1>
      <a:lt1>
        <a:srgbClr val="6D9EEB"/>
      </a:lt1>
      <a:dk2>
        <a:srgbClr val="00C3B1"/>
      </a:dk2>
      <a:lt2>
        <a:srgbClr val="FBB929"/>
      </a:lt2>
      <a:accent1>
        <a:srgbClr val="F0345E"/>
      </a:accent1>
      <a:accent2>
        <a:srgbClr val="FFE8D4"/>
      </a:accent2>
      <a:accent3>
        <a:srgbClr val="7FABF0"/>
      </a:accent3>
      <a:accent4>
        <a:srgbClr val="FFFFFF"/>
      </a:accent4>
      <a:accent5>
        <a:srgbClr val="FFFFFF"/>
      </a:accent5>
      <a:accent6>
        <a:srgbClr val="FFFFFF"/>
      </a:accent6>
      <a:hlink>
        <a:srgbClr val="0B539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A349CA163C1864D811B58E7F5BBFA29" ma:contentTypeVersion="4" ma:contentTypeDescription="Create a new document." ma:contentTypeScope="" ma:versionID="b555c4b19585ae2124de11db4f564049">
  <xsd:schema xmlns:xsd="http://www.w3.org/2001/XMLSchema" xmlns:xs="http://www.w3.org/2001/XMLSchema" xmlns:p="http://schemas.microsoft.com/office/2006/metadata/properties" xmlns:ns2="9384ccc3-b5ba-4666-8cec-a939a002c916" targetNamespace="http://schemas.microsoft.com/office/2006/metadata/properties" ma:root="true" ma:fieldsID="61c9b609bf5c1663958062d33464ffac" ns2:_="">
    <xsd:import namespace="9384ccc3-b5ba-4666-8cec-a939a002c91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384ccc3-b5ba-4666-8cec-a939a002c91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90C1382-0681-444B-AA84-17762A233D5F}">
  <ds:schemaRefs>
    <ds:schemaRef ds:uri="9384ccc3-b5ba-4666-8cec-a939a002c91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12B69C8-C5CF-405D-A0B8-C730E3E435E4}">
  <ds:schemaRefs>
    <ds:schemaRef ds:uri="9384ccc3-b5ba-4666-8cec-a939a002c916"/>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85B085B3-593F-4E20-97E8-BC094CD0C5F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30</Slides>
  <Notes>23</Notes>
  <HiddenSlides>0</HiddenSlide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Theme Park MK Campaign to Celebrate US National Roller Coaster Day by Slidesgo</vt:lpstr>
      <vt:lpstr>Sharlene World Simulation Model Documentation</vt:lpstr>
      <vt:lpstr>Model Description</vt:lpstr>
      <vt:lpstr>Overview of Code</vt:lpstr>
      <vt:lpstr>Final Coding</vt:lpstr>
      <vt:lpstr>Final Coding</vt:lpstr>
      <vt:lpstr>Final Coding</vt:lpstr>
      <vt:lpstr>Final Coding</vt:lpstr>
      <vt:lpstr>Final Coding</vt:lpstr>
      <vt:lpstr>Final Coding</vt:lpstr>
      <vt:lpstr>Final Coding</vt:lpstr>
      <vt:lpstr>Requirements</vt:lpstr>
      <vt:lpstr>Requirements</vt:lpstr>
      <vt:lpstr>Requirements</vt:lpstr>
      <vt:lpstr>Requirements</vt:lpstr>
      <vt:lpstr>First Draft Plan </vt:lpstr>
      <vt:lpstr>First Draft Description </vt:lpstr>
      <vt:lpstr>First Draft Description </vt:lpstr>
      <vt:lpstr>PowerPoint Presentation</vt:lpstr>
      <vt:lpstr>First Draft Problems</vt:lpstr>
      <vt:lpstr>First Draft Problems</vt:lpstr>
      <vt:lpstr>PowerPoint Presentation</vt:lpstr>
      <vt:lpstr>Final Simulation Plan</vt:lpstr>
      <vt:lpstr>Final Simulation Description</vt:lpstr>
      <vt:lpstr>Final Simulation Limitation</vt:lpstr>
      <vt:lpstr>PowerPoint Presentation</vt:lpstr>
      <vt:lpstr>PowerPoint Presentation</vt:lpstr>
      <vt:lpstr>PowerPoint Presentation</vt:lpstr>
      <vt:lpstr>PowerPoint Presentation</vt:lpstr>
      <vt:lpstr>PowerPoint Presentation</vt:lpstr>
      <vt:lpstr>Code 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Sharlene World Simulation Model Documentation</dc:title>
  <cp:revision>111</cp:revision>
  <dcterms:modified xsi:type="dcterms:W3CDTF">2023-04-21T17:55:37Z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0x010100BA349CA163C1864D811B58E7F5BBFA29</vt:lpwstr>
  </property>
</Properties>
</file>