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Robin Yeo Shao Jie" userId="9ca3d723-6372-419b-be21-ee14be45092e" providerId="ADAL" clId="{517FF354-2D7E-DC41-A5F4-615012062126}"/>
    <pc:docChg chg="undo redo custSel modSld">
      <pc:chgData name="Student - Robin Yeo Shao Jie" userId="9ca3d723-6372-419b-be21-ee14be45092e" providerId="ADAL" clId="{517FF354-2D7E-DC41-A5F4-615012062126}" dt="2023-04-21T06:46:26.774" v="229" actId="2711"/>
      <pc:docMkLst>
        <pc:docMk/>
      </pc:docMkLst>
      <pc:sldChg chg="addSp delSp modSp mod">
        <pc:chgData name="Student - Robin Yeo Shao Jie" userId="9ca3d723-6372-419b-be21-ee14be45092e" providerId="ADAL" clId="{517FF354-2D7E-DC41-A5F4-615012062126}" dt="2023-04-21T06:46:26.774" v="229" actId="2711"/>
        <pc:sldMkLst>
          <pc:docMk/>
          <pc:sldMk cId="3874723340" sldId="256"/>
        </pc:sldMkLst>
        <pc:spChg chg="mod">
          <ac:chgData name="Student - Robin Yeo Shao Jie" userId="9ca3d723-6372-419b-be21-ee14be45092e" providerId="ADAL" clId="{517FF354-2D7E-DC41-A5F4-615012062126}" dt="2023-04-21T06:42:15.346" v="28" actId="1076"/>
          <ac:spMkLst>
            <pc:docMk/>
            <pc:sldMk cId="3874723340" sldId="256"/>
            <ac:spMk id="2" creationId="{F17DB796-FF56-4955-B611-16CA224CCD78}"/>
          </ac:spMkLst>
        </pc:spChg>
        <pc:spChg chg="mod">
          <ac:chgData name="Student - Robin Yeo Shao Jie" userId="9ca3d723-6372-419b-be21-ee14be45092e" providerId="ADAL" clId="{517FF354-2D7E-DC41-A5F4-615012062126}" dt="2023-04-21T06:44:21.635" v="133" actId="1076"/>
          <ac:spMkLst>
            <pc:docMk/>
            <pc:sldMk cId="3874723340" sldId="256"/>
            <ac:spMk id="3" creationId="{B320686F-2A83-4CCC-A4D9-2B9AD86465AD}"/>
          </ac:spMkLst>
        </pc:spChg>
        <pc:spChg chg="add del mod">
          <ac:chgData name="Student - Robin Yeo Shao Jie" userId="9ca3d723-6372-419b-be21-ee14be45092e" providerId="ADAL" clId="{517FF354-2D7E-DC41-A5F4-615012062126}" dt="2023-04-21T06:42:35.802" v="32" actId="478"/>
          <ac:spMkLst>
            <pc:docMk/>
            <pc:sldMk cId="3874723340" sldId="256"/>
            <ac:spMk id="4" creationId="{4DA704DC-A4CC-824A-5A8B-A528446064B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9" creationId="{0DD43322-E0E3-83B9-D8FD-FF16915566F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0" creationId="{A4D3046E-76B7-84BD-F221-8AEE94BC744D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1" creationId="{6D5E5AAF-97D5-7DC0-86DF-942ED4C9824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2" creationId="{F60158E2-3AB4-C7EF-347E-6E3FAE078B2B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4" creationId="{CC58C756-5D62-5359-4FC6-5291DE74FE79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5" creationId="{F41A6890-7778-8AD5-691A-79E47E80A3C0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6" creationId="{74E07001-5736-E3FD-FF59-7A6B69D76DD0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7" creationId="{326E140F-3867-8A92-406B-BADCBB31AAF5}"/>
          </ac:spMkLst>
        </pc:sp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5" creationId="{26255A8E-0E6C-2E5D-482B-1D74B462EB34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6" creationId="{00C58544-7E33-508A-9F37-6EA9D67F742B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7" creationId="{415D413D-8EA7-BCA2-9D48-030C24245871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8" creationId="{D4A1A87B-FC89-67AC-8E3A-3FDFEDCE25AE}"/>
          </ac:picMkLst>
        </pc:picChg>
      </pc:sldChg>
    </pc:docChg>
  </pc:docChgLst>
  <pc:docChgLst>
    <pc:chgData name="Student - Robin Yeo Shao Jie" userId="9ca3d723-6372-419b-be21-ee14be45092e" providerId="ADAL" clId="{BC4E56DE-F9A0-9F41-B1E0-518A2ECEDFEB}"/>
    <pc:docChg chg="modSld">
      <pc:chgData name="Student - Robin Yeo Shao Jie" userId="9ca3d723-6372-419b-be21-ee14be45092e" providerId="ADAL" clId="{BC4E56DE-F9A0-9F41-B1E0-518A2ECEDFEB}" dt="2023-04-22T08:36:06.873" v="5" actId="20577"/>
      <pc:docMkLst>
        <pc:docMk/>
      </pc:docMkLst>
      <pc:sldChg chg="modSp mod">
        <pc:chgData name="Student - Robin Yeo Shao Jie" userId="9ca3d723-6372-419b-be21-ee14be45092e" providerId="ADAL" clId="{BC4E56DE-F9A0-9F41-B1E0-518A2ECEDFEB}" dt="2023-04-22T08:36:06.873" v="5" actId="20577"/>
        <pc:sldMkLst>
          <pc:docMk/>
          <pc:sldMk cId="3874723340" sldId="256"/>
        </pc:sldMkLst>
        <pc:spChg chg="mod">
          <ac:chgData name="Student - Robin Yeo Shao Jie" userId="9ca3d723-6372-419b-be21-ee14be45092e" providerId="ADAL" clId="{BC4E56DE-F9A0-9F41-B1E0-518A2ECEDFEB}" dt="2023-04-22T08:36:06.873" v="5" actId="20577"/>
          <ac:spMkLst>
            <pc:docMk/>
            <pc:sldMk cId="3874723340" sldId="256"/>
            <ac:spMk id="14" creationId="{CC58C756-5D62-5359-4FC6-5291DE74FE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796-FF56-4955-B611-16CA224C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en-US" dirty="0"/>
              <a:t>Sharlene World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686F-2A83-4CCC-A4D9-2B9AD864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7799"/>
            <a:ext cx="9144000" cy="13300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10</a:t>
            </a:r>
          </a:p>
          <a:p>
            <a:r>
              <a:rPr lang="en-US" dirty="0"/>
              <a:t>Term 6/2023</a:t>
            </a:r>
          </a:p>
          <a:p>
            <a:r>
              <a:rPr lang="en-US" dirty="0"/>
              <a:t>40.015 Simulation Modelling and Analysis</a:t>
            </a:r>
          </a:p>
        </p:txBody>
      </p:sp>
      <p:pic>
        <p:nvPicPr>
          <p:cNvPr id="5" name="Picture 4" descr="A person sitting at a table with a bowl of food&#10;&#10;Description automatically generated with medium confidence">
            <a:extLst>
              <a:ext uri="{FF2B5EF4-FFF2-40B4-BE49-F238E27FC236}">
                <a16:creationId xmlns:a16="http://schemas.microsoft.com/office/drawing/2014/main" id="{26255A8E-0E6C-2E5D-482B-1D74B462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0400" y="2611523"/>
            <a:ext cx="1261110" cy="12611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0C58544-7E33-508A-9F37-6EA9D67F7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26" t="27187" r="17036" b="19639"/>
          <a:stretch/>
        </p:blipFill>
        <p:spPr bwMode="auto">
          <a:xfrm>
            <a:off x="4398101" y="2635358"/>
            <a:ext cx="1268730" cy="124523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picture containing outdoor, sky, snow, person&#10;&#10;Description automatically generated">
            <a:extLst>
              <a:ext uri="{FF2B5EF4-FFF2-40B4-BE49-F238E27FC236}">
                <a16:creationId xmlns:a16="http://schemas.microsoft.com/office/drawing/2014/main" id="{415D413D-8EA7-BCA2-9D48-030C242458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9" b="4589"/>
          <a:stretch/>
        </p:blipFill>
        <p:spPr bwMode="auto">
          <a:xfrm>
            <a:off x="6712122" y="2640887"/>
            <a:ext cx="1213485" cy="120777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person&#10;&#10;Description automatically generated with medium confidence">
            <a:extLst>
              <a:ext uri="{FF2B5EF4-FFF2-40B4-BE49-F238E27FC236}">
                <a16:creationId xmlns:a16="http://schemas.microsoft.com/office/drawing/2014/main" id="{D4A1A87B-FC89-67AC-8E3A-3FDFEDCE2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45" r="4568" b="27499"/>
          <a:stretch/>
        </p:blipFill>
        <p:spPr bwMode="auto">
          <a:xfrm>
            <a:off x="8801088" y="2589135"/>
            <a:ext cx="1217930" cy="12484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DD43322-E0E3-83B9-D8FD-FF169155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4D3046E-76B7-84BD-F221-8AEE94BC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410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D5E5AAF-97D5-7DC0-86DF-942ED4C98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6121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60158E2-3AB4-C7EF-347E-6E3FAE07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1014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8C756-5D62-5359-4FC6-5291DE74FE79}"/>
              </a:ext>
            </a:extLst>
          </p:cNvPr>
          <p:cNvSpPr txBox="1"/>
          <p:nvPr/>
        </p:nvSpPr>
        <p:spPr>
          <a:xfrm>
            <a:off x="1113452" y="411703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Danny Yeo Rui Quan </a:t>
            </a:r>
            <a:r>
              <a:rPr lang="en-GB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 1005138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A6890-7778-8AD5-691A-79E47E80A3C0}"/>
              </a:ext>
            </a:extLst>
          </p:cNvPr>
          <p:cNvSpPr txBox="1"/>
          <p:nvPr/>
        </p:nvSpPr>
        <p:spPr>
          <a:xfrm>
            <a:off x="3324963" y="203577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Nhieu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Chia Xin Yi | 1005646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07001-5736-E3FD-FF59-7A6B69D76DD0}"/>
              </a:ext>
            </a:extLst>
          </p:cNvPr>
          <p:cNvSpPr txBox="1"/>
          <p:nvPr/>
        </p:nvSpPr>
        <p:spPr>
          <a:xfrm>
            <a:off x="5611361" y="411321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Robin Yeo Shao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Jie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1005116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E140F-3867-8A92-406B-BADCBB31AAF5}"/>
              </a:ext>
            </a:extLst>
          </p:cNvPr>
          <p:cNvSpPr txBox="1"/>
          <p:nvPr/>
        </p:nvSpPr>
        <p:spPr>
          <a:xfrm>
            <a:off x="7702550" y="203577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Jie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Lin | 1005476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49CA163C1864D811B58E7F5BBFA29" ma:contentTypeVersion="0" ma:contentTypeDescription="Create a new document." ma:contentTypeScope="" ma:versionID="80775ed679ba877138d56043bb56b4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027CD-EB3E-438B-A6FC-AF0F30CA560D}">
  <ds:schemaRefs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6EAD67-EB09-463E-A8E5-A1F621A6E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2E232-F970-41BD-B7E8-EBBD10589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Sharlene World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Student - Robin Yeo Shao Jie</cp:lastModifiedBy>
  <cp:revision>2</cp:revision>
  <dcterms:created xsi:type="dcterms:W3CDTF">2019-10-03T03:40:34Z</dcterms:created>
  <dcterms:modified xsi:type="dcterms:W3CDTF">2023-04-22T08:36:07Z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0x010100BA349CA163C1864D811B58E7F5BBFA29</vt:lpwstr>
  </property>
</Properties>
</file>