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FF354-2D7E-DC41-A5F4-615012062126}" v="8" dt="2023-04-21T06:45:53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 autoAdjust="0"/>
    <p:restoredTop sz="96292"/>
  </p:normalViewPr>
  <p:slideViewPr>
    <p:cSldViewPr snapToGrid="0">
      <p:cViewPr varScale="1">
        <p:scale>
          <a:sx n="146" d="100"/>
          <a:sy n="146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- Robin Yeo Shao Jie" userId="9ca3d723-6372-419b-be21-ee14be45092e" providerId="ADAL" clId="{517FF354-2D7E-DC41-A5F4-615012062126}"/>
    <pc:docChg chg="undo redo custSel modSld">
      <pc:chgData name="Student - Robin Yeo Shao Jie" userId="9ca3d723-6372-419b-be21-ee14be45092e" providerId="ADAL" clId="{517FF354-2D7E-DC41-A5F4-615012062126}" dt="2023-04-21T06:46:26.774" v="229" actId="2711"/>
      <pc:docMkLst>
        <pc:docMk/>
      </pc:docMkLst>
      <pc:sldChg chg="addSp delSp modSp mod">
        <pc:chgData name="Student - Robin Yeo Shao Jie" userId="9ca3d723-6372-419b-be21-ee14be45092e" providerId="ADAL" clId="{517FF354-2D7E-DC41-A5F4-615012062126}" dt="2023-04-21T06:46:26.774" v="229" actId="2711"/>
        <pc:sldMkLst>
          <pc:docMk/>
          <pc:sldMk cId="3874723340" sldId="256"/>
        </pc:sldMkLst>
        <pc:spChg chg="mod">
          <ac:chgData name="Student - Robin Yeo Shao Jie" userId="9ca3d723-6372-419b-be21-ee14be45092e" providerId="ADAL" clId="{517FF354-2D7E-DC41-A5F4-615012062126}" dt="2023-04-21T06:42:15.346" v="28" actId="1076"/>
          <ac:spMkLst>
            <pc:docMk/>
            <pc:sldMk cId="3874723340" sldId="256"/>
            <ac:spMk id="2" creationId="{F17DB796-FF56-4955-B611-16CA224CCD78}"/>
          </ac:spMkLst>
        </pc:spChg>
        <pc:spChg chg="mod">
          <ac:chgData name="Student - Robin Yeo Shao Jie" userId="9ca3d723-6372-419b-be21-ee14be45092e" providerId="ADAL" clId="{517FF354-2D7E-DC41-A5F4-615012062126}" dt="2023-04-21T06:44:21.635" v="133" actId="1076"/>
          <ac:spMkLst>
            <pc:docMk/>
            <pc:sldMk cId="3874723340" sldId="256"/>
            <ac:spMk id="3" creationId="{B320686F-2A83-4CCC-A4D9-2B9AD86465AD}"/>
          </ac:spMkLst>
        </pc:spChg>
        <pc:spChg chg="add del mod">
          <ac:chgData name="Student - Robin Yeo Shao Jie" userId="9ca3d723-6372-419b-be21-ee14be45092e" providerId="ADAL" clId="{517FF354-2D7E-DC41-A5F4-615012062126}" dt="2023-04-21T06:42:35.802" v="32" actId="478"/>
          <ac:spMkLst>
            <pc:docMk/>
            <pc:sldMk cId="3874723340" sldId="256"/>
            <ac:spMk id="4" creationId="{4DA704DC-A4CC-824A-5A8B-A528446064B8}"/>
          </ac:spMkLst>
        </pc:spChg>
        <pc:spChg chg="add mod">
          <ac:chgData name="Student - Robin Yeo Shao Jie" userId="9ca3d723-6372-419b-be21-ee14be45092e" providerId="ADAL" clId="{517FF354-2D7E-DC41-A5F4-615012062126}" dt="2023-04-21T06:42:42.708" v="34" actId="1076"/>
          <ac:spMkLst>
            <pc:docMk/>
            <pc:sldMk cId="3874723340" sldId="256"/>
            <ac:spMk id="9" creationId="{0DD43322-E0E3-83B9-D8FD-FF16915566F8}"/>
          </ac:spMkLst>
        </pc:spChg>
        <pc:spChg chg="add mod">
          <ac:chgData name="Student - Robin Yeo Shao Jie" userId="9ca3d723-6372-419b-be21-ee14be45092e" providerId="ADAL" clId="{517FF354-2D7E-DC41-A5F4-615012062126}" dt="2023-04-21T06:42:42.708" v="34" actId="1076"/>
          <ac:spMkLst>
            <pc:docMk/>
            <pc:sldMk cId="3874723340" sldId="256"/>
            <ac:spMk id="10" creationId="{A4D3046E-76B7-84BD-F221-8AEE94BC744D}"/>
          </ac:spMkLst>
        </pc:spChg>
        <pc:spChg chg="add mod">
          <ac:chgData name="Student - Robin Yeo Shao Jie" userId="9ca3d723-6372-419b-be21-ee14be45092e" providerId="ADAL" clId="{517FF354-2D7E-DC41-A5F4-615012062126}" dt="2023-04-21T06:42:42.708" v="34" actId="1076"/>
          <ac:spMkLst>
            <pc:docMk/>
            <pc:sldMk cId="3874723340" sldId="256"/>
            <ac:spMk id="11" creationId="{6D5E5AAF-97D5-7DC0-86DF-942ED4C98248}"/>
          </ac:spMkLst>
        </pc:spChg>
        <pc:spChg chg="add mod">
          <ac:chgData name="Student - Robin Yeo Shao Jie" userId="9ca3d723-6372-419b-be21-ee14be45092e" providerId="ADAL" clId="{517FF354-2D7E-DC41-A5F4-615012062126}" dt="2023-04-21T06:42:42.708" v="34" actId="1076"/>
          <ac:spMkLst>
            <pc:docMk/>
            <pc:sldMk cId="3874723340" sldId="256"/>
            <ac:spMk id="12" creationId="{F60158E2-3AB4-C7EF-347E-6E3FAE078B2B}"/>
          </ac:spMkLst>
        </pc:spChg>
        <pc:spChg chg="add mod">
          <ac:chgData name="Student - Robin Yeo Shao Jie" userId="9ca3d723-6372-419b-be21-ee14be45092e" providerId="ADAL" clId="{517FF354-2D7E-DC41-A5F4-615012062126}" dt="2023-04-21T06:46:26.774" v="229" actId="2711"/>
          <ac:spMkLst>
            <pc:docMk/>
            <pc:sldMk cId="3874723340" sldId="256"/>
            <ac:spMk id="14" creationId="{CC58C756-5D62-5359-4FC6-5291DE74FE79}"/>
          </ac:spMkLst>
        </pc:spChg>
        <pc:spChg chg="add mod">
          <ac:chgData name="Student - Robin Yeo Shao Jie" userId="9ca3d723-6372-419b-be21-ee14be45092e" providerId="ADAL" clId="{517FF354-2D7E-DC41-A5F4-615012062126}" dt="2023-04-21T06:46:26.774" v="229" actId="2711"/>
          <ac:spMkLst>
            <pc:docMk/>
            <pc:sldMk cId="3874723340" sldId="256"/>
            <ac:spMk id="15" creationId="{F41A6890-7778-8AD5-691A-79E47E80A3C0}"/>
          </ac:spMkLst>
        </pc:spChg>
        <pc:spChg chg="add mod">
          <ac:chgData name="Student - Robin Yeo Shao Jie" userId="9ca3d723-6372-419b-be21-ee14be45092e" providerId="ADAL" clId="{517FF354-2D7E-DC41-A5F4-615012062126}" dt="2023-04-21T06:46:26.774" v="229" actId="2711"/>
          <ac:spMkLst>
            <pc:docMk/>
            <pc:sldMk cId="3874723340" sldId="256"/>
            <ac:spMk id="16" creationId="{74E07001-5736-E3FD-FF59-7A6B69D76DD0}"/>
          </ac:spMkLst>
        </pc:spChg>
        <pc:spChg chg="add mod">
          <ac:chgData name="Student - Robin Yeo Shao Jie" userId="9ca3d723-6372-419b-be21-ee14be45092e" providerId="ADAL" clId="{517FF354-2D7E-DC41-A5F4-615012062126}" dt="2023-04-21T06:46:26.774" v="229" actId="2711"/>
          <ac:spMkLst>
            <pc:docMk/>
            <pc:sldMk cId="3874723340" sldId="256"/>
            <ac:spMk id="17" creationId="{326E140F-3867-8A92-406B-BADCBB31AAF5}"/>
          </ac:spMkLst>
        </pc:spChg>
        <pc:picChg chg="add mod">
          <ac:chgData name="Student - Robin Yeo Shao Jie" userId="9ca3d723-6372-419b-be21-ee14be45092e" providerId="ADAL" clId="{517FF354-2D7E-DC41-A5F4-615012062126}" dt="2023-04-21T06:45:04.551" v="141" actId="1076"/>
          <ac:picMkLst>
            <pc:docMk/>
            <pc:sldMk cId="3874723340" sldId="256"/>
            <ac:picMk id="5" creationId="{26255A8E-0E6C-2E5D-482B-1D74B462EB34}"/>
          </ac:picMkLst>
        </pc:picChg>
        <pc:picChg chg="add mod">
          <ac:chgData name="Student - Robin Yeo Shao Jie" userId="9ca3d723-6372-419b-be21-ee14be45092e" providerId="ADAL" clId="{517FF354-2D7E-DC41-A5F4-615012062126}" dt="2023-04-21T06:45:04.551" v="141" actId="1076"/>
          <ac:picMkLst>
            <pc:docMk/>
            <pc:sldMk cId="3874723340" sldId="256"/>
            <ac:picMk id="6" creationId="{00C58544-7E33-508A-9F37-6EA9D67F742B}"/>
          </ac:picMkLst>
        </pc:picChg>
        <pc:picChg chg="add mod">
          <ac:chgData name="Student - Robin Yeo Shao Jie" userId="9ca3d723-6372-419b-be21-ee14be45092e" providerId="ADAL" clId="{517FF354-2D7E-DC41-A5F4-615012062126}" dt="2023-04-21T06:45:04.551" v="141" actId="1076"/>
          <ac:picMkLst>
            <pc:docMk/>
            <pc:sldMk cId="3874723340" sldId="256"/>
            <ac:picMk id="7" creationId="{415D413D-8EA7-BCA2-9D48-030C24245871}"/>
          </ac:picMkLst>
        </pc:picChg>
        <pc:picChg chg="add mod">
          <ac:chgData name="Student - Robin Yeo Shao Jie" userId="9ca3d723-6372-419b-be21-ee14be45092e" providerId="ADAL" clId="{517FF354-2D7E-DC41-A5F4-615012062126}" dt="2023-04-21T06:45:04.551" v="141" actId="1076"/>
          <ac:picMkLst>
            <pc:docMk/>
            <pc:sldMk cId="3874723340" sldId="256"/>
            <ac:picMk id="8" creationId="{D4A1A87B-FC89-67AC-8E3A-3FDFEDCE25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A03B-F838-4280-B6D2-3F69278D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D4274-958A-4395-8FA2-6EDF2CB61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BFEE4-9C3D-43F3-BB4C-290E777C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7658-EFA9-40C7-AC64-A737E1D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4984-7044-416A-AC33-9CC4D8B4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FAB7-DFC5-4D47-BA51-7D4CD887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D9217-34BD-4C3B-88AE-118B31479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0DB3-9D7C-453C-A5C6-A3F52D04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621D-1395-4A4B-82BA-85CF1B5E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F19B-1A7A-4201-96FE-88AA0772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C21CC-BEA6-40EE-A68B-61DD1FD4C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4D99F-1A23-4286-ADBC-52E159BDB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0C54-F7E3-4137-AD32-934C45B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2E32-A2C3-44F7-A1AD-9BD04699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94EC-C294-4CEA-90C6-91BCD184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9D79-4D9F-4D8B-BD5A-17CA36CC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77E2-AC63-4E2D-A24D-712B02DA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C744-DF15-447A-B7D5-25EB6E35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F208-6A26-4575-B5C3-22109A37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F7AD-AFBD-47EC-9FA7-CEBCFA98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3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CBC6-47AE-412F-B112-BACAF719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37C15-B5BF-4145-8DB2-2B666DC7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FF1D-16B3-4122-A8BF-63F9CCC9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48E1B-681B-4A68-8671-7B8B7DAC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D7BB-8682-40E1-AFB2-67E9191E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E8B2-3FEC-4C74-B6CE-F51E2BE1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96A2-0180-4D36-977D-7283CE810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C49AC-43C8-4C28-9CDC-DF740AA4F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738C-4F20-4C31-9671-3BB8CA60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0130-26BB-4626-A8CC-8CCED821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F125-7F57-41FC-A6CD-988E859D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AEBB-E9AD-46B8-95AA-79E715BE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4C855-6887-4E05-A979-3A0277E4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F1847-B760-4A63-8B6D-3DBA0DD0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D4CB6-116D-4974-AF5F-1540F7898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D4F80-364D-42EE-BDB6-DFC19A3C7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4FA3C-CCDE-4D71-ABA8-172B2FAE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C1713-5143-4513-8D99-B92A45CF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57995-A2A5-4143-A1F8-4029BFFE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6D96-62A7-4F69-8C2A-690C8DFE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0BD78-FA19-45F3-9A92-46D2AD56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386D3-2BE6-4D48-BA0B-05ADD99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35970-F983-4247-8B17-0977F42C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6183-9A0C-4529-AE84-7F163F73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19B8F-03F3-4C7C-A440-4F818CBE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0D654-4B5C-4DFD-BAF0-1A772450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9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3EC2-8DC7-42CD-ACCC-0D6828A0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DB56-867A-4890-95B2-E5AF8E3F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1DECC-80AC-4632-95EC-F2174C75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D92C-1922-4EC1-9FBD-4BA42ADF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3227-9685-46BB-9F43-297B4D1C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C4B95-4C45-41DE-9A46-FB79F4FD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E946-BABB-4B9C-97D4-542D012A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E9C8E-9654-4B3C-BA1C-1AFFBCCBE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44895-AE06-499A-B94D-A2BDB8D8D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08903-2022-4DE6-9F2F-F9A48F85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0B88B-3823-441C-8C37-6BBE4377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D22D7-0295-49CB-8742-ECEBD041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3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7E097-1C0A-4DF9-BEFD-4559A81A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568B-A296-463A-B51D-8C0C56D6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C73E-01E8-4967-A1CD-E20E759A5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DCE9-E78B-4C6F-8F9C-BC53F5D1F0A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2F4B7-5378-47C6-A39C-18EAB2452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71B9-9DE5-4C4A-83BB-15D1757F1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5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B796-FF56-4955-B611-16CA224CC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/>
          <a:lstStyle/>
          <a:p>
            <a:r>
              <a:rPr lang="en-US" dirty="0"/>
              <a:t>Sharlene World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0686F-2A83-4CCC-A4D9-2B9AD8646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57799"/>
            <a:ext cx="9144000" cy="13300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10</a:t>
            </a:r>
          </a:p>
          <a:p>
            <a:r>
              <a:rPr lang="en-US" dirty="0"/>
              <a:t>Term 6/2023</a:t>
            </a:r>
          </a:p>
          <a:p>
            <a:r>
              <a:rPr lang="en-US" dirty="0"/>
              <a:t>40.015 Simulation Modelling and Analysis</a:t>
            </a:r>
          </a:p>
        </p:txBody>
      </p:sp>
      <p:pic>
        <p:nvPicPr>
          <p:cNvPr id="5" name="Picture 4" descr="A person sitting at a table with a bowl of food&#10;&#10;Description automatically generated with medium confidence">
            <a:extLst>
              <a:ext uri="{FF2B5EF4-FFF2-40B4-BE49-F238E27FC236}">
                <a16:creationId xmlns:a16="http://schemas.microsoft.com/office/drawing/2014/main" id="{26255A8E-0E6C-2E5D-482B-1D74B462EB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90400" y="2611523"/>
            <a:ext cx="1261110" cy="126111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00C58544-7E33-508A-9F37-6EA9D67F7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26" t="27187" r="17036" b="19639"/>
          <a:stretch/>
        </p:blipFill>
        <p:spPr bwMode="auto">
          <a:xfrm>
            <a:off x="4398101" y="2635358"/>
            <a:ext cx="1268730" cy="1245235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A picture containing outdoor, sky, snow, person&#10;&#10;Description automatically generated">
            <a:extLst>
              <a:ext uri="{FF2B5EF4-FFF2-40B4-BE49-F238E27FC236}">
                <a16:creationId xmlns:a16="http://schemas.microsoft.com/office/drawing/2014/main" id="{415D413D-8EA7-BCA2-9D48-030C242458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9" b="4589"/>
          <a:stretch/>
        </p:blipFill>
        <p:spPr bwMode="auto">
          <a:xfrm>
            <a:off x="6712122" y="2640887"/>
            <a:ext cx="1213485" cy="120777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creenshot of a person&#10;&#10;Description automatically generated with medium confidence">
            <a:extLst>
              <a:ext uri="{FF2B5EF4-FFF2-40B4-BE49-F238E27FC236}">
                <a16:creationId xmlns:a16="http://schemas.microsoft.com/office/drawing/2014/main" id="{D4A1A87B-FC89-67AC-8E3A-3FDFEDCE25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345" r="4568" b="27499"/>
          <a:stretch/>
        </p:blipFill>
        <p:spPr bwMode="auto">
          <a:xfrm>
            <a:off x="8801088" y="2589135"/>
            <a:ext cx="1217930" cy="124841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0DD43322-E0E3-83B9-D8FD-FF1691556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82" y="160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4D3046E-76B7-84BD-F221-8AEE94BC7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82" y="4102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D5E5AAF-97D5-7DC0-86DF-942ED4C98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82" y="6121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60158E2-3AB4-C7EF-347E-6E3FAE07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82" y="10147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8C756-5D62-5359-4FC6-5291DE74FE79}"/>
              </a:ext>
            </a:extLst>
          </p:cNvPr>
          <p:cNvSpPr txBox="1"/>
          <p:nvPr/>
        </p:nvSpPr>
        <p:spPr>
          <a:xfrm>
            <a:off x="1113452" y="4117032"/>
            <a:ext cx="341500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Danny Yeo Rui Quan | 1005646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1A6890-7778-8AD5-691A-79E47E80A3C0}"/>
              </a:ext>
            </a:extLst>
          </p:cNvPr>
          <p:cNvSpPr txBox="1"/>
          <p:nvPr/>
        </p:nvSpPr>
        <p:spPr>
          <a:xfrm>
            <a:off x="3324963" y="2035772"/>
            <a:ext cx="341500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Nhieu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Chia Xin Yi | 1005646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07001-5736-E3FD-FF59-7A6B69D76DD0}"/>
              </a:ext>
            </a:extLst>
          </p:cNvPr>
          <p:cNvSpPr txBox="1"/>
          <p:nvPr/>
        </p:nvSpPr>
        <p:spPr>
          <a:xfrm>
            <a:off x="5611361" y="4113212"/>
            <a:ext cx="341500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Robin Yeo Shao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Jie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| 1005116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6E140F-3867-8A92-406B-BADCBB31AAF5}"/>
              </a:ext>
            </a:extLst>
          </p:cNvPr>
          <p:cNvSpPr txBox="1"/>
          <p:nvPr/>
        </p:nvSpPr>
        <p:spPr>
          <a:xfrm>
            <a:off x="7702550" y="2035772"/>
            <a:ext cx="341500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Jie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Lin | 1005476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2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349CA163C1864D811B58E7F5BBFA29" ma:contentTypeVersion="0" ma:contentTypeDescription="Create a new document." ma:contentTypeScope="" ma:versionID="80775ed679ba877138d56043bb56b4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12E232-F970-41BD-B7E8-EBBD105895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6EAD67-EB09-463E-A8E5-A1F621A6E2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B027CD-EB3E-438B-A6FC-AF0F30CA560D}">
  <ds:schemaRefs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Sharlene World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Simulation Project</dc:title>
  <dc:creator>Peter Jackson</dc:creator>
  <cp:lastModifiedBy>Student - Robin Yeo Shao Jie</cp:lastModifiedBy>
  <cp:revision>2</cp:revision>
  <dcterms:created xsi:type="dcterms:W3CDTF">2019-10-03T03:40:34Z</dcterms:created>
  <dcterms:modified xsi:type="dcterms:W3CDTF">2023-04-21T06:46:29Z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0x010100BA349CA163C1864D811B58E7F5BBFA29</vt:lpwstr>
  </property>
</Properties>
</file>