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4" r:id="rId7"/>
    <p:sldId id="262" r:id="rId8"/>
    <p:sldId id="263" r:id="rId9"/>
    <p:sldId id="260" r:id="rId10"/>
    <p:sldId id="261" r:id="rId11"/>
    <p:sldId id="266" r:id="rId12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- Ορθογώνιο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- Ορθογώνιο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- Ορθογώνιο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- Ορθογώνιο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- Ορθογώνιο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- Υπότιτλος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l-GR"/>
              <a:t>Κάντε κλικ για να επεξεργαστείτε τον υπότιτλο του υποδείγματος</a:t>
            </a:r>
            <a:endParaRPr kumimoji="0" lang="en-US"/>
          </a:p>
        </p:txBody>
      </p:sp>
      <p:sp>
        <p:nvSpPr>
          <p:cNvPr id="28" name="27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10/4/2024</a:t>
            </a:fld>
            <a:endParaRPr lang="el-GR"/>
          </a:p>
        </p:txBody>
      </p:sp>
      <p:sp>
        <p:nvSpPr>
          <p:cNvPr id="17" name="16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Ευθεία γραμμή σύνδεσης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- Ορθογώνιο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- Έλλειψη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- Έλλειψη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8" name="7 - Τίτλος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/>
              <a:t>Δεύτερου επιπέδου</a:t>
            </a:r>
          </a:p>
          <a:p>
            <a:pPr lvl="2" eaLnBrk="1" latinLnBrk="0" hangingPunct="1"/>
            <a:r>
              <a:rPr lang="el-GR"/>
              <a:t>Τρίτου επιπέδου</a:t>
            </a:r>
          </a:p>
          <a:p>
            <a:pPr lvl="3" eaLnBrk="1" latinLnBrk="0" hangingPunct="1"/>
            <a:r>
              <a:rPr lang="el-GR"/>
              <a:t>Τέταρτου επιπέδου</a:t>
            </a:r>
          </a:p>
          <a:p>
            <a:pPr lvl="4" eaLnBrk="1" latinLnBrk="0" hangingPunct="1"/>
            <a:r>
              <a:rPr lang="el-GR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10/4/2024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- Ορθογώνιο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- Ορθογώνιο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- Ορθογώνιο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- Ορθογώνιο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- Ορθογώνιο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- Ορθογώνιο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- Ευθεία γραμμή σύνδεσης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- Έλλειψη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- Έλλειψη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/>
              <a:t>Δεύτερου επιπέδου</a:t>
            </a:r>
          </a:p>
          <a:p>
            <a:pPr lvl="2" eaLnBrk="1" latinLnBrk="0" hangingPunct="1"/>
            <a:r>
              <a:rPr lang="el-GR"/>
              <a:t>Τρίτου επιπέδου</a:t>
            </a:r>
          </a:p>
          <a:p>
            <a:pPr lvl="3" eaLnBrk="1" latinLnBrk="0" hangingPunct="1"/>
            <a:r>
              <a:rPr lang="el-GR"/>
              <a:t>Τέταρτου επιπέδου</a:t>
            </a:r>
          </a:p>
          <a:p>
            <a:pPr lvl="4" eaLnBrk="1" latinLnBrk="0" hangingPunct="1"/>
            <a:r>
              <a:rPr lang="el-GR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10/4/2024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10/4/2024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8" name="7 - Θέση περιεχομένου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/>
              <a:t>Δεύτερου επιπέδου</a:t>
            </a:r>
          </a:p>
          <a:p>
            <a:pPr lvl="2" eaLnBrk="1" latinLnBrk="0" hangingPunct="1"/>
            <a:r>
              <a:rPr lang="el-GR"/>
              <a:t>Τρίτου επιπέδου</a:t>
            </a:r>
          </a:p>
          <a:p>
            <a:pPr lvl="3" eaLnBrk="1" latinLnBrk="0" hangingPunct="1"/>
            <a:r>
              <a:rPr lang="el-GR"/>
              <a:t>Τέταρτου επιπέδου</a:t>
            </a:r>
          </a:p>
          <a:p>
            <a:pPr lvl="4" eaLnBrk="1" latinLnBrk="0" hangingPunct="1"/>
            <a:r>
              <a:rPr lang="el-GR"/>
              <a:t>Πέμπτου επιπέδου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- Ορθογώνιο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- Ορθογώνιο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- Ορθογώνιο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- Ορθογώνιο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- Ορθογώνιο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- Ορθογώνιο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l-GR"/>
              <a:t>Kλικ για επεξεργασία των στυλ του υποδείγματος</a:t>
            </a:r>
          </a:p>
        </p:txBody>
      </p:sp>
      <p:sp>
        <p:nvSpPr>
          <p:cNvPr id="13" name="12 - Ορθογώνιο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- Ορθογώνιο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10/4/2024</a:t>
            </a:fld>
            <a:endParaRPr lang="el-GR"/>
          </a:p>
        </p:txBody>
      </p:sp>
      <p:sp>
        <p:nvSpPr>
          <p:cNvPr id="8" name="7 - Ευθεία γραμμή σύνδεσης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- Έλλειψη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- Έλλειψη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342CEA3-3058-4D43-AE35-B3DA76CB4003}" type="datetimeFigureOut">
              <a:rPr lang="el-GR" smtClean="0"/>
              <a:pPr/>
              <a:t>10/4/2024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8" name="7 - Ευθεία γραμμή σύνδεσης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- Θέση περιεχομένου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/>
              <a:t>Δεύτερου επιπέδου</a:t>
            </a:r>
          </a:p>
          <a:p>
            <a:pPr lvl="2" eaLnBrk="1" latinLnBrk="0" hangingPunct="1"/>
            <a:r>
              <a:rPr lang="el-GR"/>
              <a:t>Τρίτου επιπέδου</a:t>
            </a:r>
          </a:p>
          <a:p>
            <a:pPr lvl="3" eaLnBrk="1" latinLnBrk="0" hangingPunct="1"/>
            <a:r>
              <a:rPr lang="el-GR"/>
              <a:t>Τέταρτου επιπέδου</a:t>
            </a:r>
          </a:p>
          <a:p>
            <a:pPr lvl="4" eaLnBrk="1" latinLnBrk="0" hangingPunct="1"/>
            <a:r>
              <a:rPr lang="el-GR"/>
              <a:t>Πέμπτου επιπέδου</a:t>
            </a:r>
            <a:endParaRPr kumimoji="0" lang="en-US"/>
          </a:p>
        </p:txBody>
      </p:sp>
      <p:sp>
        <p:nvSpPr>
          <p:cNvPr id="12" name="11 - Θέση περιεχομένου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/>
              <a:t>Δεύτερου επιπέδου</a:t>
            </a:r>
          </a:p>
          <a:p>
            <a:pPr lvl="2" eaLnBrk="1" latinLnBrk="0" hangingPunct="1"/>
            <a:r>
              <a:rPr lang="el-GR"/>
              <a:t>Τρίτου επιπέδου</a:t>
            </a:r>
          </a:p>
          <a:p>
            <a:pPr lvl="3" eaLnBrk="1" latinLnBrk="0" hangingPunct="1"/>
            <a:r>
              <a:rPr lang="el-GR"/>
              <a:t>Τέταρτου επιπέδου</a:t>
            </a:r>
          </a:p>
          <a:p>
            <a:pPr lvl="4" eaLnBrk="1" latinLnBrk="0" hangingPunct="1"/>
            <a:r>
              <a:rPr lang="el-GR"/>
              <a:t>Πέμπτου επιπέδου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Σύγκριση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- Ευθεία γραμμή σύνδεσης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- Ορθογώνιο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- Ορθογώνιο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- Ορθογώνιο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- Ορθογώνιο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- Ορθογώνιο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- Ορθογώνιο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/>
              <a:t>Kλικ για επεξεργασία των στυλ του υποδείγματος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/>
              <a:t>Kλικ για επεξεργασία των στυλ του υποδείγματος</a:t>
            </a:r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10/4/2024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l-GR"/>
          </a:p>
        </p:txBody>
      </p:sp>
      <p:sp>
        <p:nvSpPr>
          <p:cNvPr id="15" name="14 - Ευθεία γραμμή σύνδεσης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- Ορθογώνιο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- Θέση περιεχομένου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/>
              <a:t>Δεύτερου επιπέδου</a:t>
            </a:r>
          </a:p>
          <a:p>
            <a:pPr lvl="2" eaLnBrk="1" latinLnBrk="0" hangingPunct="1"/>
            <a:r>
              <a:rPr lang="el-GR"/>
              <a:t>Τρίτου επιπέδου</a:t>
            </a:r>
          </a:p>
          <a:p>
            <a:pPr lvl="3" eaLnBrk="1" latinLnBrk="0" hangingPunct="1"/>
            <a:r>
              <a:rPr lang="el-GR"/>
              <a:t>Τέταρτου επιπέδου</a:t>
            </a:r>
          </a:p>
          <a:p>
            <a:pPr lvl="4" eaLnBrk="1" latinLnBrk="0" hangingPunct="1"/>
            <a:r>
              <a:rPr lang="el-GR"/>
              <a:t>Πέμπτου επιπέδου</a:t>
            </a:r>
            <a:endParaRPr kumimoji="0" lang="en-US"/>
          </a:p>
        </p:txBody>
      </p:sp>
      <p:sp>
        <p:nvSpPr>
          <p:cNvPr id="26" name="2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/>
              <a:t>Δεύτερου επιπέδου</a:t>
            </a:r>
          </a:p>
          <a:p>
            <a:pPr lvl="2" eaLnBrk="1" latinLnBrk="0" hangingPunct="1"/>
            <a:r>
              <a:rPr lang="el-GR"/>
              <a:t>Τρίτου επιπέδου</a:t>
            </a:r>
          </a:p>
          <a:p>
            <a:pPr lvl="3" eaLnBrk="1" latinLnBrk="0" hangingPunct="1"/>
            <a:r>
              <a:rPr lang="el-GR"/>
              <a:t>Τέταρτου επιπέδου</a:t>
            </a:r>
          </a:p>
          <a:p>
            <a:pPr lvl="4" eaLnBrk="1" latinLnBrk="0" hangingPunct="1"/>
            <a:r>
              <a:rPr lang="el-GR"/>
              <a:t>Πέμπτου επιπέδου</a:t>
            </a:r>
            <a:endParaRPr kumimoji="0" lang="en-US"/>
          </a:p>
        </p:txBody>
      </p:sp>
      <p:sp>
        <p:nvSpPr>
          <p:cNvPr id="25" name="24 - Έλλειψη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- Έλλειψη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23" name="22 - Τίτλος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10/4/2024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- Ορθογώνιο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- Ορθογώνιο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- Ορθογώνιο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- Ορθογώνιο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- Ορθογώνιο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- Ορθογώνιο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10/4/2024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- Ορθογώνιο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- Ορθογώνιο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- Ορθογώνιο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- Ορθογώνιο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- Ορθογώνιο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- Ορθογώνιο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l-GR"/>
              <a:t>Kλικ για επεξεργασία των στυλ του υποδείγματος</a:t>
            </a:r>
          </a:p>
        </p:txBody>
      </p:sp>
      <p:sp>
        <p:nvSpPr>
          <p:cNvPr id="8" name="7 - Ορθογώνιο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- Ευθεία γραμμή σύνδεσης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- Θέση περιεχομένου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/>
              <a:t>Δεύτερου επιπέδου</a:t>
            </a:r>
          </a:p>
          <a:p>
            <a:pPr lvl="2" eaLnBrk="1" latinLnBrk="0" hangingPunct="1"/>
            <a:r>
              <a:rPr lang="el-GR"/>
              <a:t>Τρίτου επιπέδου</a:t>
            </a:r>
          </a:p>
          <a:p>
            <a:pPr lvl="3" eaLnBrk="1" latinLnBrk="0" hangingPunct="1"/>
            <a:r>
              <a:rPr lang="el-GR"/>
              <a:t>Τέταρτου επιπέδου</a:t>
            </a:r>
          </a:p>
          <a:p>
            <a:pPr lvl="4" eaLnBrk="1" latinLnBrk="0" hangingPunct="1"/>
            <a:r>
              <a:rPr lang="el-GR"/>
              <a:t>Πέμπτου επιπέδου</a:t>
            </a:r>
            <a:endParaRPr kumimoji="0" lang="en-US"/>
          </a:p>
        </p:txBody>
      </p:sp>
      <p:sp>
        <p:nvSpPr>
          <p:cNvPr id="10" name="9 - Έλλειψη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- Έλλειψη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21" name="20 - Ορθογώνιο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10/4/2024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- Ευθεία γραμμή σύνδεσης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- Ορθογώνιο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- Ορθογώνιο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- Ορθογώνιο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- Ορθογώνιο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- Ορθογώνιο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- Ορθογώνιο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- Ορθογώνιο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- Έλλειψη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- Έλλειψη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l-GR"/>
              <a:t>Κάντε κλικ στο εικονίδιο για να προσθέσετε μια εικόνα</a:t>
            </a:r>
            <a:endParaRPr kumimoji="0" lang="en-US" dirty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l-GR"/>
              <a:t>Kλικ για επεξεργασία των στυλ του υποδείγματος</a:t>
            </a:r>
          </a:p>
        </p:txBody>
      </p:sp>
      <p:sp>
        <p:nvSpPr>
          <p:cNvPr id="22" name="21 - Ορθογώνιο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342CEA3-3058-4D43-AE35-B3DA76CB4003}" type="datetimeFigureOut">
              <a:rPr lang="el-GR" smtClean="0"/>
              <a:pPr/>
              <a:t>10/4/2024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- Ορθογώνιο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- Ορθογώνιο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- Ορθογώνιο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- Ορθογώνιο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- Ορθογώνιο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342CEA3-3058-4D43-AE35-B3DA76CB4003}" type="datetimeFigureOut">
              <a:rPr lang="el-GR" smtClean="0"/>
              <a:pPr/>
              <a:t>10/4/2024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8" name="7 - Ορθογώνιο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- Ευθεία γραμμή σύνδεσης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- Έλλειψη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- Έλλειψη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22" name="21 - Θέση τίτλου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13" name="12 - Θέση κειμένου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kumimoji="0" lang="el-GR"/>
              <a:t>Δεύτερου επιπέδου</a:t>
            </a:r>
          </a:p>
          <a:p>
            <a:pPr lvl="2" eaLnBrk="1" latinLnBrk="0" hangingPunct="1"/>
            <a:r>
              <a:rPr kumimoji="0" lang="el-GR"/>
              <a:t>Τρίτου επιπέδου</a:t>
            </a:r>
          </a:p>
          <a:p>
            <a:pPr lvl="3" eaLnBrk="1" latinLnBrk="0" hangingPunct="1"/>
            <a:r>
              <a:rPr kumimoji="0" lang="el-GR"/>
              <a:t>Τέταρτου επιπέδου</a:t>
            </a:r>
          </a:p>
          <a:p>
            <a:pPr lvl="4" eaLnBrk="1" latinLnBrk="0" hangingPunct="1"/>
            <a:r>
              <a:rPr kumimoji="0" lang="el-GR"/>
              <a:t>Πέμπτου επιπέδου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214282" y="0"/>
            <a:ext cx="8786874" cy="2143116"/>
          </a:xfrm>
        </p:spPr>
        <p:txBody>
          <a:bodyPr>
            <a:normAutofit fontScale="90000"/>
          </a:bodyPr>
          <a:lstStyle/>
          <a:p>
            <a:br>
              <a:rPr lang="el-GR" dirty="0"/>
            </a:br>
            <a:br>
              <a:rPr lang="el-GR" dirty="0"/>
            </a:br>
            <a:br>
              <a:rPr lang="el-GR" dirty="0"/>
            </a:br>
            <a:br>
              <a:rPr lang="el-GR" dirty="0"/>
            </a:br>
            <a:r>
              <a:rPr lang="en-US" sz="5300" b="1" dirty="0"/>
              <a:t>Belt alert</a:t>
            </a:r>
            <a:r>
              <a:rPr lang="el-GR" sz="5300" b="1" dirty="0"/>
              <a:t>   </a:t>
            </a:r>
            <a:br>
              <a:rPr lang="el-GR" sz="4000" dirty="0"/>
            </a:br>
            <a:r>
              <a:rPr lang="en-US" sz="3100" dirty="0" err="1"/>
              <a:t>Piecemakers</a:t>
            </a:r>
            <a:r>
              <a:rPr lang="el-GR" sz="3100" dirty="0"/>
              <a:t>  </a:t>
            </a:r>
            <a:br>
              <a:rPr lang="en-US" sz="3100" dirty="0"/>
            </a:br>
            <a:r>
              <a:rPr lang="el-GR" sz="3100" dirty="0"/>
              <a:t> Γυμνάσιο Λίβαδοχωρίου </a:t>
            </a:r>
          </a:p>
        </p:txBody>
      </p:sp>
      <p:pic>
        <p:nvPicPr>
          <p:cNvPr id="5" name="4 - Εικόνα" descr="8064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8794" y="2571744"/>
            <a:ext cx="5422493" cy="40728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Θέση κειμένου"/>
          <p:cNvSpPr>
            <a:spLocks noGrp="1"/>
          </p:cNvSpPr>
          <p:nvPr>
            <p:ph type="body" idx="1"/>
          </p:nvPr>
        </p:nvSpPr>
        <p:spPr>
          <a:xfrm>
            <a:off x="301752" y="1357298"/>
            <a:ext cx="4040188" cy="899676"/>
          </a:xfrm>
        </p:spPr>
        <p:txBody>
          <a:bodyPr/>
          <a:lstStyle/>
          <a:p>
            <a:r>
              <a:rPr lang="el-GR" dirty="0"/>
              <a:t>Σχεδιασμός  εφαρμογής κινητού Τηλεφώνου σε </a:t>
            </a:r>
            <a:r>
              <a:t>App inventor</a:t>
            </a:r>
            <a:endParaRPr lang="el-GR" dirty="0"/>
          </a:p>
        </p:txBody>
      </p:sp>
      <p:sp>
        <p:nvSpPr>
          <p:cNvPr id="6" name="5 - Θέση κειμένου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l-GR" dirty="0"/>
              <a:t>Προγραμματισμός συμβάντων </a:t>
            </a:r>
          </a:p>
        </p:txBody>
      </p:sp>
      <p:pic>
        <p:nvPicPr>
          <p:cNvPr id="9" name="8 - Θέση περιεχομένου" descr="IMG_20240205_111659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6643702" y="2428868"/>
            <a:ext cx="2303876" cy="3071834"/>
          </a:xfrm>
        </p:spPr>
      </p:pic>
      <p:pic>
        <p:nvPicPr>
          <p:cNvPr id="8" name="7 - Θέση περιεχομένου" descr="IMG_20240205_111709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572000" y="2428868"/>
            <a:ext cx="2214578" cy="3071834"/>
          </a:xfrm>
        </p:spPr>
      </p:pic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Οι ρόλοι </a:t>
            </a:r>
          </a:p>
        </p:txBody>
      </p:sp>
      <p:pic>
        <p:nvPicPr>
          <p:cNvPr id="7" name="6 - Εικόνα" descr="Screenshot_20240410-08402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7224" y="2357430"/>
            <a:ext cx="2214578" cy="42148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- TextBox"/>
          <p:cNvSpPr txBox="1"/>
          <p:nvPr/>
        </p:nvSpPr>
        <p:spPr>
          <a:xfrm>
            <a:off x="2571736" y="500042"/>
            <a:ext cx="421484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4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ΕΥΧΑΡΙΣΤΟΥΜΕ </a:t>
            </a:r>
          </a:p>
          <a:p>
            <a:pPr algn="ctr"/>
            <a:r>
              <a:rPr lang="el-GR" sz="4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ΓΙΑ ΤΗΝ ΠΡΟΣΟΧΗ </a:t>
            </a:r>
          </a:p>
          <a:p>
            <a:pPr algn="ctr"/>
            <a:endParaRPr lang="el-GR" sz="4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l-GR" dirty="0"/>
          </a:p>
        </p:txBody>
      </p:sp>
      <p:sp>
        <p:nvSpPr>
          <p:cNvPr id="8" name="7 - TextBox"/>
          <p:cNvSpPr txBox="1"/>
          <p:nvPr/>
        </p:nvSpPr>
        <p:spPr>
          <a:xfrm>
            <a:off x="2714612" y="2928934"/>
            <a:ext cx="4143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4000" b="1" dirty="0">
                <a:solidFill>
                  <a:schemeClr val="accent1">
                    <a:lumMod val="75000"/>
                  </a:schemeClr>
                </a:solidFill>
              </a:rPr>
              <a:t>ΑΚΟΛΟΥΘΕΙ  ΒΙΝΤΕΟ ΕΠΙΔΕΙΞΗΣ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Η ιδέα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900B8F-C0C9-2FF0-B23B-57019016EF9E}"/>
              </a:ext>
            </a:extLst>
          </p:cNvPr>
          <p:cNvSpPr txBox="1"/>
          <p:nvPr/>
        </p:nvSpPr>
        <p:spPr>
          <a:xfrm>
            <a:off x="287524" y="3140968"/>
            <a:ext cx="8568952" cy="2812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 </a:t>
            </a:r>
            <a:r>
              <a:rPr lang="el-G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ιδέα μας στηρίζεται στην δημιουργία ενός συστήματος το οποίο,  αναγνωρίζει την σωματική κατάσταση ευάλωτων ατόμων όπως </a:t>
            </a:r>
            <a:r>
              <a:rPr lang="el-GR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λ.χ</a:t>
            </a:r>
            <a:r>
              <a:rPr lang="el-G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διαβητικών, επιληπτικών, καρδιοπαθών, μοναχικών ηλικιωμένων. Σε περίπτωση ανάγκης το σύστημα μέσα από μια σειρά ελέγχων θα ενημερώνει με τηλεφωνική κλήση τους οικείους, παράλληλα θα αποστέλλει  τις συντεταγμένες περιοχής συμβάντος. </a:t>
            </a:r>
            <a:endParaRPr lang="el-G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l-GR" dirty="0"/>
              <a:t>ι Ομάδες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Ηλεκτρονικοί-Προγραμματιστές </a:t>
            </a:r>
          </a:p>
        </p:txBody>
      </p:sp>
      <p:pic>
        <p:nvPicPr>
          <p:cNvPr id="5" name="4 - Εικόνα" descr="IMG_20240410_09425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43174" y="1428736"/>
            <a:ext cx="3643320" cy="4857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ιμένου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Κατασκευή ηλεκτρονικού κυκλώματος </a:t>
            </a:r>
            <a:r>
              <a:t>arduino</a:t>
            </a:r>
          </a:p>
          <a:p>
            <a:endParaRPr lang="el-GR" dirty="0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l-GR" dirty="0"/>
              <a:t>Προγραμματισμός σε </a:t>
            </a:r>
            <a:r>
              <a:rPr lang="en-US" dirty="0" err="1"/>
              <a:t>Ardublock</a:t>
            </a:r>
            <a:r>
              <a:rPr lang="en-US" dirty="0"/>
              <a:t> </a:t>
            </a:r>
            <a:r>
              <a:rPr lang="el-GR" dirty="0"/>
              <a:t>και </a:t>
            </a:r>
            <a:r>
              <a:rPr lang="en-US" dirty="0" err="1"/>
              <a:t>ide</a:t>
            </a:r>
            <a:r>
              <a:rPr lang="en-US" dirty="0"/>
              <a:t> </a:t>
            </a:r>
            <a:r>
              <a:rPr lang="en-US" dirty="0" err="1"/>
              <a:t>arduino</a:t>
            </a:r>
            <a:endParaRPr lang="en-US" dirty="0"/>
          </a:p>
          <a:p>
            <a:endParaRPr lang="el-GR" dirty="0"/>
          </a:p>
        </p:txBody>
      </p:sp>
      <p:pic>
        <p:nvPicPr>
          <p:cNvPr id="9" name="8 - Θέση περιεχομένου" descr="IMG_20231117_090250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890786" y="2471738"/>
            <a:ext cx="2863453" cy="3817937"/>
          </a:xfrm>
        </p:spPr>
      </p:pic>
      <p:pic>
        <p:nvPicPr>
          <p:cNvPr id="10" name="9 - Θέση περιεχομένου" descr="IMG_20231117_091223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5386983" y="2471738"/>
            <a:ext cx="2865834" cy="3821112"/>
          </a:xfrm>
        </p:spPr>
      </p:pic>
      <p:sp>
        <p:nvSpPr>
          <p:cNvPr id="6" name="5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Οι ρόλοι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Βασικά υλικά</a:t>
            </a:r>
          </a:p>
        </p:txBody>
      </p:sp>
      <p:pic>
        <p:nvPicPr>
          <p:cNvPr id="7" name="6 - Εικόνα" descr="TIL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1571612"/>
            <a:ext cx="2571750" cy="1781175"/>
          </a:xfrm>
          <a:prstGeom prst="rect">
            <a:avLst/>
          </a:prstGeom>
        </p:spPr>
      </p:pic>
      <p:pic>
        <p:nvPicPr>
          <p:cNvPr id="8" name="7 - Εικόνα" descr="ΠΑΛΜΩΝ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570" y="1643050"/>
            <a:ext cx="2143125" cy="2143125"/>
          </a:xfrm>
          <a:prstGeom prst="rect">
            <a:avLst/>
          </a:prstGeom>
        </p:spPr>
      </p:pic>
      <p:pic>
        <p:nvPicPr>
          <p:cNvPr id="9" name="8 - Εικόνα" descr="ARDUIN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50" y="3643314"/>
            <a:ext cx="2543175" cy="1800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 </a:t>
            </a:r>
            <a:r>
              <a:rPr lang="el-GR" dirty="0"/>
              <a:t>κατασκευή </a:t>
            </a:r>
          </a:p>
        </p:txBody>
      </p:sp>
      <p:pic>
        <p:nvPicPr>
          <p:cNvPr id="8" name="7 - Εικόνα" descr="IMG_20240306_0922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1785926"/>
            <a:ext cx="2196719" cy="2928958"/>
          </a:xfrm>
          <a:prstGeom prst="rect">
            <a:avLst/>
          </a:prstGeom>
        </p:spPr>
      </p:pic>
      <p:pic>
        <p:nvPicPr>
          <p:cNvPr id="9" name="8 - Εικόνα" descr="IMG_20240312_09243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868" y="1714488"/>
            <a:ext cx="2250297" cy="3000396"/>
          </a:xfrm>
          <a:prstGeom prst="rect">
            <a:avLst/>
          </a:prstGeom>
        </p:spPr>
      </p:pic>
      <p:pic>
        <p:nvPicPr>
          <p:cNvPr id="10" name="9 - Εικόνα" descr="IMG_20240321_08360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57950" y="1643050"/>
            <a:ext cx="2357455" cy="31432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 </a:t>
            </a:r>
            <a:r>
              <a:rPr lang="el-GR" dirty="0"/>
              <a:t>κατασκευή </a:t>
            </a:r>
          </a:p>
        </p:txBody>
      </p:sp>
      <p:pic>
        <p:nvPicPr>
          <p:cNvPr id="3" name="2 - Εικόνα" descr="IMG_20240321_08362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488" y="1500174"/>
            <a:ext cx="3357586" cy="44767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Τηλεπληροφορικοί</a:t>
            </a:r>
            <a:r>
              <a:rPr lang="el-GR" dirty="0"/>
              <a:t> -Προγραμματιστές </a:t>
            </a:r>
          </a:p>
        </p:txBody>
      </p:sp>
      <p:pic>
        <p:nvPicPr>
          <p:cNvPr id="3" name="2 - Εικόνα" descr="IMG_20240408_10105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7422" y="1571612"/>
            <a:ext cx="4143404" cy="457203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Δημοτικός">
  <a:themeElements>
    <a:clrScheme name="Δημοτικός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Δημοτικός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Δημοτικός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230</TotalTime>
  <Words>113</Words>
  <Application>Microsoft Office PowerPoint</Application>
  <PresentationFormat>Προβολή στην οθόνη (4:3)</PresentationFormat>
  <Paragraphs>18</Paragraphs>
  <Slides>11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11</vt:i4>
      </vt:variant>
    </vt:vector>
  </HeadingPairs>
  <TitlesOfParts>
    <vt:vector size="17" baseType="lpstr">
      <vt:lpstr>Arial</vt:lpstr>
      <vt:lpstr>Calibri</vt:lpstr>
      <vt:lpstr>Georgia</vt:lpstr>
      <vt:lpstr>Wingdings</vt:lpstr>
      <vt:lpstr>Wingdings 2</vt:lpstr>
      <vt:lpstr>Δημοτικός</vt:lpstr>
      <vt:lpstr>    Belt alert    Piecemakers    Γυμνάσιο Λίβαδοχωρίου </vt:lpstr>
      <vt:lpstr>Η ιδέα  </vt:lpstr>
      <vt:lpstr>Oι Ομάδες </vt:lpstr>
      <vt:lpstr>Ηλεκτρονικοί-Προγραμματιστές </vt:lpstr>
      <vt:lpstr>Οι ρόλοι</vt:lpstr>
      <vt:lpstr>Βασικά υλικά</vt:lpstr>
      <vt:lpstr>H κατασκευή </vt:lpstr>
      <vt:lpstr>H κατασκευή </vt:lpstr>
      <vt:lpstr>Τηλεπληροφορικοί -Προγραμματιστές </vt:lpstr>
      <vt:lpstr>Οι ρόλοι 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Belt alert</dc:title>
  <dc:creator>gympi</dc:creator>
  <cp:lastModifiedBy>ΧΑΒΙΑΣ ΝΙΚΟΛΑΟΣ</cp:lastModifiedBy>
  <cp:revision>10</cp:revision>
  <dcterms:created xsi:type="dcterms:W3CDTF">2022-05-11T09:52:10Z</dcterms:created>
  <dcterms:modified xsi:type="dcterms:W3CDTF">2024-04-10T15:01:24Z</dcterms:modified>
</cp:coreProperties>
</file>