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66" r:id="rId4"/>
    <p:sldId id="271" r:id="rId5"/>
    <p:sldId id="267" r:id="rId6"/>
    <p:sldId id="270" r:id="rId7"/>
    <p:sldId id="272" r:id="rId8"/>
    <p:sldId id="258" r:id="rId9"/>
    <p:sldId id="259" r:id="rId10"/>
    <p:sldId id="264" r:id="rId11"/>
    <p:sldId id="268" r:id="rId12"/>
    <p:sldId id="265" r:id="rId1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2"/>
      </p:bgRef>
    </p:bg>
    <p:spTree>
      <p:nvGrpSpPr>
        <p:cNvPr id="1" name=""/>
        <p:cNvGrpSpPr/>
        <p:nvPr/>
      </p:nvGrpSpPr>
      <p:grpSpPr>
        <a:xfrm>
          <a:off x="0" y="0"/>
          <a:ext cx="0" cy="0"/>
          <a:chOff x="0" y="0"/>
          <a:chExt cx="0" cy="0"/>
        </a:xfrm>
      </p:grpSpPr>
      <p:sp>
        <p:nvSpPr>
          <p:cNvPr id="15" name="14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Υπότιτλος"/>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p:txBody>
          <a:bodyPr/>
          <a:lstStyle/>
          <a:p>
            <a:fld id="{2342CEA3-3058-4D43-AE35-B3DA76CB4003}" type="datetimeFigureOut">
              <a:rPr lang="el-GR" smtClean="0"/>
              <a:pPr/>
              <a:t>5/7/2021</a:t>
            </a:fld>
            <a:endParaRPr lang="el-GR"/>
          </a:p>
        </p:txBody>
      </p:sp>
      <p:sp>
        <p:nvSpPr>
          <p:cNvPr id="17" name="16 - Θέση υποσέλιδου"/>
          <p:cNvSpPr>
            <a:spLocks noGrp="1"/>
          </p:cNvSpPr>
          <p:nvPr>
            <p:ph type="ftr" sz="quarter" idx="11"/>
          </p:nvPr>
        </p:nvSpPr>
        <p:spPr/>
        <p:txBody>
          <a:bodyPr/>
          <a:lstStyle/>
          <a:p>
            <a:endParaRPr lang="el-GR"/>
          </a:p>
        </p:txBody>
      </p:sp>
      <p:sp>
        <p:nvSpPr>
          <p:cNvPr id="7" name="6 - Ευθεία γραμμή σύνδεσης"/>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 Ορθογώνιο"/>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 Έλλειψη"/>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Έλλειψη"/>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 Θέση αριθμού διαφάνειας"/>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3F1D1C4-C2D9-4231-9FB2-B2D9D97AA41D}" type="slidenum">
              <a:rPr lang="el-GR" smtClean="0"/>
              <a:pPr/>
              <a:t>‹#›</a:t>
            </a:fld>
            <a:endParaRPr lang="el-GR"/>
          </a:p>
        </p:txBody>
      </p:sp>
      <p:sp>
        <p:nvSpPr>
          <p:cNvPr id="8" name="7 - Τίτλος"/>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2342CEA3-3058-4D43-AE35-B3DA76CB4003}" type="datetimeFigureOut">
              <a:rPr lang="el-GR" smtClean="0"/>
              <a:pPr/>
              <a:t>5/7/2021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bg>
      <p:bgRef idx="1001">
        <a:schemeClr val="bg2"/>
      </p:bgRef>
    </p:bg>
    <p:spTree>
      <p:nvGrpSpPr>
        <p:cNvPr id="1" name=""/>
        <p:cNvGrpSpPr/>
        <p:nvPr/>
      </p:nvGrpSpPr>
      <p:grpSpPr>
        <a:xfrm>
          <a:off x="0" y="0"/>
          <a:ext cx="0" cy="0"/>
          <a:chOff x="0" y="0"/>
          <a:chExt cx="0" cy="0"/>
        </a:xfrm>
      </p:grpSpPr>
      <p:sp>
        <p:nvSpPr>
          <p:cNvPr id="7" name="6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 Ορθογώνιο"/>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Ορθογώνιο"/>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 Ευθεία γραμμή σύνδεσης"/>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 Έλλειψη"/>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 Έλλειψη"/>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 Θέση αριθμού διαφάνειας"/>
          <p:cNvSpPr>
            <a:spLocks noGrp="1"/>
          </p:cNvSpPr>
          <p:nvPr>
            <p:ph type="sldNum" sz="quarter" idx="12"/>
          </p:nvPr>
        </p:nvSpPr>
        <p:spPr>
          <a:xfrm>
            <a:off x="6915912" y="3009901"/>
            <a:ext cx="457200" cy="441325"/>
          </a:xfrm>
        </p:spPr>
        <p:txBody>
          <a:bodyPr/>
          <a:lstStyle/>
          <a:p>
            <a:fld id="{D3F1D1C4-C2D9-4231-9FB2-B2D9D97AA41D}" type="slidenum">
              <a:rPr lang="el-GR" smtClean="0"/>
              <a:pPr/>
              <a:t>‹#›</a:t>
            </a:fld>
            <a:endParaRPr lang="el-GR"/>
          </a:p>
        </p:txBody>
      </p:sp>
      <p:sp>
        <p:nvSpPr>
          <p:cNvPr id="3" name="2 - Θέση κατακόρυφου κειμένου"/>
          <p:cNvSpPr>
            <a:spLocks noGrp="1"/>
          </p:cNvSpPr>
          <p:nvPr>
            <p:ph type="body" orient="vert" idx="1"/>
          </p:nvPr>
        </p:nvSpPr>
        <p:spPr>
          <a:xfrm>
            <a:off x="304800" y="304800"/>
            <a:ext cx="6553200" cy="5821366"/>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2342CEA3-3058-4D43-AE35-B3DA76CB4003}" type="datetimeFigureOut">
              <a:rPr lang="el-GR" smtClean="0"/>
              <a:pPr/>
              <a:t>5/7/2021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2" name="1 - Κατακόρυφος τίτλος"/>
          <p:cNvSpPr>
            <a:spLocks noGrp="1"/>
          </p:cNvSpPr>
          <p:nvPr>
            <p:ph type="title" orient="vert"/>
          </p:nvPr>
        </p:nvSpPr>
        <p:spPr>
          <a:xfrm>
            <a:off x="7391400" y="304801"/>
            <a:ext cx="1447800" cy="5851525"/>
          </a:xfrm>
        </p:spPr>
        <p:txBody>
          <a:bodyPr vert="eaVert"/>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solidFill>
                  <a:schemeClr val="accent3">
                    <a:shade val="75000"/>
                  </a:schemeClr>
                </a:solidFill>
              </a:defRPr>
            </a:lvl1p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2342CEA3-3058-4D43-AE35-B3DA76CB4003}" type="datetimeFigureOut">
              <a:rPr lang="el-GR" smtClean="0"/>
              <a:pPr/>
              <a:t>5/7/2021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a:xfrm>
            <a:off x="4361688" y="1026372"/>
            <a:ext cx="457200" cy="441325"/>
          </a:xfrm>
        </p:spPr>
        <p:txBody>
          <a:bodyPr/>
          <a:lstStyle/>
          <a:p>
            <a:fld id="{D3F1D1C4-C2D9-4231-9FB2-B2D9D97AA41D}" type="slidenum">
              <a:rPr lang="el-GR" smtClean="0"/>
              <a:pPr/>
              <a:t>‹#›</a:t>
            </a:fld>
            <a:endParaRPr lang="el-GR"/>
          </a:p>
        </p:txBody>
      </p:sp>
      <p:sp>
        <p:nvSpPr>
          <p:cNvPr id="8" name="7 - Θέση περιεχομένου"/>
          <p:cNvSpPr>
            <a:spLocks noGrp="1"/>
          </p:cNvSpPr>
          <p:nvPr>
            <p:ph sz="quarter" idx="1"/>
          </p:nvPr>
        </p:nvSpPr>
        <p:spPr>
          <a:xfrm>
            <a:off x="301752" y="1527048"/>
            <a:ext cx="850392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1"/>
      </p:bgRef>
    </p:bg>
    <p:spTree>
      <p:nvGrpSpPr>
        <p:cNvPr id="1" name=""/>
        <p:cNvGrpSpPr/>
        <p:nvPr/>
      </p:nvGrpSpPr>
      <p:grpSpPr>
        <a:xfrm>
          <a:off x="0" y="0"/>
          <a:ext cx="0" cy="0"/>
          <a:chOff x="0" y="0"/>
          <a:chExt cx="0" cy="0"/>
        </a:xfrm>
      </p:grpSpPr>
      <p:sp>
        <p:nvSpPr>
          <p:cNvPr id="17" name="16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 Ορθογώνιο"/>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 Θέση κειμένου"/>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13" name="12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 Ορθογώνιο"/>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 Θέση υποσέλιδου"/>
          <p:cNvSpPr>
            <a:spLocks noGrp="1"/>
          </p:cNvSpPr>
          <p:nvPr>
            <p:ph type="ftr" sz="quarter" idx="11"/>
          </p:nvPr>
        </p:nvSpPr>
        <p:spPr/>
        <p:txBody>
          <a:bodyPr/>
          <a:lstStyle/>
          <a:p>
            <a:endParaRPr lang="el-GR"/>
          </a:p>
        </p:txBody>
      </p:sp>
      <p:sp>
        <p:nvSpPr>
          <p:cNvPr id="4" name="3 - Θέση ημερομηνίας"/>
          <p:cNvSpPr>
            <a:spLocks noGrp="1"/>
          </p:cNvSpPr>
          <p:nvPr>
            <p:ph type="dt" sz="half" idx="10"/>
          </p:nvPr>
        </p:nvSpPr>
        <p:spPr/>
        <p:txBody>
          <a:bodyPr/>
          <a:lstStyle/>
          <a:p>
            <a:fld id="{2342CEA3-3058-4D43-AE35-B3DA76CB4003}" type="datetimeFigureOut">
              <a:rPr lang="el-GR" smtClean="0"/>
              <a:pPr/>
              <a:t>5/7/2021</a:t>
            </a:fld>
            <a:endParaRPr lang="el-GR"/>
          </a:p>
        </p:txBody>
      </p:sp>
      <p:sp>
        <p:nvSpPr>
          <p:cNvPr id="8" name="7 - Ευθεία γραμμή σύνδεσης"/>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 Έλλειψη"/>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Έλλειψη"/>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 Θέση αριθμού διαφάνειας"/>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3F1D1C4-C2D9-4231-9FB2-B2D9D97AA41D}" type="slidenum">
              <a:rPr lang="el-GR" smtClean="0"/>
              <a:pPr/>
              <a:t>‹#›</a:t>
            </a:fld>
            <a:endParaRPr lang="el-GR"/>
          </a:p>
        </p:txBody>
      </p:sp>
      <p:sp>
        <p:nvSpPr>
          <p:cNvPr id="2" name="1 - Τίτλος"/>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301752" y="228600"/>
            <a:ext cx="8534400" cy="758952"/>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a:xfrm>
            <a:off x="5791200" y="6409944"/>
            <a:ext cx="3044952" cy="365760"/>
          </a:xfrm>
        </p:spPr>
        <p:txBody>
          <a:bodyPr/>
          <a:lstStyle/>
          <a:p>
            <a:fld id="{2342CEA3-3058-4D43-AE35-B3DA76CB4003}" type="datetimeFigureOut">
              <a:rPr lang="el-GR" smtClean="0"/>
              <a:pPr/>
              <a:t>5/7/2021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
        <p:nvSpPr>
          <p:cNvPr id="8" name="7 - Ευθεία γραμμή σύνδεσης"/>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 Θέση περιεχομένου"/>
          <p:cNvSpPr>
            <a:spLocks noGrp="1"/>
          </p:cNvSpPr>
          <p:nvPr>
            <p:ph sz="half" idx="1"/>
          </p:nvPr>
        </p:nvSpPr>
        <p:spPr>
          <a:xfrm>
            <a:off x="301752" y="1371600"/>
            <a:ext cx="4038600" cy="4681728"/>
          </a:xfrm>
        </p:spPr>
        <p:txBody>
          <a:bodyPr/>
          <a:lstStyle>
            <a:lvl1pPr>
              <a:defRPr sz="2500"/>
            </a:lvl1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2" name="11 - Θέση περιεχομένου"/>
          <p:cNvSpPr>
            <a:spLocks noGrp="1"/>
          </p:cNvSpPr>
          <p:nvPr>
            <p:ph sz="half" idx="2"/>
          </p:nvPr>
        </p:nvSpPr>
        <p:spPr>
          <a:xfrm>
            <a:off x="4800600" y="1371600"/>
            <a:ext cx="4038600" cy="4681728"/>
          </a:xfrm>
        </p:spPr>
        <p:txBody>
          <a:bodyPr/>
          <a:lstStyle>
            <a:lvl1pPr>
              <a:defRPr sz="2500"/>
            </a:lvl1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Σύγκριση">
    <p:bg>
      <p:bgRef idx="1001">
        <a:schemeClr val="bg2"/>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 Ορθογώνιο"/>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 Ορθογώνιο"/>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Ορθογώνιο"/>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 Θέση κειμένου"/>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2342CEA3-3058-4D43-AE35-B3DA76CB4003}" type="datetimeFigureOut">
              <a:rPr lang="el-GR" smtClean="0"/>
              <a:pPr/>
              <a:t>5/7/2021</a:t>
            </a:fld>
            <a:endParaRPr lang="el-GR"/>
          </a:p>
        </p:txBody>
      </p:sp>
      <p:sp>
        <p:nvSpPr>
          <p:cNvPr id="8" name="7 - Θέση υποσέλιδου"/>
          <p:cNvSpPr>
            <a:spLocks noGrp="1"/>
          </p:cNvSpPr>
          <p:nvPr>
            <p:ph type="ftr" sz="quarter" idx="11"/>
          </p:nvPr>
        </p:nvSpPr>
        <p:spPr>
          <a:xfrm>
            <a:off x="304800" y="6409944"/>
            <a:ext cx="3581400" cy="365760"/>
          </a:xfrm>
        </p:spPr>
        <p:txBody>
          <a:bodyPr/>
          <a:lstStyle/>
          <a:p>
            <a:endParaRPr lang="el-GR"/>
          </a:p>
        </p:txBody>
      </p:sp>
      <p:sp>
        <p:nvSpPr>
          <p:cNvPr id="15" name="14 - Ευθεία γραμμή σύνδεσης"/>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 Θέση περιεχομένου"/>
          <p:cNvSpPr>
            <a:spLocks noGrp="1"/>
          </p:cNvSpPr>
          <p:nvPr>
            <p:ph sz="quarter" idx="2"/>
          </p:nvPr>
        </p:nvSpPr>
        <p:spPr>
          <a:xfrm>
            <a:off x="301752" y="2471383"/>
            <a:ext cx="4041648" cy="3818404"/>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6" name="25 - Θέση περιεχομένου"/>
          <p:cNvSpPr>
            <a:spLocks noGrp="1"/>
          </p:cNvSpPr>
          <p:nvPr>
            <p:ph sz="quarter" idx="4"/>
          </p:nvPr>
        </p:nvSpPr>
        <p:spPr>
          <a:xfrm>
            <a:off x="4800600" y="2471383"/>
            <a:ext cx="4038600" cy="382219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5" name="24 - Έλλειψη"/>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 Έλλειψη"/>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Θέση αριθμού διαφάνειας"/>
          <p:cNvSpPr>
            <a:spLocks noGrp="1"/>
          </p:cNvSpPr>
          <p:nvPr>
            <p:ph type="sldNum" sz="quarter" idx="12"/>
          </p:nvPr>
        </p:nvSpPr>
        <p:spPr>
          <a:xfrm>
            <a:off x="4343400" y="1042416"/>
            <a:ext cx="457200" cy="441325"/>
          </a:xfrm>
        </p:spPr>
        <p:txBody>
          <a:bodyPr/>
          <a:lstStyle>
            <a:lvl1pPr algn="ctr">
              <a:defRPr/>
            </a:lvl1pPr>
          </a:lstStyle>
          <a:p>
            <a:fld id="{D3F1D1C4-C2D9-4231-9FB2-B2D9D97AA41D}" type="slidenum">
              <a:rPr lang="el-GR" smtClean="0"/>
              <a:pPr/>
              <a:t>‹#›</a:t>
            </a:fld>
            <a:endParaRPr lang="el-GR"/>
          </a:p>
        </p:txBody>
      </p:sp>
      <p:sp>
        <p:nvSpPr>
          <p:cNvPr id="23" name="22 - Τίτλος"/>
          <p:cNvSpPr>
            <a:spLocks noGrp="1"/>
          </p:cNvSpPr>
          <p:nvPr>
            <p:ph type="title"/>
          </p:nvPr>
        </p:nvSpPr>
        <p:spPr/>
        <p:txBody>
          <a:bodyPr rtlCol="0" anchor="b" anchorCtr="0"/>
          <a:lstStyle/>
          <a:p>
            <a:r>
              <a:rPr kumimoji="0" lang="el-GR" smtClean="0"/>
              <a:t>Kλικ για επεξεργασία του τίτλου</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2342CEA3-3058-4D43-AE35-B3DA76CB4003}" type="datetimeFigureOut">
              <a:rPr lang="el-GR" smtClean="0"/>
              <a:pPr/>
              <a:t>5/7/2021</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a:xfrm>
            <a:off x="4343400" y="1036020"/>
            <a:ext cx="457200" cy="441325"/>
          </a:xfrm>
        </p:spPr>
        <p:txBody>
          <a:bodyPr/>
          <a:lstStyle/>
          <a:p>
            <a:fld id="{D3F1D1C4-C2D9-4231-9FB2-B2D9D97AA41D}"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7" name="6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 Ορθογώνιο"/>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 Ορθογώνιο"/>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 Ορθογώνιο"/>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 Θέση ημερομηνίας"/>
          <p:cNvSpPr>
            <a:spLocks noGrp="1"/>
          </p:cNvSpPr>
          <p:nvPr>
            <p:ph type="dt" sz="half" idx="10"/>
          </p:nvPr>
        </p:nvSpPr>
        <p:spPr/>
        <p:txBody>
          <a:bodyPr/>
          <a:lstStyle/>
          <a:p>
            <a:fld id="{2342CEA3-3058-4D43-AE35-B3DA76CB4003}" type="datetimeFigureOut">
              <a:rPr lang="el-GR" smtClean="0"/>
              <a:pPr/>
              <a:t>5/7/2021</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a:xfrm>
            <a:off x="4267200" y="6324600"/>
            <a:ext cx="609600" cy="441324"/>
          </a:xfrm>
        </p:spPr>
        <p:txBody>
          <a:bodyPr/>
          <a:lstStyle>
            <a:lvl1pPr>
              <a:defRPr>
                <a:solidFill>
                  <a:srgbClr val="FFFFFF"/>
                </a:solidFill>
              </a:defRPr>
            </a:lvl1pPr>
          </a:lstStyle>
          <a:p>
            <a:fld id="{D3F1D1C4-C2D9-4231-9FB2-B2D9D97AA41D}"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9" name="18 - Ορθογώνιο"/>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 Ορθογώνιο"/>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 Τίτλος"/>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8" name="7 - Ορθογώνιο"/>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 Ευθεία γραμμή σύνδεσης"/>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 Θέση περιεχομένου"/>
          <p:cNvSpPr>
            <a:spLocks noGrp="1"/>
          </p:cNvSpPr>
          <p:nvPr>
            <p:ph sz="quarter" idx="1"/>
          </p:nvPr>
        </p:nvSpPr>
        <p:spPr>
          <a:xfrm>
            <a:off x="3124200" y="685800"/>
            <a:ext cx="5638800" cy="5410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0" name="9 - Έλλειψη"/>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Έλλειψη"/>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 Θέση αριθμού διαφάνειας"/>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3F1D1C4-C2D9-4231-9FB2-B2D9D97AA41D}" type="slidenum">
              <a:rPr lang="el-GR" smtClean="0"/>
              <a:pPr/>
              <a:t>‹#›</a:t>
            </a:fld>
            <a:endParaRPr lang="el-GR"/>
          </a:p>
        </p:txBody>
      </p:sp>
      <p:sp>
        <p:nvSpPr>
          <p:cNvPr id="21" name="20 - Ορθογώνιο"/>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 Θέση ημερομηνίας"/>
          <p:cNvSpPr>
            <a:spLocks noGrp="1"/>
          </p:cNvSpPr>
          <p:nvPr>
            <p:ph type="dt" sz="half" idx="10"/>
          </p:nvPr>
        </p:nvSpPr>
        <p:spPr/>
        <p:txBody>
          <a:bodyPr/>
          <a:lstStyle/>
          <a:p>
            <a:fld id="{2342CEA3-3058-4D43-AE35-B3DA76CB4003}" type="datetimeFigureOut">
              <a:rPr lang="el-GR" smtClean="0"/>
              <a:pPr/>
              <a:t>5/7/2021</a:t>
            </a:fld>
            <a:endParaRPr lang="el-GR"/>
          </a:p>
        </p:txBody>
      </p:sp>
      <p:sp>
        <p:nvSpPr>
          <p:cNvPr id="6" name="5 - Θέση υποσέλιδου"/>
          <p:cNvSpPr>
            <a:spLocks noGrp="1"/>
          </p:cNvSpPr>
          <p:nvPr>
            <p:ph type="ftr" sz="quarter" idx="11"/>
          </p:nvPr>
        </p:nvSpPr>
        <p:spPr>
          <a:xfrm>
            <a:off x="301752" y="6410848"/>
            <a:ext cx="3383280" cy="365760"/>
          </a:xfrm>
        </p:spPr>
        <p:txBody>
          <a:bodyPr/>
          <a:lstStyle/>
          <a:p>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21" name="20 - Ευθεία γραμμή σύνδεσης"/>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 Ορθογώνιο"/>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 Ορθογώνιο"/>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 Ορθογώνιο"/>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 Έλλειψη"/>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Έλλειψη"/>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 Θέση αριθμού διαφάνειας"/>
          <p:cNvSpPr>
            <a:spLocks noGrp="1"/>
          </p:cNvSpPr>
          <p:nvPr>
            <p:ph type="sldNum" sz="quarter" idx="12"/>
          </p:nvPr>
        </p:nvSpPr>
        <p:spPr>
          <a:xfrm>
            <a:off x="1371600" y="312738"/>
            <a:ext cx="457200" cy="441325"/>
          </a:xfrm>
        </p:spPr>
        <p:txBody>
          <a:bodyPr/>
          <a:lstStyle/>
          <a:p>
            <a:fld id="{D3F1D1C4-C2D9-4231-9FB2-B2D9D97AA41D}" type="slidenum">
              <a:rPr lang="el-GR" smtClean="0"/>
              <a:pPr/>
              <a:t>‹#›</a:t>
            </a:fld>
            <a:endParaRPr lang="el-GR"/>
          </a:p>
        </p:txBody>
      </p:sp>
      <p:sp>
        <p:nvSpPr>
          <p:cNvPr id="2" name="1 - Τίτλος"/>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3000375" y="609600"/>
            <a:ext cx="5867400" cy="4267200"/>
          </a:xfrm>
        </p:spPr>
        <p:txBody>
          <a:bodyPr/>
          <a:lstStyle>
            <a:lvl1pPr marL="0" indent="0">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22" name="21 - Ορθογώνιο"/>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 Θέση ημερομηνίας"/>
          <p:cNvSpPr>
            <a:spLocks noGrp="1"/>
          </p:cNvSpPr>
          <p:nvPr>
            <p:ph type="dt" sz="half" idx="10"/>
          </p:nvPr>
        </p:nvSpPr>
        <p:spPr>
          <a:xfrm>
            <a:off x="5788152" y="6404984"/>
            <a:ext cx="3044952" cy="365760"/>
          </a:xfrm>
        </p:spPr>
        <p:txBody>
          <a:bodyPr/>
          <a:lstStyle/>
          <a:p>
            <a:fld id="{2342CEA3-3058-4D43-AE35-B3DA76CB4003}" type="datetimeFigureOut">
              <a:rPr lang="el-GR" smtClean="0"/>
              <a:pPr/>
              <a:t>5/7/2021</a:t>
            </a:fld>
            <a:endParaRPr lang="el-GR"/>
          </a:p>
        </p:txBody>
      </p:sp>
      <p:sp>
        <p:nvSpPr>
          <p:cNvPr id="6" name="5 - Θέση υποσέλιδου"/>
          <p:cNvSpPr>
            <a:spLocks noGrp="1"/>
          </p:cNvSpPr>
          <p:nvPr>
            <p:ph type="ftr" sz="quarter" idx="11"/>
          </p:nvPr>
        </p:nvSpPr>
        <p:spPr>
          <a:xfrm>
            <a:off x="301752" y="6410848"/>
            <a:ext cx="3584448" cy="365760"/>
          </a:xfrm>
        </p:spPr>
        <p:txBody>
          <a:bodyPr/>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 Ορθογώνιο"/>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 Ορθογώνιο"/>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 Ορθογώνιο"/>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 Ορθογώνιο"/>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 Ορθογώνιο"/>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 Θέση ημερομηνίας"/>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342CEA3-3058-4D43-AE35-B3DA76CB4003}" type="datetimeFigureOut">
              <a:rPr lang="el-GR" smtClean="0"/>
              <a:pPr/>
              <a:t>5/7/2021</a:t>
            </a:fld>
            <a:endParaRPr lang="el-GR"/>
          </a:p>
        </p:txBody>
      </p:sp>
      <p:sp>
        <p:nvSpPr>
          <p:cNvPr id="3" name="2 - Θέση υποσέλιδου"/>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l-GR"/>
          </a:p>
        </p:txBody>
      </p:sp>
      <p:sp>
        <p:nvSpPr>
          <p:cNvPr id="8" name="7 - Ορθογώνιο"/>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 Ευθεία γραμμή σύνδεσης"/>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 Έλλειψη"/>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 Έλλειψη"/>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 Θέση αριθμού διαφάνειας"/>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3F1D1C4-C2D9-4231-9FB2-B2D9D97AA41D}" type="slidenum">
              <a:rPr lang="el-GR" smtClean="0"/>
              <a:pPr/>
              <a:t>‹#›</a:t>
            </a:fld>
            <a:endParaRPr lang="el-GR"/>
          </a:p>
        </p:txBody>
      </p:sp>
      <p:sp>
        <p:nvSpPr>
          <p:cNvPr id="22" name="21 - Θέση τίτλου"/>
          <p:cNvSpPr>
            <a:spLocks noGrp="1"/>
          </p:cNvSpPr>
          <p:nvPr>
            <p:ph type="title"/>
          </p:nvPr>
        </p:nvSpPr>
        <p:spPr>
          <a:xfrm>
            <a:off x="301752" y="228600"/>
            <a:ext cx="8534400" cy="758952"/>
          </a:xfrm>
          <a:prstGeom prst="rect">
            <a:avLst/>
          </a:prstGeom>
        </p:spPr>
        <p:txBody>
          <a:bodyPr vert="horz" anchor="b">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2tk3hngBkoI"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Υπότιτλος"/>
          <p:cNvSpPr>
            <a:spLocks noGrp="1"/>
          </p:cNvSpPr>
          <p:nvPr>
            <p:ph type="subTitle" idx="1"/>
          </p:nvPr>
        </p:nvSpPr>
        <p:spPr/>
        <p:txBody>
          <a:bodyPr/>
          <a:lstStyle/>
          <a:p>
            <a:endParaRPr lang="el-GR" dirty="0" smtClean="0"/>
          </a:p>
          <a:p>
            <a:endParaRPr lang="el-GR" dirty="0" smtClean="0"/>
          </a:p>
          <a:p>
            <a:endParaRPr lang="el-GR" dirty="0" smtClean="0"/>
          </a:p>
          <a:p>
            <a:r>
              <a:rPr lang="el-GR" dirty="0" smtClean="0"/>
              <a:t>Γυμνάσιο </a:t>
            </a:r>
            <a:r>
              <a:rPr lang="el-GR" dirty="0" err="1" smtClean="0"/>
              <a:t>Λιβαδοχωρίου</a:t>
            </a:r>
            <a:r>
              <a:rPr lang="el-GR" dirty="0" smtClean="0"/>
              <a:t> </a:t>
            </a:r>
            <a:r>
              <a:rPr lang="el-GR" dirty="0" err="1" smtClean="0"/>
              <a:t>΄λημνου</a:t>
            </a:r>
            <a:endParaRPr lang="el-GR" dirty="0" smtClean="0"/>
          </a:p>
          <a:p>
            <a:endParaRPr lang="el-GR" dirty="0" smtClean="0"/>
          </a:p>
          <a:p>
            <a:endParaRPr lang="el-GR" dirty="0"/>
          </a:p>
        </p:txBody>
      </p:sp>
      <p:sp>
        <p:nvSpPr>
          <p:cNvPr id="2" name="1 - Τίτλος"/>
          <p:cNvSpPr>
            <a:spLocks noGrp="1"/>
          </p:cNvSpPr>
          <p:nvPr>
            <p:ph type="ctrTitle"/>
          </p:nvPr>
        </p:nvSpPr>
        <p:spPr/>
        <p:txBody>
          <a:bodyPr>
            <a:normAutofit fontScale="90000"/>
          </a:bodyPr>
          <a:lstStyle/>
          <a:p>
            <a:r>
              <a:rPr lang="el-GR" dirty="0" smtClean="0"/>
              <a:t>Έξυπνη </a:t>
            </a:r>
            <a:r>
              <a:rPr lang="el-GR" dirty="0" smtClean="0"/>
              <a:t>ταΐστρα αδέσποτων ζώων</a:t>
            </a:r>
            <a:r>
              <a:rPr lang="el-GR" dirty="0" smtClean="0"/>
              <a:t/>
            </a:r>
            <a:br>
              <a:rPr lang="el-GR" dirty="0" smtClean="0"/>
            </a:br>
            <a:endParaRPr lang="el-G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 Τίτλος"/>
          <p:cNvSpPr>
            <a:spLocks noGrp="1"/>
          </p:cNvSpPr>
          <p:nvPr>
            <p:ph type="title"/>
          </p:nvPr>
        </p:nvSpPr>
        <p:spPr/>
        <p:txBody>
          <a:bodyPr/>
          <a:lstStyle/>
          <a:p>
            <a:r>
              <a:rPr lang="el-GR" dirty="0" smtClean="0"/>
              <a:t>Ο κώδικας σε </a:t>
            </a:r>
            <a:r>
              <a:rPr lang="en-US" dirty="0" err="1" smtClean="0"/>
              <a:t>miniblog</a:t>
            </a:r>
            <a:endParaRPr lang="el-GR" dirty="0"/>
          </a:p>
        </p:txBody>
      </p:sp>
      <p:sp>
        <p:nvSpPr>
          <p:cNvPr id="4" name="3 - Θέση περιεχομένου"/>
          <p:cNvSpPr>
            <a:spLocks noGrp="1"/>
          </p:cNvSpPr>
          <p:nvPr>
            <p:ph sz="quarter" idx="1"/>
          </p:nvPr>
        </p:nvSpPr>
        <p:spPr/>
        <p:txBody>
          <a:bodyPr>
            <a:normAutofit fontScale="25000" lnSpcReduction="20000"/>
          </a:bodyPr>
          <a:lstStyle/>
          <a:p>
            <a:r>
              <a:rPr lang="en-US" dirty="0" smtClean="0"/>
              <a:t>#include &lt;</a:t>
            </a:r>
            <a:r>
              <a:rPr lang="en-US" dirty="0" err="1" smtClean="0"/>
              <a:t>mbq.h</a:t>
            </a:r>
            <a:r>
              <a:rPr lang="en-US" dirty="0" smtClean="0"/>
              <a:t>&gt;</a:t>
            </a:r>
          </a:p>
          <a:p>
            <a:r>
              <a:rPr lang="en-US" dirty="0" smtClean="0"/>
              <a:t>#include &lt;</a:t>
            </a:r>
            <a:r>
              <a:rPr lang="en-US" dirty="0" err="1" smtClean="0"/>
              <a:t>PingIRReceiver.h</a:t>
            </a:r>
            <a:r>
              <a:rPr lang="en-US" dirty="0" smtClean="0"/>
              <a:t>&gt;</a:t>
            </a:r>
          </a:p>
          <a:p>
            <a:endParaRPr lang="en-US" dirty="0" smtClean="0"/>
          </a:p>
          <a:p>
            <a:r>
              <a:rPr lang="en-US" dirty="0" smtClean="0"/>
              <a:t>void setup()</a:t>
            </a:r>
          </a:p>
          <a:p>
            <a:r>
              <a:rPr lang="en-US" dirty="0" smtClean="0"/>
              <a:t>{</a:t>
            </a:r>
          </a:p>
          <a:p>
            <a:r>
              <a:rPr lang="en-US" dirty="0" smtClean="0"/>
              <a:t>	</a:t>
            </a:r>
            <a:r>
              <a:rPr lang="en-US" dirty="0" err="1" smtClean="0"/>
              <a:t>initBoard</a:t>
            </a:r>
            <a:r>
              <a:rPr lang="en-US" dirty="0" smtClean="0"/>
              <a:t>();</a:t>
            </a:r>
          </a:p>
          <a:p>
            <a:r>
              <a:rPr lang="en-US" dirty="0" smtClean="0"/>
              <a:t>	float </a:t>
            </a:r>
            <a:r>
              <a:rPr lang="en-US" dirty="0" err="1" smtClean="0"/>
              <a:t>chek</a:t>
            </a:r>
            <a:r>
              <a:rPr lang="en-US" dirty="0" smtClean="0"/>
              <a:t> = 0;</a:t>
            </a:r>
          </a:p>
          <a:p>
            <a:r>
              <a:rPr lang="en-US" dirty="0" smtClean="0"/>
              <a:t>	while(true)</a:t>
            </a:r>
          </a:p>
          <a:p>
            <a:r>
              <a:rPr lang="en-US" dirty="0" smtClean="0"/>
              <a:t>	{</a:t>
            </a:r>
          </a:p>
          <a:p>
            <a:r>
              <a:rPr lang="en-US" dirty="0" smtClean="0"/>
              <a:t>		if((</a:t>
            </a:r>
            <a:r>
              <a:rPr lang="en-US" dirty="0" err="1" smtClean="0"/>
              <a:t>hcsrMeasureCM</a:t>
            </a:r>
            <a:r>
              <a:rPr lang="en-US" dirty="0" smtClean="0"/>
              <a:t>(D9)&lt;40))</a:t>
            </a:r>
          </a:p>
          <a:p>
            <a:r>
              <a:rPr lang="en-US" dirty="0" smtClean="0"/>
              <a:t>		{</a:t>
            </a:r>
          </a:p>
          <a:p>
            <a:r>
              <a:rPr lang="en-US" dirty="0" smtClean="0"/>
              <a:t>			</a:t>
            </a:r>
            <a:r>
              <a:rPr lang="en-US" dirty="0" err="1" smtClean="0"/>
              <a:t>chek</a:t>
            </a:r>
            <a:r>
              <a:rPr lang="en-US" dirty="0" smtClean="0"/>
              <a:t> = 1;</a:t>
            </a:r>
          </a:p>
          <a:p>
            <a:r>
              <a:rPr lang="en-US" dirty="0" smtClean="0"/>
              <a:t>			</a:t>
            </a:r>
            <a:r>
              <a:rPr lang="en-US" dirty="0" err="1" smtClean="0"/>
              <a:t>DigitalWrite</a:t>
            </a:r>
            <a:r>
              <a:rPr lang="en-US" dirty="0" smtClean="0"/>
              <a:t>(D13_LED, true);</a:t>
            </a:r>
          </a:p>
          <a:p>
            <a:r>
              <a:rPr lang="en-US" dirty="0" smtClean="0"/>
              <a:t>			servo0.attachAndWrite(0);</a:t>
            </a:r>
          </a:p>
          <a:p>
            <a:r>
              <a:rPr lang="en-US" dirty="0" smtClean="0"/>
              <a:t>			for(unsigned </a:t>
            </a:r>
            <a:r>
              <a:rPr lang="en-US" dirty="0" err="1" smtClean="0"/>
              <a:t>int</a:t>
            </a:r>
            <a:r>
              <a:rPr lang="en-US" dirty="0" smtClean="0"/>
              <a:t> _</a:t>
            </a:r>
            <a:r>
              <a:rPr lang="en-US" dirty="0" err="1" smtClean="0"/>
              <a:t>i</a:t>
            </a:r>
            <a:r>
              <a:rPr lang="en-US" dirty="0" smtClean="0"/>
              <a:t>=0; _</a:t>
            </a:r>
            <a:r>
              <a:rPr lang="en-US" dirty="0" err="1" smtClean="0"/>
              <a:t>i</a:t>
            </a:r>
            <a:r>
              <a:rPr lang="en-US" dirty="0" smtClean="0"/>
              <a:t>&lt;(unsigned </a:t>
            </a:r>
            <a:r>
              <a:rPr lang="en-US" dirty="0" err="1" smtClean="0"/>
              <a:t>int</a:t>
            </a:r>
            <a:r>
              <a:rPr lang="en-US" dirty="0" smtClean="0"/>
              <a:t>)(180); _</a:t>
            </a:r>
            <a:r>
              <a:rPr lang="en-US" dirty="0" err="1" smtClean="0"/>
              <a:t>i</a:t>
            </a:r>
            <a:r>
              <a:rPr lang="en-US" dirty="0" smtClean="0"/>
              <a:t>++)</a:t>
            </a:r>
          </a:p>
          <a:p>
            <a:r>
              <a:rPr lang="en-US" dirty="0" smtClean="0"/>
              <a:t>			{</a:t>
            </a:r>
          </a:p>
          <a:p>
            <a:r>
              <a:rPr lang="en-US" dirty="0" smtClean="0"/>
              <a:t>				servo0.attachAndWrite((servo0.read()+1));</a:t>
            </a:r>
          </a:p>
          <a:p>
            <a:r>
              <a:rPr lang="en-US" dirty="0" smtClean="0"/>
              <a:t>				delay(15);</a:t>
            </a:r>
          </a:p>
          <a:p>
            <a:r>
              <a:rPr lang="en-US" dirty="0" smtClean="0"/>
              <a:t>			}</a:t>
            </a:r>
          </a:p>
          <a:p>
            <a:r>
              <a:rPr lang="en-US" dirty="0" smtClean="0"/>
              <a:t>			delay(3000);</a:t>
            </a:r>
          </a:p>
          <a:p>
            <a:r>
              <a:rPr lang="en-US" dirty="0" smtClean="0"/>
              <a:t>			for(unsigned </a:t>
            </a:r>
            <a:r>
              <a:rPr lang="en-US" dirty="0" err="1" smtClean="0"/>
              <a:t>int</a:t>
            </a:r>
            <a:r>
              <a:rPr lang="en-US" dirty="0" smtClean="0"/>
              <a:t> _</a:t>
            </a:r>
            <a:r>
              <a:rPr lang="en-US" dirty="0" err="1" smtClean="0"/>
              <a:t>i</a:t>
            </a:r>
            <a:r>
              <a:rPr lang="en-US" dirty="0" smtClean="0"/>
              <a:t>=0; _</a:t>
            </a:r>
            <a:r>
              <a:rPr lang="en-US" dirty="0" err="1" smtClean="0"/>
              <a:t>i</a:t>
            </a:r>
            <a:r>
              <a:rPr lang="en-US" dirty="0" smtClean="0"/>
              <a:t>&lt;(unsigned </a:t>
            </a:r>
            <a:r>
              <a:rPr lang="en-US" dirty="0" err="1" smtClean="0"/>
              <a:t>int</a:t>
            </a:r>
            <a:r>
              <a:rPr lang="en-US" dirty="0" smtClean="0"/>
              <a:t>)(180); _</a:t>
            </a:r>
            <a:r>
              <a:rPr lang="en-US" dirty="0" err="1" smtClean="0"/>
              <a:t>i</a:t>
            </a:r>
            <a:r>
              <a:rPr lang="en-US" dirty="0" smtClean="0"/>
              <a:t>++)</a:t>
            </a:r>
          </a:p>
          <a:p>
            <a:r>
              <a:rPr lang="en-US" dirty="0" smtClean="0"/>
              <a:t>			{</a:t>
            </a:r>
          </a:p>
          <a:p>
            <a:r>
              <a:rPr lang="en-US" dirty="0" smtClean="0"/>
              <a:t>				servo0.attachAndWrite((servo0.read()-1));</a:t>
            </a:r>
          </a:p>
          <a:p>
            <a:r>
              <a:rPr lang="en-US" dirty="0" smtClean="0"/>
              <a:t>				delay(15);</a:t>
            </a:r>
          </a:p>
          <a:p>
            <a:r>
              <a:rPr lang="en-US" dirty="0" smtClean="0"/>
              <a:t>			}</a:t>
            </a:r>
          </a:p>
          <a:p>
            <a:r>
              <a:rPr lang="en-US" dirty="0" smtClean="0"/>
              <a:t>			</a:t>
            </a:r>
            <a:r>
              <a:rPr lang="en-US" dirty="0" err="1" smtClean="0"/>
              <a:t>DigitalWrite</a:t>
            </a:r>
            <a:r>
              <a:rPr lang="en-US" dirty="0" smtClean="0"/>
              <a:t>(D13_LED, false);</a:t>
            </a:r>
          </a:p>
          <a:p>
            <a:r>
              <a:rPr lang="en-US" dirty="0" smtClean="0"/>
              <a:t>		}</a:t>
            </a:r>
          </a:p>
          <a:p>
            <a:r>
              <a:rPr lang="en-US" dirty="0" smtClean="0"/>
              <a:t>		else</a:t>
            </a:r>
          </a:p>
          <a:p>
            <a:r>
              <a:rPr lang="en-US" dirty="0" smtClean="0"/>
              <a:t>		{</a:t>
            </a:r>
          </a:p>
          <a:p>
            <a:r>
              <a:rPr lang="en-US" dirty="0" smtClean="0"/>
              <a:t>		}</a:t>
            </a:r>
          </a:p>
          <a:p>
            <a:r>
              <a:rPr lang="en-US" dirty="0" smtClean="0"/>
              <a:t>		if(((</a:t>
            </a:r>
            <a:r>
              <a:rPr lang="en-US" dirty="0" err="1" smtClean="0"/>
              <a:t>int</a:t>
            </a:r>
            <a:r>
              <a:rPr lang="en-US" dirty="0" smtClean="0"/>
              <a:t>)(</a:t>
            </a:r>
            <a:r>
              <a:rPr lang="en-US" dirty="0" err="1" smtClean="0"/>
              <a:t>chek</a:t>
            </a:r>
            <a:r>
              <a:rPr lang="en-US" dirty="0" smtClean="0"/>
              <a:t>)==(</a:t>
            </a:r>
            <a:r>
              <a:rPr lang="en-US" dirty="0" err="1" smtClean="0"/>
              <a:t>int</a:t>
            </a:r>
            <a:r>
              <a:rPr lang="en-US" dirty="0" smtClean="0"/>
              <a:t>)(1)))</a:t>
            </a:r>
          </a:p>
          <a:p>
            <a:r>
              <a:rPr lang="en-US" dirty="0" smtClean="0"/>
              <a:t>		{</a:t>
            </a:r>
          </a:p>
          <a:p>
            <a:r>
              <a:rPr lang="en-US" dirty="0" smtClean="0"/>
              <a:t>			delay(500000);</a:t>
            </a:r>
          </a:p>
          <a:p>
            <a:r>
              <a:rPr lang="en-US" dirty="0" smtClean="0"/>
              <a:t>			</a:t>
            </a:r>
            <a:r>
              <a:rPr lang="en-US" dirty="0" err="1" smtClean="0"/>
              <a:t>chek</a:t>
            </a:r>
            <a:r>
              <a:rPr lang="en-US" dirty="0" smtClean="0"/>
              <a:t> = 0;</a:t>
            </a:r>
          </a:p>
          <a:p>
            <a:r>
              <a:rPr lang="en-US" dirty="0" smtClean="0"/>
              <a:t>		}</a:t>
            </a:r>
          </a:p>
          <a:p>
            <a:r>
              <a:rPr lang="en-US" dirty="0" smtClean="0"/>
              <a:t>		else</a:t>
            </a:r>
          </a:p>
          <a:p>
            <a:r>
              <a:rPr lang="en-US" dirty="0" smtClean="0"/>
              <a:t>		{</a:t>
            </a:r>
          </a:p>
          <a:p>
            <a:r>
              <a:rPr lang="en-US" dirty="0" smtClean="0"/>
              <a:t>		}</a:t>
            </a:r>
          </a:p>
          <a:p>
            <a:r>
              <a:rPr lang="en-US" dirty="0" smtClean="0"/>
              <a:t>	}</a:t>
            </a:r>
          </a:p>
          <a:p>
            <a:r>
              <a:rPr lang="en-US" dirty="0" smtClean="0"/>
              <a:t>}</a:t>
            </a:r>
          </a:p>
          <a:p>
            <a:endParaRPr lang="en-US" dirty="0" smtClean="0"/>
          </a:p>
          <a:p>
            <a:r>
              <a:rPr lang="en-US" dirty="0" smtClean="0"/>
              <a:t>void loop()</a:t>
            </a:r>
          </a:p>
          <a:p>
            <a:r>
              <a:rPr lang="en-US" dirty="0" smtClean="0"/>
              <a:t>{</a:t>
            </a:r>
          </a:p>
          <a:p>
            <a:r>
              <a:rPr lang="en-US" dirty="0" smtClean="0"/>
              <a:t>}</a:t>
            </a:r>
            <a:endParaRPr lang="el-G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Το </a:t>
            </a:r>
            <a:r>
              <a:rPr lang="el-GR" smtClean="0"/>
              <a:t>τελικό </a:t>
            </a:r>
            <a:r>
              <a:rPr lang="el-GR" smtClean="0"/>
              <a:t>αποτελεσμα </a:t>
            </a:r>
            <a:endParaRPr lang="el-GR" dirty="0"/>
          </a:p>
        </p:txBody>
      </p:sp>
      <p:pic>
        <p:nvPicPr>
          <p:cNvPr id="9" name="8 - Θέση περιεχομένου" descr="IMG_20210531_114311.jpg"/>
          <p:cNvPicPr>
            <a:picLocks noGrp="1" noChangeAspect="1"/>
          </p:cNvPicPr>
          <p:nvPr>
            <p:ph sz="quarter" idx="2"/>
          </p:nvPr>
        </p:nvPicPr>
        <p:blipFill>
          <a:blip r:embed="rId2" cstate="print"/>
          <a:stretch>
            <a:fillRect/>
          </a:stretch>
        </p:blipFill>
        <p:spPr>
          <a:xfrm>
            <a:off x="714348" y="2357430"/>
            <a:ext cx="3214710" cy="3960814"/>
          </a:xfrm>
        </p:spPr>
      </p:pic>
      <p:pic>
        <p:nvPicPr>
          <p:cNvPr id="10" name="9 - Θέση περιεχομένου" descr="IMG_20210608_082105.jpg"/>
          <p:cNvPicPr>
            <a:picLocks noGrp="1" noChangeAspect="1"/>
          </p:cNvPicPr>
          <p:nvPr>
            <p:ph sz="quarter" idx="4"/>
          </p:nvPr>
        </p:nvPicPr>
        <p:blipFill>
          <a:blip r:embed="rId3" cstate="print"/>
          <a:stretch>
            <a:fillRect/>
          </a:stretch>
        </p:blipFill>
        <p:spPr>
          <a:xfrm>
            <a:off x="5286380" y="2357430"/>
            <a:ext cx="2865834" cy="382111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TextBox"/>
          <p:cNvSpPr txBox="1"/>
          <p:nvPr/>
        </p:nvSpPr>
        <p:spPr>
          <a:xfrm>
            <a:off x="2214546" y="2714620"/>
            <a:ext cx="5357850" cy="2123658"/>
          </a:xfrm>
          <a:prstGeom prst="rect">
            <a:avLst/>
          </a:prstGeom>
          <a:noFill/>
        </p:spPr>
        <p:txBody>
          <a:bodyPr wrap="square" rtlCol="0">
            <a:spAutoFit/>
          </a:bodyPr>
          <a:lstStyle/>
          <a:p>
            <a:pPr algn="ctr"/>
            <a:r>
              <a:rPr lang="el-GR" sz="4400" dirty="0" smtClean="0">
                <a:solidFill>
                  <a:schemeClr val="accent1"/>
                </a:solidFill>
              </a:rPr>
              <a:t>ΕΥΧΑΡΙΣΤΟΥΜΕ!!</a:t>
            </a:r>
            <a:endParaRPr lang="en-US" sz="4400" dirty="0" smtClean="0">
              <a:solidFill>
                <a:schemeClr val="accent1"/>
              </a:solidFill>
            </a:endParaRPr>
          </a:p>
          <a:p>
            <a:pPr algn="ctr"/>
            <a:r>
              <a:rPr lang="el-GR" sz="4400" dirty="0" smtClean="0">
                <a:solidFill>
                  <a:schemeClr val="accent1"/>
                </a:solidFill>
                <a:hlinkClick r:id="rId2"/>
              </a:rPr>
              <a:t>Πιέστε εδώ </a:t>
            </a:r>
            <a:r>
              <a:rPr lang="el-GR" sz="4400" dirty="0" smtClean="0">
                <a:solidFill>
                  <a:schemeClr val="accent1"/>
                </a:solidFill>
              </a:rPr>
              <a:t>για το βίντεο της δοκιμής  </a:t>
            </a:r>
            <a:endParaRPr lang="el-GR" sz="4400" dirty="0">
              <a:solidFill>
                <a:schemeClr val="accent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 Θέση κειμένου"/>
          <p:cNvSpPr>
            <a:spLocks noGrp="1"/>
          </p:cNvSpPr>
          <p:nvPr>
            <p:ph type="body" idx="1"/>
          </p:nvPr>
        </p:nvSpPr>
        <p:spPr/>
        <p:txBody>
          <a:bodyPr/>
          <a:lstStyle/>
          <a:p>
            <a:pPr algn="ctr"/>
            <a:r>
              <a:rPr lang="el-GR" dirty="0" smtClean="0"/>
              <a:t>Κεντρική ιδέα</a:t>
            </a:r>
            <a:endParaRPr lang="el-GR" dirty="0"/>
          </a:p>
        </p:txBody>
      </p:sp>
      <p:sp>
        <p:nvSpPr>
          <p:cNvPr id="6" name="5 - Θέση κειμένου"/>
          <p:cNvSpPr>
            <a:spLocks noGrp="1"/>
          </p:cNvSpPr>
          <p:nvPr>
            <p:ph type="body" sz="half" idx="3"/>
          </p:nvPr>
        </p:nvSpPr>
        <p:spPr/>
        <p:txBody>
          <a:bodyPr/>
          <a:lstStyle/>
          <a:p>
            <a:pPr algn="ctr"/>
            <a:r>
              <a:rPr lang="el-GR" dirty="0" smtClean="0"/>
              <a:t>Σχέδιο</a:t>
            </a:r>
            <a:endParaRPr lang="el-GR" dirty="0"/>
          </a:p>
        </p:txBody>
      </p:sp>
      <p:sp>
        <p:nvSpPr>
          <p:cNvPr id="3" name="2 - Θέση περιεχομένου"/>
          <p:cNvSpPr>
            <a:spLocks noGrp="1"/>
          </p:cNvSpPr>
          <p:nvPr>
            <p:ph sz="quarter" idx="2"/>
          </p:nvPr>
        </p:nvSpPr>
        <p:spPr/>
        <p:txBody>
          <a:bodyPr>
            <a:normAutofit fontScale="47500" lnSpcReduction="20000"/>
          </a:bodyPr>
          <a:lstStyle/>
          <a:p>
            <a:pPr algn="just">
              <a:buNone/>
            </a:pPr>
            <a:r>
              <a:rPr lang="el-GR" dirty="0" smtClean="0"/>
              <a:t>Η βασική ιδέα του έργου στηρίζεται στην διαπίστωση των μαθητών αναφορικά με το κενό που υπάρχει στην περιοχή μας στο πεδίο της σίτισης των αδέσποτων ζώων. Έτσι, ως ομάδα σκεφτήκαμε να δημιουργήσουμε μια έξυπνη ταΐστρα αδέσποτων ζώων και επειδή προσφάτως έγινε ανακαίνιση στις τουαλέτες της σχολικής μονάδας , η </a:t>
            </a:r>
            <a:r>
              <a:rPr lang="el-GR" dirty="0" smtClean="0"/>
              <a:t>ιδέα </a:t>
            </a:r>
            <a:r>
              <a:rPr lang="el-GR" dirty="0" smtClean="0"/>
              <a:t>της ομάδας ήταν να ανακυκλώσουμε τα καζανάκια μετατρέποντας τα σε έξυπνες συσκευές που θα ικανοποιούν τις ανάγκες τις κεντρικής ιδέας. Στην απορροή από το καζανάκι προσαρμόζεται ο αυτοματισμός ο οποίος αποτελείται από μια πλακέτα </a:t>
            </a:r>
            <a:r>
              <a:rPr lang="el-GR" dirty="0" err="1" smtClean="0"/>
              <a:t>arduino</a:t>
            </a:r>
            <a:r>
              <a:rPr lang="el-GR" dirty="0" smtClean="0"/>
              <a:t>, αισθητήρα κίνησης HC-SR04 και ένα </a:t>
            </a:r>
            <a:r>
              <a:rPr lang="el-GR" dirty="0" err="1" smtClean="0"/>
              <a:t>Servo</a:t>
            </a:r>
            <a:r>
              <a:rPr lang="el-GR" dirty="0" smtClean="0"/>
              <a:t>. Όταν το ζώο πλησιάζει σε προκαθορισμένη απόσταση από τον αισθητήρα τότε ανοίγει αυτόματα το πώμα της ταΐστρας για συγκεκριμένο χρονικό διάστημα έτσι ώστε να πέσει επαρκή ποσότητα τροφής.</a:t>
            </a:r>
            <a:endParaRPr lang="el-GR" dirty="0"/>
          </a:p>
        </p:txBody>
      </p:sp>
      <p:sp>
        <p:nvSpPr>
          <p:cNvPr id="4" name="3 - Τίτλος"/>
          <p:cNvSpPr>
            <a:spLocks noGrp="1"/>
          </p:cNvSpPr>
          <p:nvPr>
            <p:ph type="title"/>
          </p:nvPr>
        </p:nvSpPr>
        <p:spPr/>
        <p:txBody>
          <a:bodyPr/>
          <a:lstStyle/>
          <a:p>
            <a:r>
              <a:rPr lang="el-GR" dirty="0" smtClean="0"/>
              <a:t>Περιγραφή</a:t>
            </a:r>
            <a:endParaRPr lang="el-GR" dirty="0"/>
          </a:p>
        </p:txBody>
      </p:sp>
      <p:pic>
        <p:nvPicPr>
          <p:cNvPr id="8" name="7 - Θέση περιεχομένου"/>
          <p:cNvPicPr>
            <a:picLocks noGrp="1"/>
          </p:cNvPicPr>
          <p:nvPr>
            <p:ph sz="quarter" idx="4"/>
          </p:nvPr>
        </p:nvPicPr>
        <p:blipFill>
          <a:blip r:embed="rId2"/>
          <a:srcRect r="58566"/>
          <a:stretch>
            <a:fillRect/>
          </a:stretch>
        </p:blipFill>
        <p:spPr bwMode="auto">
          <a:xfrm>
            <a:off x="5000628" y="2428868"/>
            <a:ext cx="3357586" cy="307183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Τα υλικά</a:t>
            </a:r>
            <a:endParaRPr lang="el-GR" dirty="0"/>
          </a:p>
        </p:txBody>
      </p:sp>
      <p:pic>
        <p:nvPicPr>
          <p:cNvPr id="6" name="5 - Θέση περιεχομένου"/>
          <p:cNvPicPr>
            <a:picLocks noGrp="1"/>
          </p:cNvPicPr>
          <p:nvPr>
            <p:ph sz="quarter" idx="1"/>
          </p:nvPr>
        </p:nvPicPr>
        <p:blipFill>
          <a:blip r:embed="rId2"/>
          <a:srcRect/>
          <a:stretch>
            <a:fillRect/>
          </a:stretch>
        </p:blipFill>
        <p:spPr bwMode="auto">
          <a:xfrm>
            <a:off x="1571604" y="4000504"/>
            <a:ext cx="6143668" cy="2286016"/>
          </a:xfrm>
          <a:prstGeom prst="rect">
            <a:avLst/>
          </a:prstGeom>
          <a:noFill/>
          <a:ln w="9525">
            <a:noFill/>
            <a:miter lim="800000"/>
            <a:headEnd/>
            <a:tailEnd/>
          </a:ln>
        </p:spPr>
      </p:pic>
      <p:pic>
        <p:nvPicPr>
          <p:cNvPr id="7" name="6 - Εικόνα" descr="ard.jpg"/>
          <p:cNvPicPr>
            <a:picLocks noChangeAspect="1"/>
          </p:cNvPicPr>
          <p:nvPr/>
        </p:nvPicPr>
        <p:blipFill>
          <a:blip r:embed="rId3"/>
          <a:stretch>
            <a:fillRect/>
          </a:stretch>
        </p:blipFill>
        <p:spPr>
          <a:xfrm>
            <a:off x="428596" y="1643050"/>
            <a:ext cx="1514475" cy="1514475"/>
          </a:xfrm>
          <a:prstGeom prst="rect">
            <a:avLst/>
          </a:prstGeom>
        </p:spPr>
      </p:pic>
      <p:pic>
        <p:nvPicPr>
          <p:cNvPr id="8" name="8 - Θέση περιεχομένου" descr="aisth.jpg"/>
          <p:cNvPicPr>
            <a:picLocks noChangeAspect="1"/>
          </p:cNvPicPr>
          <p:nvPr/>
        </p:nvPicPr>
        <p:blipFill>
          <a:blip r:embed="rId4"/>
          <a:stretch>
            <a:fillRect/>
          </a:stretch>
        </p:blipFill>
        <p:spPr>
          <a:xfrm>
            <a:off x="2214546" y="1714488"/>
            <a:ext cx="1514475" cy="1514475"/>
          </a:xfrm>
          <a:prstGeom prst="rect">
            <a:avLst/>
          </a:prstGeom>
        </p:spPr>
      </p:pic>
      <p:pic>
        <p:nvPicPr>
          <p:cNvPr id="9" name="8 - Εικόνα" descr="kalodio.jpg"/>
          <p:cNvPicPr>
            <a:picLocks noChangeAspect="1"/>
          </p:cNvPicPr>
          <p:nvPr/>
        </p:nvPicPr>
        <p:blipFill>
          <a:blip r:embed="rId5" cstate="print"/>
          <a:stretch>
            <a:fillRect/>
          </a:stretch>
        </p:blipFill>
        <p:spPr>
          <a:xfrm>
            <a:off x="3929058" y="1714488"/>
            <a:ext cx="2000264" cy="1500198"/>
          </a:xfrm>
          <a:prstGeom prst="rect">
            <a:avLst/>
          </a:prstGeom>
        </p:spPr>
      </p:pic>
      <p:pic>
        <p:nvPicPr>
          <p:cNvPr id="10" name="9 - Εικόνα" descr="zervo.jpg"/>
          <p:cNvPicPr>
            <a:picLocks noChangeAspect="1"/>
          </p:cNvPicPr>
          <p:nvPr/>
        </p:nvPicPr>
        <p:blipFill>
          <a:blip r:embed="rId6"/>
          <a:stretch>
            <a:fillRect/>
          </a:stretch>
        </p:blipFill>
        <p:spPr>
          <a:xfrm>
            <a:off x="6215074" y="1785926"/>
            <a:ext cx="1967350" cy="142876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Υπότιτλος"/>
          <p:cNvSpPr>
            <a:spLocks noGrp="1"/>
          </p:cNvSpPr>
          <p:nvPr>
            <p:ph type="subTitle" idx="1"/>
          </p:nvPr>
        </p:nvSpPr>
        <p:spPr/>
        <p:txBody>
          <a:bodyPr/>
          <a:lstStyle/>
          <a:p>
            <a:r>
              <a:rPr lang="el-GR" dirty="0" smtClean="0"/>
              <a:t>Η κατασκευή </a:t>
            </a:r>
            <a:endParaRPr lang="el-GR" dirty="0"/>
          </a:p>
        </p:txBody>
      </p:sp>
      <p:sp>
        <p:nvSpPr>
          <p:cNvPr id="2" name="1 - Τίτλος"/>
          <p:cNvSpPr>
            <a:spLocks noGrp="1"/>
          </p:cNvSpPr>
          <p:nvPr>
            <p:ph type="ctrTitle"/>
          </p:nvPr>
        </p:nvSpPr>
        <p:spPr/>
        <p:txBody>
          <a:bodyPr/>
          <a:lstStyle/>
          <a:p>
            <a:r>
              <a:rPr lang="el-GR" dirty="0" smtClean="0"/>
              <a:t>Στάδιο 1</a:t>
            </a:r>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Η κατασκευή</a:t>
            </a:r>
            <a:endParaRPr lang="el-GR" dirty="0"/>
          </a:p>
        </p:txBody>
      </p:sp>
      <p:pic>
        <p:nvPicPr>
          <p:cNvPr id="13" name="12 - Εικόνα" descr="to_kazanaki.jpg"/>
          <p:cNvPicPr>
            <a:picLocks noChangeAspect="1"/>
          </p:cNvPicPr>
          <p:nvPr/>
        </p:nvPicPr>
        <p:blipFill>
          <a:blip r:embed="rId2" cstate="print"/>
          <a:stretch>
            <a:fillRect/>
          </a:stretch>
        </p:blipFill>
        <p:spPr>
          <a:xfrm>
            <a:off x="1285852" y="1571612"/>
            <a:ext cx="1928826" cy="2378885"/>
          </a:xfrm>
          <a:prstGeom prst="rect">
            <a:avLst/>
          </a:prstGeom>
        </p:spPr>
      </p:pic>
      <p:pic>
        <p:nvPicPr>
          <p:cNvPr id="14" name="13 - Εικόνα" descr="to_mpitoni.jpg"/>
          <p:cNvPicPr>
            <a:picLocks noChangeAspect="1"/>
          </p:cNvPicPr>
          <p:nvPr/>
        </p:nvPicPr>
        <p:blipFill>
          <a:blip r:embed="rId3" cstate="print"/>
          <a:stretch>
            <a:fillRect/>
          </a:stretch>
        </p:blipFill>
        <p:spPr>
          <a:xfrm>
            <a:off x="1285852" y="4143380"/>
            <a:ext cx="1912590" cy="2214578"/>
          </a:xfrm>
          <a:prstGeom prst="rect">
            <a:avLst/>
          </a:prstGeom>
        </p:spPr>
      </p:pic>
      <p:pic>
        <p:nvPicPr>
          <p:cNvPr id="15" name="14 - Εικόνα" descr="h_synthesi_1.jpg"/>
          <p:cNvPicPr>
            <a:picLocks noChangeAspect="1"/>
          </p:cNvPicPr>
          <p:nvPr/>
        </p:nvPicPr>
        <p:blipFill>
          <a:blip r:embed="rId4" cstate="print"/>
          <a:stretch>
            <a:fillRect/>
          </a:stretch>
        </p:blipFill>
        <p:spPr>
          <a:xfrm>
            <a:off x="5500694" y="2714620"/>
            <a:ext cx="1928808" cy="2643206"/>
          </a:xfrm>
          <a:prstGeom prst="rect">
            <a:avLst/>
          </a:prstGeom>
        </p:spPr>
      </p:pic>
      <p:sp>
        <p:nvSpPr>
          <p:cNvPr id="18" name="17 - Δεξιό άγκιστρο"/>
          <p:cNvSpPr/>
          <p:nvPr/>
        </p:nvSpPr>
        <p:spPr>
          <a:xfrm>
            <a:off x="3786182" y="2214554"/>
            <a:ext cx="1500198" cy="3786214"/>
          </a:xfrm>
          <a:prstGeom prst="rightBrace">
            <a:avLst>
              <a:gd name="adj1" fmla="val 8333"/>
              <a:gd name="adj2" fmla="val 4905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Το φιλοτέχνημα της κατασκευής</a:t>
            </a:r>
            <a:endParaRPr lang="el-GR" dirty="0"/>
          </a:p>
        </p:txBody>
      </p:sp>
      <p:pic>
        <p:nvPicPr>
          <p:cNvPr id="12" name="11 - Εικόνα" descr="IMG_20210309_104901.jpg"/>
          <p:cNvPicPr>
            <a:picLocks noChangeAspect="1"/>
          </p:cNvPicPr>
          <p:nvPr/>
        </p:nvPicPr>
        <p:blipFill>
          <a:blip r:embed="rId2" cstate="print"/>
          <a:stretch>
            <a:fillRect/>
          </a:stretch>
        </p:blipFill>
        <p:spPr>
          <a:xfrm>
            <a:off x="785786" y="1500174"/>
            <a:ext cx="2078196" cy="2286016"/>
          </a:xfrm>
          <a:prstGeom prst="rect">
            <a:avLst/>
          </a:prstGeom>
        </p:spPr>
      </p:pic>
      <p:pic>
        <p:nvPicPr>
          <p:cNvPr id="16" name="15 - Εικόνα" descr="IMG-17dbe675451543e6683f004de18970f2-V.jpg"/>
          <p:cNvPicPr>
            <a:picLocks noChangeAspect="1"/>
          </p:cNvPicPr>
          <p:nvPr/>
        </p:nvPicPr>
        <p:blipFill>
          <a:blip r:embed="rId3" cstate="print"/>
          <a:stretch>
            <a:fillRect/>
          </a:stretch>
        </p:blipFill>
        <p:spPr>
          <a:xfrm>
            <a:off x="714348" y="4000504"/>
            <a:ext cx="2071702" cy="2357454"/>
          </a:xfrm>
          <a:prstGeom prst="rect">
            <a:avLst/>
          </a:prstGeom>
        </p:spPr>
      </p:pic>
      <p:pic>
        <p:nvPicPr>
          <p:cNvPr id="17" name="16 - Εικόνα" descr="IMG_20210526_123049.jpg"/>
          <p:cNvPicPr>
            <a:picLocks noChangeAspect="1"/>
          </p:cNvPicPr>
          <p:nvPr/>
        </p:nvPicPr>
        <p:blipFill>
          <a:blip r:embed="rId4" cstate="print"/>
          <a:stretch>
            <a:fillRect/>
          </a:stretch>
        </p:blipFill>
        <p:spPr>
          <a:xfrm>
            <a:off x="4786314" y="2500306"/>
            <a:ext cx="2214578" cy="2357454"/>
          </a:xfrm>
          <a:prstGeom prst="rect">
            <a:avLst/>
          </a:prstGeom>
        </p:spPr>
      </p:pic>
      <p:sp>
        <p:nvSpPr>
          <p:cNvPr id="9" name="8 - Δεξιό άγκιστρο"/>
          <p:cNvSpPr/>
          <p:nvPr/>
        </p:nvSpPr>
        <p:spPr>
          <a:xfrm>
            <a:off x="3286116" y="2143116"/>
            <a:ext cx="1143008" cy="35719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Υπότιτλος"/>
          <p:cNvSpPr>
            <a:spLocks noGrp="1"/>
          </p:cNvSpPr>
          <p:nvPr>
            <p:ph type="subTitle" idx="1"/>
          </p:nvPr>
        </p:nvSpPr>
        <p:spPr/>
        <p:txBody>
          <a:bodyPr/>
          <a:lstStyle/>
          <a:p>
            <a:r>
              <a:rPr lang="el-GR" dirty="0" smtClean="0"/>
              <a:t>Το </a:t>
            </a:r>
            <a:r>
              <a:rPr lang="el-GR" dirty="0" err="1" smtClean="0"/>
              <a:t>κυκλωμα</a:t>
            </a:r>
            <a:endParaRPr lang="el-GR" dirty="0"/>
          </a:p>
        </p:txBody>
      </p:sp>
      <p:sp>
        <p:nvSpPr>
          <p:cNvPr id="2" name="1 - Τίτλος"/>
          <p:cNvSpPr>
            <a:spLocks noGrp="1"/>
          </p:cNvSpPr>
          <p:nvPr>
            <p:ph type="ctrTitle"/>
          </p:nvPr>
        </p:nvSpPr>
        <p:spPr/>
        <p:txBody>
          <a:bodyPr/>
          <a:lstStyle/>
          <a:p>
            <a:r>
              <a:rPr lang="el-GR" dirty="0" smtClean="0"/>
              <a:t>Στάδιο 2</a:t>
            </a:r>
            <a:endParaRPr lang="el-G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 Τίτλος"/>
          <p:cNvSpPr>
            <a:spLocks noGrp="1"/>
          </p:cNvSpPr>
          <p:nvPr>
            <p:ph type="title"/>
          </p:nvPr>
        </p:nvSpPr>
        <p:spPr/>
        <p:txBody>
          <a:bodyPr/>
          <a:lstStyle/>
          <a:p>
            <a:r>
              <a:rPr lang="el-GR" dirty="0" smtClean="0"/>
              <a:t>Η σύνθεση του κυκλώματος   </a:t>
            </a:r>
            <a:endParaRPr lang="el-GR" dirty="0"/>
          </a:p>
        </p:txBody>
      </p:sp>
      <p:pic>
        <p:nvPicPr>
          <p:cNvPr id="10" name="9 - Θέση περιεχομένου" descr="IMG_20210526_123446.jpg"/>
          <p:cNvPicPr>
            <a:picLocks noGrp="1" noChangeAspect="1"/>
          </p:cNvPicPr>
          <p:nvPr>
            <p:ph sz="quarter" idx="2"/>
          </p:nvPr>
        </p:nvPicPr>
        <p:blipFill>
          <a:blip r:embed="rId2" cstate="print"/>
          <a:stretch>
            <a:fillRect/>
          </a:stretch>
        </p:blipFill>
        <p:spPr>
          <a:xfrm>
            <a:off x="890786" y="2471738"/>
            <a:ext cx="2863453" cy="3817937"/>
          </a:xfrm>
        </p:spPr>
      </p:pic>
      <p:pic>
        <p:nvPicPr>
          <p:cNvPr id="11" name="10 - Θέση περιεχομένου" descr="IMG_20210526_124813.jpg"/>
          <p:cNvPicPr>
            <a:picLocks noGrp="1" noChangeAspect="1"/>
          </p:cNvPicPr>
          <p:nvPr>
            <p:ph sz="quarter" idx="4"/>
          </p:nvPr>
        </p:nvPicPr>
        <p:blipFill>
          <a:blip r:embed="rId3" cstate="print"/>
          <a:stretch>
            <a:fillRect/>
          </a:stretch>
        </p:blipFill>
        <p:spPr>
          <a:xfrm>
            <a:off x="5072066" y="2471738"/>
            <a:ext cx="3180751" cy="382111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pic>
        <p:nvPicPr>
          <p:cNvPr id="7" name="6 - Θέση περιεχομένου" descr="IMG_20210526_130318.jpg"/>
          <p:cNvPicPr>
            <a:picLocks noGrp="1" noChangeAspect="1"/>
          </p:cNvPicPr>
          <p:nvPr>
            <p:ph sz="quarter" idx="2"/>
          </p:nvPr>
        </p:nvPicPr>
        <p:blipFill>
          <a:blip r:embed="rId2" cstate="print"/>
          <a:stretch>
            <a:fillRect/>
          </a:stretch>
        </p:blipFill>
        <p:spPr>
          <a:xfrm>
            <a:off x="890786" y="2471738"/>
            <a:ext cx="2863453" cy="3817937"/>
          </a:xfrm>
        </p:spPr>
      </p:pic>
      <p:pic>
        <p:nvPicPr>
          <p:cNvPr id="8" name="7 - Θέση περιεχομένου" descr="IMG_20210526_133620.jpg"/>
          <p:cNvPicPr>
            <a:picLocks noGrp="1" noChangeAspect="1"/>
          </p:cNvPicPr>
          <p:nvPr>
            <p:ph sz="quarter" idx="4"/>
          </p:nvPr>
        </p:nvPicPr>
        <p:blipFill>
          <a:blip r:embed="rId3" cstate="print"/>
          <a:stretch>
            <a:fillRect/>
          </a:stretch>
        </p:blipFill>
        <p:spPr>
          <a:xfrm>
            <a:off x="5357818" y="2357430"/>
            <a:ext cx="2865834" cy="3786214"/>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Δημοτικός">
  <a:themeElements>
    <a:clrScheme name="Δημοτικός">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Δημοτικός">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Δημοτικός">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147</TotalTime>
  <Words>187</Words>
  <PresentationFormat>Προβολή στην οθόνη (4:3)</PresentationFormat>
  <Paragraphs>65</Paragraphs>
  <Slides>12</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12</vt:i4>
      </vt:variant>
    </vt:vector>
  </HeadingPairs>
  <TitlesOfParts>
    <vt:vector size="13" baseType="lpstr">
      <vt:lpstr>Δημοτικός</vt:lpstr>
      <vt:lpstr>Έξυπνη ταΐστρα αδέσποτων ζώων </vt:lpstr>
      <vt:lpstr>Περιγραφή</vt:lpstr>
      <vt:lpstr>Τα υλικά</vt:lpstr>
      <vt:lpstr>Στάδιο 1</vt:lpstr>
      <vt:lpstr>Η κατασκευή</vt:lpstr>
      <vt:lpstr>Το φιλοτέχνημα της κατασκευής</vt:lpstr>
      <vt:lpstr>Στάδιο 2</vt:lpstr>
      <vt:lpstr>Η σύνθεση του κυκλώματος   </vt:lpstr>
      <vt:lpstr>Διαφάνεια 9</vt:lpstr>
      <vt:lpstr>Ο κώδικας σε miniblog</vt:lpstr>
      <vt:lpstr>Το τελικό αποτελεσμα </vt:lpstr>
      <vt:lpstr>Διαφάνεια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Έξυπνα γυαλιά </dc:title>
  <dc:creator>ΝΙΚΟΛΑΟΣ ΧΑΒΙΑΣ</dc:creator>
  <cp:lastModifiedBy>ΝΙΚΟΛΑΟΣ ΧΑΒΙΑΣ</cp:lastModifiedBy>
  <cp:revision>27</cp:revision>
  <dcterms:created xsi:type="dcterms:W3CDTF">2021-04-01T05:55:49Z</dcterms:created>
  <dcterms:modified xsi:type="dcterms:W3CDTF">2021-07-05T05:57:11Z</dcterms:modified>
</cp:coreProperties>
</file>