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purl.oclc.org/ooxml/officeDocument/relationships/metadata/thumbnail" Target="docProps/thumbnail.jpeg"/><Relationship Id="rId1" Type="http://purl.oclc.org/ooxml/officeDocument/relationships/officeDocument" Target="ppt/presentation.xml"/><Relationship Id="rId4" Type="http://purl.oclc.org/ooxml/officeDocument/relationships/extendedProperties" Target="docProps/app.xml"/></Relationships>
</file>

<file path=ppt/presentation.xml><?xml version="1.0" encoding="utf-8"?>
<p:presentation xmlns:a="http://purl.oclc.org/ooxml/drawingml/main" xmlns:r="http://purl.oclc.org/ooxml/officeDocument/relationships" xmlns:p="http://purl.oclc.org/ooxml/presentationml/main" saveSubsetFonts="1" conformance="strict">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purl.oclc.org/ooxml/drawingml/main" xmlns:r="http://purl.oclc.org/ooxml/officeDocument/relationships" xmlns:p="http://purl.oclc.org/ooxml/presentationml/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purl.oclc.org/ooxml/drawingml/main" def="{5C22544A-7EE6-4342-B048-85BDC9FD1C3A}"/>
</file>

<file path=ppt/viewProps.xml><?xml version="1.0" encoding="utf-8"?>
<p:viewPr xmlns:a="http://purl.oclc.org/ooxml/drawingml/main" xmlns:r="http://purl.oclc.org/ooxml/officeDocument/relationships" xmlns:p="http://purl.oclc.org/ooxml/presentationml/main" lastView="sldThumbnailView">
  <p:normalViewPr horzBarState="maximized">
    <p:restoredLeft sz="15.987%" autoAdjust="0"/>
    <p:restoredTop sz="94.66%"/>
  </p:normalViewPr>
  <p:slideViewPr>
    <p:cSldViewPr snapToGrid="0">
      <p:cViewPr varScale="1">
        <p:scale>
          <a:sx n="111" d="100"/>
          <a:sy n="111" d="100"/>
        </p:scale>
        <p:origin x="45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purl.oclc.org/ooxml/officeDocument/relationships/slide" Target="slides/slide7.xml"/><Relationship Id="rId3" Type="http://purl.oclc.org/ooxml/officeDocument/relationships/slide" Target="slides/slide2.xml"/><Relationship Id="rId7" Type="http://purl.oclc.org/ooxml/officeDocument/relationships/slide" Target="slides/slide6.xml"/><Relationship Id="rId12" Type="http://purl.oclc.org/ooxml/officeDocument/relationships/tableStyles" Target="tableStyles.xml"/><Relationship Id="rId2" Type="http://purl.oclc.org/ooxml/officeDocument/relationships/slide" Target="slides/slide1.xml"/><Relationship Id="rId1" Type="http://purl.oclc.org/ooxml/officeDocument/relationships/slideMaster" Target="slideMasters/slideMaster1.xml"/><Relationship Id="rId6" Type="http://purl.oclc.org/ooxml/officeDocument/relationships/slide" Target="slides/slide5.xml"/><Relationship Id="rId11" Type="http://purl.oclc.org/ooxml/officeDocument/relationships/theme" Target="theme/theme1.xml"/><Relationship Id="rId5" Type="http://purl.oclc.org/ooxml/officeDocument/relationships/slide" Target="slides/slide4.xml"/><Relationship Id="rId10" Type="http://purl.oclc.org/ooxml/officeDocument/relationships/viewProps" Target="viewProps.xml"/><Relationship Id="rId4" Type="http://purl.oclc.org/ooxml/officeDocument/relationships/slide" Target="slides/slide3.xml"/><Relationship Id="rId9" Type="http://purl.oclc.org/ooxml/officeDocument/relationships/presProps" Target="presProps.xml"/></Relationships>
</file>

<file path=ppt/slideLayouts/_rels/slideLayout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0.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1.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1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2.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3.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4.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5.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6.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7.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8.xml.rels><?xml version="1.0" encoding="UTF-8" standalone="yes"?>
<Relationships xmlns="http://schemas.openxmlformats.org/package/2006/relationships"><Relationship Id="rId1" Type="http://purl.oclc.org/ooxml/officeDocument/relationships/slideMaster" Target="../slideMasters/slideMaster1.xml"/></Relationships>
</file>

<file path=ppt/slideLayouts/_rels/slideLayout9.xml.rels><?xml version="1.0" encoding="UTF-8" standalone="yes"?>
<Relationships xmlns="http://schemas.openxmlformats.org/package/2006/relationships"><Relationship Id="rId1" Type="http://purl.oclc.org/ooxml/officeDocument/relationships/slideMaster" Target="../slideMasters/slideMaster1.xml"/></Relationships>
</file>

<file path=ppt/slideLayouts/slideLayout1.xml><?xml version="1.0" encoding="utf-8"?>
<p:sldLayout xmlns:a="http://purl.oclc.org/ooxml/drawingml/main" xmlns:r="http://purl.oclc.org/ooxml/officeDocument/relationships" xmlns:p="http://purl.oclc.org/ooxml/presentationml/main" showMasterSp="0" type="title" preserve="1">
  <p:cSld name="Διαφάνεια τίτλου">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
                <a:lumOff val="40%"/>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
                    <a:lumOff val="50%"/>
                  </a:schemeClr>
                </a:solidFill>
              </a:defRPr>
            </a:lvl1pPr>
            <a:lvl2pPr marL="457200" indent="0" algn="ctr">
              <a:buNone/>
              <a:defRPr>
                <a:solidFill>
                  <a:schemeClr val="tx1">
                    <a:tint val="75%"/>
                  </a:schemeClr>
                </a:solidFill>
              </a:defRPr>
            </a:lvl2pPr>
            <a:lvl3pPr marL="914400" indent="0" algn="ctr">
              <a:buNone/>
              <a:defRPr>
                <a:solidFill>
                  <a:schemeClr val="tx1">
                    <a:tint val="75%"/>
                  </a:schemeClr>
                </a:solidFill>
              </a:defRPr>
            </a:lvl3pPr>
            <a:lvl4pPr marL="1371600" indent="0" algn="ctr">
              <a:buNone/>
              <a:defRPr>
                <a:solidFill>
                  <a:schemeClr val="tx1">
                    <a:tint val="75%"/>
                  </a:schemeClr>
                </a:solidFill>
              </a:defRPr>
            </a:lvl4pPr>
            <a:lvl5pPr marL="1828800" indent="0" algn="ctr">
              <a:buNone/>
              <a:defRPr>
                <a:solidFill>
                  <a:schemeClr val="tx1">
                    <a:tint val="75%"/>
                  </a:schemeClr>
                </a:solidFill>
              </a:defRPr>
            </a:lvl5pPr>
            <a:lvl6pPr marL="2286000" indent="0" algn="ctr">
              <a:buNone/>
              <a:defRPr>
                <a:solidFill>
                  <a:schemeClr val="tx1">
                    <a:tint val="75%"/>
                  </a:schemeClr>
                </a:solidFill>
              </a:defRPr>
            </a:lvl6pPr>
            <a:lvl7pPr marL="2743200" indent="0" algn="ctr">
              <a:buNone/>
              <a:defRPr>
                <a:solidFill>
                  <a:schemeClr val="tx1">
                    <a:tint val="75%"/>
                  </a:schemeClr>
                </a:solidFill>
              </a:defRPr>
            </a:lvl7pPr>
            <a:lvl8pPr marL="3200400" indent="0" algn="ctr">
              <a:buNone/>
              <a:defRPr>
                <a:solidFill>
                  <a:schemeClr val="tx1">
                    <a:tint val="75%"/>
                  </a:schemeClr>
                </a:solidFill>
              </a:defRPr>
            </a:lvl8pPr>
            <a:lvl9pPr marL="3657600" indent="0" algn="ctr">
              <a:buNone/>
              <a:defRPr>
                <a:solidFill>
                  <a:schemeClr val="tx1">
                    <a:tint val="75%"/>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2251219347"/>
      </p:ext>
    </p:extLst>
  </p:cSld>
  <p:clrMapOvr>
    <a:masterClrMapping/>
  </p:clrMapOvr>
</p:sldLayout>
</file>

<file path=ppt/slideLayouts/slideLayout10.xml><?xml version="1.0" encoding="utf-8"?>
<p:sldLayout xmlns:a="http://purl.oclc.org/ooxml/drawingml/main" xmlns:r="http://purl.oclc.org/ooxml/officeDocument/relationships" xmlns:p="http://purl.oclc.org/ooxml/presentationml/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3036157492"/>
      </p:ext>
    </p:extLst>
  </p:cSld>
  <p:clrMapOvr>
    <a:masterClrMapping/>
  </p:clrMapOvr>
</p:sldLayout>
</file>

<file path=ppt/slideLayouts/slideLayout11.xml><?xml version="1.0" encoding="utf-8"?>
<p:sldLayout xmlns:a="http://purl.oclc.org/ooxml/drawingml/main" xmlns:r="http://purl.oclc.org/ooxml/officeDocument/relationships" xmlns:p="http://purl.oclc.org/ooxml/presentationml/main" preserve="1">
  <p:cSld name="Εισαγωγικά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
                    <a:lumOff val="5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latin typeface="Arial"/>
              </a:rPr>
              <a:t>”</a:t>
            </a:r>
            <a:endParaRPr lang="en-US" dirty="0">
              <a:solidFill>
                <a:schemeClr val="accent1">
                  <a:lumMod val="60%"/>
                  <a:lumOff val="40%"/>
                </a:schemeClr>
              </a:solidFill>
              <a:latin typeface="Arial"/>
            </a:endParaRPr>
          </a:p>
        </p:txBody>
      </p:sp>
    </p:spTree>
    <p:extLst>
      <p:ext uri="{BB962C8B-B14F-4D97-AF65-F5344CB8AC3E}">
        <p14:creationId xmlns:p14="http://schemas.microsoft.com/office/powerpoint/2010/main" val="2910848507"/>
      </p:ext>
    </p:extLst>
  </p:cSld>
  <p:clrMapOvr>
    <a:masterClrMapping/>
  </p:clrMapOvr>
</p:sldLayout>
</file>

<file path=ppt/slideLayouts/slideLayout12.xml><?xml version="1.0" encoding="utf-8"?>
<p:sldLayout xmlns:a="http://purl.oclc.org/ooxml/drawingml/main" xmlns:r="http://purl.oclc.org/ooxml/officeDocument/relationships" xmlns:p="http://purl.oclc.org/ooxml/presentationml/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
                    <a:lumOff val="25%"/>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3752502231"/>
      </p:ext>
    </p:extLst>
  </p:cSld>
  <p:clrMapOvr>
    <a:masterClrMapping/>
  </p:clrMapOvr>
</p:sldLayout>
</file>

<file path=ppt/slideLayouts/slideLayout13.xml><?xml version="1.0" encoding="utf-8"?>
<p:sldLayout xmlns:a="http://purl.oclc.org/ooxml/drawingml/main" xmlns:r="http://purl.oclc.org/ooxml/officeDocument/relationships" xmlns:p="http://purl.oclc.org/ooxml/presentationml/main" preserve="1">
  <p:cSld name="Κάρτα ονόματος με φράση">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
                    <a:lumOff val="25%"/>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
                    <a:lumOff val="40%"/>
                  </a:schemeClr>
                </a:solidFill>
                <a:effectLst/>
                <a:latin typeface="Arial"/>
              </a:rPr>
              <a:t>”</a:t>
            </a:r>
          </a:p>
        </p:txBody>
      </p:sp>
    </p:spTree>
    <p:extLst>
      <p:ext uri="{BB962C8B-B14F-4D97-AF65-F5344CB8AC3E}">
        <p14:creationId xmlns:p14="http://schemas.microsoft.com/office/powerpoint/2010/main" val="4228675710"/>
      </p:ext>
    </p:extLst>
  </p:cSld>
  <p:clrMapOvr>
    <a:masterClrMapping/>
  </p:clrMapOvr>
</p:sldLayout>
</file>

<file path=ppt/slideLayouts/slideLayout14.xml><?xml version="1.0" encoding="utf-8"?>
<p:sldLayout xmlns:a="http://purl.oclc.org/ooxml/drawingml/main" xmlns:r="http://purl.oclc.org/ooxml/officeDocument/relationships" xmlns:p="http://purl.oclc.org/ooxml/presentationml/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l-GR"/>
              <a:t>Κάντε κλικ για να επεξεργαστείτε τον τίτλο υποδείγματος</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3090023170"/>
      </p:ext>
    </p:extLst>
  </p:cSld>
  <p:clrMapOvr>
    <a:masterClrMapping/>
  </p:clrMapOvr>
</p:sldLayout>
</file>

<file path=ppt/slideLayouts/slideLayout15.xml><?xml version="1.0" encoding="utf-8"?>
<p:sldLayout xmlns:a="http://purl.oclc.org/ooxml/drawingml/main" xmlns:r="http://purl.oclc.org/ooxml/officeDocument/relationships" xmlns:p="http://purl.oclc.org/ooxml/presentationml/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118247425"/>
      </p:ext>
    </p:extLst>
  </p:cSld>
  <p:clrMapOvr>
    <a:masterClrMapping/>
  </p:clrMapOvr>
</p:sldLayout>
</file>

<file path=ppt/slideLayouts/slideLayout16.xml><?xml version="1.0" encoding="utf-8"?>
<p:sldLayout xmlns:a="http://purl.oclc.org/ooxml/drawingml/main" xmlns:r="http://purl.oclc.org/ooxml/officeDocument/relationships" xmlns:p="http://purl.oclc.org/ooxml/presentationml/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539301501"/>
      </p:ext>
    </p:extLst>
  </p:cSld>
  <p:clrMapOvr>
    <a:masterClrMapping/>
  </p:clrMapOvr>
</p:sldLayout>
</file>

<file path=ppt/slideLayouts/slideLayout2.xml><?xml version="1.0" encoding="utf-8"?>
<p:sldLayout xmlns:a="http://purl.oclc.org/ooxml/drawingml/main" xmlns:r="http://purl.oclc.org/ooxml/officeDocument/relationships" xmlns:p="http://purl.oclc.org/ooxml/presentationml/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357440886"/>
      </p:ext>
    </p:extLst>
  </p:cSld>
  <p:clrMapOvr>
    <a:masterClrMapping/>
  </p:clrMapOvr>
</p:sldLayout>
</file>

<file path=ppt/slideLayouts/slideLayout3.xml><?xml version="1.0" encoding="utf-8"?>
<p:sldLayout xmlns:a="http://purl.oclc.org/ooxml/drawingml/main" xmlns:r="http://purl.oclc.org/ooxml/officeDocument/relationships" xmlns:p="http://purl.oclc.org/ooxml/presentationml/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
                    <a:lumOff val="50%"/>
                  </a:schemeClr>
                </a:solidFill>
              </a:defRPr>
            </a:lvl1pPr>
            <a:lvl2pPr marL="457200" indent="0">
              <a:buNone/>
              <a:defRPr sz="1800">
                <a:solidFill>
                  <a:schemeClr val="tx1">
                    <a:tint val="75%"/>
                  </a:schemeClr>
                </a:solidFill>
              </a:defRPr>
            </a:lvl2pPr>
            <a:lvl3pPr marL="914400" indent="0">
              <a:buNone/>
              <a:defRPr sz="1600">
                <a:solidFill>
                  <a:schemeClr val="tx1">
                    <a:tint val="75%"/>
                  </a:schemeClr>
                </a:solidFill>
              </a:defRPr>
            </a:lvl3pPr>
            <a:lvl4pPr marL="1371600" indent="0">
              <a:buNone/>
              <a:defRPr sz="1400">
                <a:solidFill>
                  <a:schemeClr val="tx1">
                    <a:tint val="75%"/>
                  </a:schemeClr>
                </a:solidFill>
              </a:defRPr>
            </a:lvl4pPr>
            <a:lvl5pPr marL="1828800" indent="0">
              <a:buNone/>
              <a:defRPr sz="1400">
                <a:solidFill>
                  <a:schemeClr val="tx1">
                    <a:tint val="75%"/>
                  </a:schemeClr>
                </a:solidFill>
              </a:defRPr>
            </a:lvl5pPr>
            <a:lvl6pPr marL="2286000" indent="0">
              <a:buNone/>
              <a:defRPr sz="1400">
                <a:solidFill>
                  <a:schemeClr val="tx1">
                    <a:tint val="75%"/>
                  </a:schemeClr>
                </a:solidFill>
              </a:defRPr>
            </a:lvl6pPr>
            <a:lvl7pPr marL="2743200" indent="0">
              <a:buNone/>
              <a:defRPr sz="1400">
                <a:solidFill>
                  <a:schemeClr val="tx1">
                    <a:tint val="75%"/>
                  </a:schemeClr>
                </a:solidFill>
              </a:defRPr>
            </a:lvl7pPr>
            <a:lvl8pPr marL="3200400" indent="0">
              <a:buNone/>
              <a:defRPr sz="1400">
                <a:solidFill>
                  <a:schemeClr val="tx1">
                    <a:tint val="75%"/>
                  </a:schemeClr>
                </a:solidFill>
              </a:defRPr>
            </a:lvl8pPr>
            <a:lvl9pPr marL="3657600" indent="0">
              <a:buNone/>
              <a:defRPr sz="1400">
                <a:solidFill>
                  <a:schemeClr val="tx1">
                    <a:tint val="75%"/>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173614B8-7D59-4FED-9F91-F3FBA3A8231F}" type="datetimeFigureOut">
              <a:rPr lang="el-GR" smtClean="0"/>
              <a:t>5/5/2022</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2456233535"/>
      </p:ext>
    </p:extLst>
  </p:cSld>
  <p:clrMapOvr>
    <a:masterClrMapping/>
  </p:clrMapOvr>
</p:sldLayout>
</file>

<file path=ppt/slideLayouts/slideLayout4.xml><?xml version="1.0" encoding="utf-8"?>
<p:sldLayout xmlns:a="http://purl.oclc.org/ooxml/drawingml/main" xmlns:r="http://purl.oclc.org/ooxml/officeDocument/relationships" xmlns:p="http://purl.oclc.org/ooxml/presentationml/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173614B8-7D59-4FED-9F91-F3FBA3A8231F}" type="datetimeFigureOut">
              <a:rPr lang="el-GR" smtClean="0"/>
              <a:t>5/5/2022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3191205328"/>
      </p:ext>
    </p:extLst>
  </p:cSld>
  <p:clrMapOvr>
    <a:masterClrMapping/>
  </p:clrMapOvr>
</p:sldLayout>
</file>

<file path=ppt/slideLayouts/slideLayout5.xml><?xml version="1.0" encoding="utf-8"?>
<p:sldLayout xmlns:a="http://purl.oclc.org/ooxml/drawingml/main" xmlns:r="http://purl.oclc.org/ooxml/officeDocument/relationships" xmlns:p="http://purl.oclc.org/ooxml/presentationml/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173614B8-7D59-4FED-9F91-F3FBA3A8231F}" type="datetimeFigureOut">
              <a:rPr lang="el-GR" smtClean="0"/>
              <a:t>5/5/2022</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605574496"/>
      </p:ext>
    </p:extLst>
  </p:cSld>
  <p:clrMapOvr>
    <a:masterClrMapping/>
  </p:clrMapOvr>
</p:sldLayout>
</file>

<file path=ppt/slideLayouts/slideLayout6.xml><?xml version="1.0" encoding="utf-8"?>
<p:sldLayout xmlns:a="http://purl.oclc.org/ooxml/drawingml/main" xmlns:r="http://purl.oclc.org/ooxml/officeDocument/relationships" xmlns:p="http://purl.oclc.org/ooxml/presentationml/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173614B8-7D59-4FED-9F91-F3FBA3A8231F}" type="datetimeFigureOut">
              <a:rPr lang="el-GR" smtClean="0"/>
              <a:t>5/5/2022</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426897476"/>
      </p:ext>
    </p:extLst>
  </p:cSld>
  <p:clrMapOvr>
    <a:masterClrMapping/>
  </p:clrMapOvr>
</p:sldLayout>
</file>

<file path=ppt/slideLayouts/slideLayout7.xml><?xml version="1.0" encoding="utf-8"?>
<p:sldLayout xmlns:a="http://purl.oclc.org/ooxml/drawingml/main" xmlns:r="http://purl.oclc.org/ooxml/officeDocument/relationships" xmlns:p="http://purl.oclc.org/ooxml/presentationml/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614B8-7D59-4FED-9F91-F3FBA3A8231F}" type="datetimeFigureOut">
              <a:rPr lang="el-GR" smtClean="0"/>
              <a:t>5/5/2022</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510123047"/>
      </p:ext>
    </p:extLst>
  </p:cSld>
  <p:clrMapOvr>
    <a:masterClrMapping/>
  </p:clrMapOvr>
</p:sldLayout>
</file>

<file path=ppt/slideLayouts/slideLayout8.xml><?xml version="1.0" encoding="utf-8"?>
<p:sldLayout xmlns:a="http://purl.oclc.org/ooxml/drawingml/main" xmlns:r="http://purl.oclc.org/ooxml/officeDocument/relationships" xmlns:p="http://purl.oclc.org/ooxml/presentationml/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173614B8-7D59-4FED-9F91-F3FBA3A8231F}" type="datetimeFigureOut">
              <a:rPr lang="el-GR" smtClean="0"/>
              <a:t>5/5/2022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2582654874"/>
      </p:ext>
    </p:extLst>
  </p:cSld>
  <p:clrMapOvr>
    <a:masterClrMapping/>
  </p:clrMapOvr>
</p:sldLayout>
</file>

<file path=ppt/slideLayouts/slideLayout9.xml><?xml version="1.0" encoding="utf-8"?>
<p:sldLayout xmlns:a="http://purl.oclc.org/ooxml/drawingml/main" xmlns:r="http://purl.oclc.org/ooxml/officeDocument/relationships" xmlns:p="http://purl.oclc.org/ooxml/presentationml/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173614B8-7D59-4FED-9F91-F3FBA3A8231F}" type="datetimeFigureOut">
              <a:rPr lang="el-GR" smtClean="0"/>
              <a:t>5/5/2022</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EF2B7727-302C-4C61-9478-7BCCD24F2EF6}" type="slidenum">
              <a:rPr lang="el-GR" smtClean="0"/>
              <a:t>‹#›</a:t>
            </a:fld>
            <a:endParaRPr lang="el-GR"/>
          </a:p>
        </p:txBody>
      </p:sp>
    </p:spTree>
    <p:extLst>
      <p:ext uri="{BB962C8B-B14F-4D97-AF65-F5344CB8AC3E}">
        <p14:creationId xmlns:p14="http://schemas.microsoft.com/office/powerpoint/2010/main" val="1890609683"/>
      </p:ext>
    </p:extLst>
  </p:cSld>
  <p:clrMapOvr>
    <a:masterClrMapping/>
  </p:clrMapOvr>
</p:sldLayout>
</file>

<file path=ppt/slideMasters/_rels/slideMaster1.xml.rels><?xml version="1.0" encoding="UTF-8" standalone="yes"?>
<Relationships xmlns="http://schemas.openxmlformats.org/package/2006/relationships"><Relationship Id="rId8" Type="http://purl.oclc.org/ooxml/officeDocument/relationships/slideLayout" Target="../slideLayouts/slideLayout8.xml"/><Relationship Id="rId13" Type="http://purl.oclc.org/ooxml/officeDocument/relationships/slideLayout" Target="../slideLayouts/slideLayout13.xml"/><Relationship Id="rId3" Type="http://purl.oclc.org/ooxml/officeDocument/relationships/slideLayout" Target="../slideLayouts/slideLayout3.xml"/><Relationship Id="rId7" Type="http://purl.oclc.org/ooxml/officeDocument/relationships/slideLayout" Target="../slideLayouts/slideLayout7.xml"/><Relationship Id="rId12" Type="http://purl.oclc.org/ooxml/officeDocument/relationships/slideLayout" Target="../slideLayouts/slideLayout12.xml"/><Relationship Id="rId17" Type="http://purl.oclc.org/ooxml/officeDocument/relationships/theme" Target="../theme/theme1.xml"/><Relationship Id="rId2" Type="http://purl.oclc.org/ooxml/officeDocument/relationships/slideLayout" Target="../slideLayouts/slideLayout2.xml"/><Relationship Id="rId16" Type="http://purl.oclc.org/ooxml/officeDocument/relationships/slideLayout" Target="../slideLayouts/slideLayout16.xml"/><Relationship Id="rId1" Type="http://purl.oclc.org/ooxml/officeDocument/relationships/slideLayout" Target="../slideLayouts/slideLayout1.xml"/><Relationship Id="rId6" Type="http://purl.oclc.org/ooxml/officeDocument/relationships/slideLayout" Target="../slideLayouts/slideLayout6.xml"/><Relationship Id="rId11" Type="http://purl.oclc.org/ooxml/officeDocument/relationships/slideLayout" Target="../slideLayouts/slideLayout11.xml"/><Relationship Id="rId5" Type="http://purl.oclc.org/ooxml/officeDocument/relationships/slideLayout" Target="../slideLayouts/slideLayout5.xml"/><Relationship Id="rId15" Type="http://purl.oclc.org/ooxml/officeDocument/relationships/slideLayout" Target="../slideLayouts/slideLayout15.xml"/><Relationship Id="rId10" Type="http://purl.oclc.org/ooxml/officeDocument/relationships/slideLayout" Target="../slideLayouts/slideLayout10.xml"/><Relationship Id="rId4" Type="http://purl.oclc.org/ooxml/officeDocument/relationships/slideLayout" Target="../slideLayouts/slideLayout4.xml"/><Relationship Id="rId9" Type="http://purl.oclc.org/ooxml/officeDocument/relationships/slideLayout" Target="../slideLayouts/slideLayout9.xml"/><Relationship Id="rId14" Type="http://purl.oclc.org/ooxml/officeDocument/relationships/slideLayout" Target="../slideLayouts/slideLayout14.xml"/></Relationships>
</file>

<file path=ppt/slideMasters/slideMaster1.xml><?xml version="1.0" encoding="utf-8"?>
<p:sldMaster xmlns:a="http://purl.oclc.org/ooxml/drawingml/main" xmlns:r="http://purl.oclc.org/ooxml/officeDocument/relationships" xmlns:p="http://purl.oclc.org/ooxml/presentationml/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
                <a:lumOff val="40%"/>
                <a:alpha val="7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
                  </a:schemeClr>
                </a:solidFill>
              </a:defRPr>
            </a:lvl1pPr>
          </a:lstStyle>
          <a:p>
            <a:fld id="{173614B8-7D59-4FED-9F91-F3FBA3A8231F}" type="datetimeFigureOut">
              <a:rPr lang="el-GR" smtClean="0"/>
              <a:t>5/5/2022</a:t>
            </a:fld>
            <a:endParaRPr lang="el-G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
                  </a:schemeClr>
                </a:solidFill>
              </a:defRPr>
            </a:lvl1pPr>
          </a:lstStyle>
          <a:p>
            <a:endParaRPr lang="el-G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F2B7727-302C-4C61-9478-7BCCD24F2EF6}" type="slidenum">
              <a:rPr lang="el-GR" smtClean="0"/>
              <a:t>‹#›</a:t>
            </a:fld>
            <a:endParaRPr lang="el-GR"/>
          </a:p>
        </p:txBody>
      </p:sp>
    </p:spTree>
    <p:extLst>
      <p:ext uri="{BB962C8B-B14F-4D97-AF65-F5344CB8AC3E}">
        <p14:creationId xmlns:p14="http://schemas.microsoft.com/office/powerpoint/2010/main" val="510716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
        <a:buFont typeface="Wingdings 3" charset="2"/>
        <a:buChar char=""/>
        <a:defRPr sz="1800" kern="1200">
          <a:solidFill>
            <a:schemeClr val="tx1">
              <a:lumMod val="75%"/>
              <a:lumOff val="25%"/>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
        <a:buFont typeface="Wingdings 3" charset="2"/>
        <a:buChar char=""/>
        <a:defRPr sz="1600" kern="1200">
          <a:solidFill>
            <a:schemeClr val="tx1">
              <a:lumMod val="75%"/>
              <a:lumOff val="25%"/>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
        <a:buFont typeface="Wingdings 3" charset="2"/>
        <a:buChar char=""/>
        <a:defRPr sz="1400" kern="1200">
          <a:solidFill>
            <a:schemeClr val="tx1">
              <a:lumMod val="75%"/>
              <a:lumOff val="25%"/>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
        <a:buFont typeface="Wingdings 3" charset="2"/>
        <a:buChar char=""/>
        <a:defRPr sz="1200" kern="1200">
          <a:solidFill>
            <a:schemeClr val="tx1">
              <a:lumMod val="75%"/>
              <a:lumOff val="25%"/>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purl.oclc.org/ooxml/officeDocument/relationships/slideLayout" Target="../slideLayouts/slideLayout1.xml"/></Relationships>
</file>

<file path=ppt/slides/_rels/slide2.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3.xml.rels><?xml version="1.0" encoding="UTF-8" standalone="yes"?>
<Relationships xmlns="http://schemas.openxmlformats.org/package/2006/relationships"><Relationship Id="rId1" Type="http://purl.oclc.org/ooxml/officeDocument/relationships/slideLayout" Target="../slideLayouts/slideLayout2.xml"/></Relationships>
</file>

<file path=ppt/slides/_rels/slide4.xml.rels><?xml version="1.0" encoding="UTF-8" standalone="yes"?>
<Relationships xmlns="http://schemas.openxmlformats.org/package/2006/relationships"><Relationship Id="rId3" Type="http://purl.oclc.org/ooxml/officeDocument/relationships/image" Target="../media/image2.jpg"/><Relationship Id="rId2" Type="http://purl.oclc.org/ooxml/officeDocument/relationships/image" Target="../media/image1.jpg"/><Relationship Id="rId1" Type="http://purl.oclc.org/ooxml/officeDocument/relationships/slideLayout" Target="../slideLayouts/slideLayout7.xml"/><Relationship Id="rId5" Type="http://purl.oclc.org/ooxml/officeDocument/relationships/image" Target="../media/image4.jpg"/><Relationship Id="rId4" Type="http://purl.oclc.org/ooxml/officeDocument/relationships/image" Target="../media/image3.jpg"/></Relationships>
</file>

<file path=ppt/slides/_rels/slide5.xml.rels><?xml version="1.0" encoding="UTF-8" standalone="yes"?>
<Relationships xmlns="http://schemas.openxmlformats.org/package/2006/relationships"><Relationship Id="rId3" Type="http://purl.oclc.org/ooxml/officeDocument/relationships/image" Target="../media/image5.jpg"/><Relationship Id="rId2" Type="http://purl.oclc.org/ooxml/officeDocument/relationships/image" Target="../media/image2.jpg"/><Relationship Id="rId1" Type="http://purl.oclc.org/ooxml/officeDocument/relationships/slideLayout" Target="../slideLayouts/slideLayout7.xml"/><Relationship Id="rId4" Type="http://purl.oclc.org/ooxml/officeDocument/relationships/image" Target="../media/image6.jpg"/></Relationships>
</file>

<file path=ppt/slides/_rels/slide6.xml.rels><?xml version="1.0" encoding="UTF-8" standalone="yes"?>
<Relationships xmlns="http://schemas.openxmlformats.org/package/2006/relationships"><Relationship Id="rId3" Type="http://purl.oclc.org/ooxml/officeDocument/relationships/image" Target="../media/image7.jpg"/><Relationship Id="rId2" Type="http://purl.oclc.org/ooxml/officeDocument/relationships/image" Target="../media/image2.jpg"/><Relationship Id="rId1" Type="http://purl.oclc.org/ooxml/officeDocument/relationships/slideLayout" Target="../slideLayouts/slideLayout7.xml"/></Relationships>
</file>

<file path=ppt/slides/_rels/slide7.xml.rels><?xml version="1.0" encoding="UTF-8" standalone="yes"?>
<Relationships xmlns="http://schemas.openxmlformats.org/package/2006/relationships"><Relationship Id="rId1" Type="http://purl.oclc.org/ooxml/officeDocument/relationships/slideLayout" Target="../slideLayouts/slideLayout3.xml"/></Relationships>
</file>

<file path=ppt/slides/slide1.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FB09EF-67F9-B579-037D-948EBE3CA715}"/>
              </a:ext>
            </a:extLst>
          </p:cNvPr>
          <p:cNvSpPr>
            <a:spLocks noGrp="1"/>
          </p:cNvSpPr>
          <p:nvPr>
            <p:ph type="ctrTitle"/>
          </p:nvPr>
        </p:nvSpPr>
        <p:spPr/>
        <p:txBody>
          <a:bodyPr/>
          <a:lstStyle/>
          <a:p>
            <a:r>
              <a:rPr lang="en-US" dirty="0"/>
              <a:t>LXS bioresearch</a:t>
            </a:r>
            <a:endParaRPr lang="el-GR" dirty="0"/>
          </a:p>
        </p:txBody>
      </p:sp>
      <p:sp>
        <p:nvSpPr>
          <p:cNvPr id="3" name="Υπότιτλος 2">
            <a:extLst>
              <a:ext uri="{FF2B5EF4-FFF2-40B4-BE49-F238E27FC236}">
                <a16:creationId xmlns:a16="http://schemas.microsoft.com/office/drawing/2014/main" id="{AFCC5CDA-D814-4438-4170-618F3B5CE1C8}"/>
              </a:ext>
            </a:extLst>
          </p:cNvPr>
          <p:cNvSpPr>
            <a:spLocks noGrp="1"/>
          </p:cNvSpPr>
          <p:nvPr>
            <p:ph type="subTitle" idx="1"/>
          </p:nvPr>
        </p:nvSpPr>
        <p:spPr/>
        <p:txBody>
          <a:bodyPr/>
          <a:lstStyle/>
          <a:p>
            <a:r>
              <a:rPr lang="en-US" dirty="0"/>
              <a:t>Peacemaker</a:t>
            </a:r>
          </a:p>
          <a:p>
            <a:r>
              <a:rPr lang="el-GR" dirty="0"/>
              <a:t>Γυμνάσιο Λιβαδοχωρίου Λήμνου </a:t>
            </a:r>
          </a:p>
        </p:txBody>
      </p:sp>
    </p:spTree>
    <p:extLst>
      <p:ext uri="{BB962C8B-B14F-4D97-AF65-F5344CB8AC3E}">
        <p14:creationId xmlns:p14="http://schemas.microsoft.com/office/powerpoint/2010/main" val="2508895413"/>
      </p:ext>
    </p:extLst>
  </p:cSld>
  <p:clrMapOvr>
    <a:masterClrMapping/>
  </p:clrMapOvr>
</p:sld>
</file>

<file path=ppt/slides/slide2.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527B60B-CF8D-4CCC-69A3-B12B03C6B506}"/>
              </a:ext>
            </a:extLst>
          </p:cNvPr>
          <p:cNvSpPr>
            <a:spLocks noGrp="1"/>
          </p:cNvSpPr>
          <p:nvPr>
            <p:ph type="title"/>
          </p:nvPr>
        </p:nvSpPr>
        <p:spPr/>
        <p:txBody>
          <a:bodyPr/>
          <a:lstStyle/>
          <a:p>
            <a:pPr algn="ctr"/>
            <a:r>
              <a:rPr lang="el-GR" dirty="0"/>
              <a:t>Ο Σκοπός </a:t>
            </a:r>
          </a:p>
        </p:txBody>
      </p:sp>
      <p:sp>
        <p:nvSpPr>
          <p:cNvPr id="3" name="Θέση περιεχομένου 2">
            <a:extLst>
              <a:ext uri="{FF2B5EF4-FFF2-40B4-BE49-F238E27FC236}">
                <a16:creationId xmlns:a16="http://schemas.microsoft.com/office/drawing/2014/main" id="{43A06533-DC46-DEE6-FDCE-954230A6E799}"/>
              </a:ext>
            </a:extLst>
          </p:cNvPr>
          <p:cNvSpPr>
            <a:spLocks noGrp="1"/>
          </p:cNvSpPr>
          <p:nvPr>
            <p:ph idx="1"/>
          </p:nvPr>
        </p:nvSpPr>
        <p:spPr/>
        <p:txBody>
          <a:bodyPr/>
          <a:lstStyle/>
          <a:p>
            <a:pPr marL="0" indent="0" algn="just">
              <a:buNone/>
            </a:pPr>
            <a:r>
              <a:rPr lang="el-GR" sz="1800" dirty="0">
                <a:effectLst/>
                <a:latin typeface="Calibri" panose="020F0502020204030204" pitchFamily="34" charset="0"/>
                <a:ea typeface="Calibri" panose="020F0502020204030204" pitchFamily="34" charset="0"/>
                <a:cs typeface="Times New Roman" panose="02020603050405020304" pitchFamily="18" charset="0"/>
              </a:rPr>
              <a:t>Η παρούσα εφαρμογή δημιουργήθηκε από το Γυμνάσιο Λιβαδοχωρίου Λήμνου ενώ, τα δεδομένα οργανώνονται και χαρτογραφούνται από το Ε.ΠΑ.Λ Μυρίνας Λήμνου. Σκοπός της παρούσας εφαρμογής αποτελεί η χαρτογράφηση συγκεκριμένων ειδών βοτάνων και ορφανών καρποφόρων δέντρων με στόχο την ανάδειξη της θρεπτικής τους αξίας και την παρακίνηση των πολιτών για την συλλογή βοτάνων και καρπών.   Για την χρήση της εφαρμογής απαιτείται ενεργοποίηση του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GPS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dirty="0">
                <a:effectLst/>
                <a:latin typeface="Calibri" panose="020F0502020204030204" pitchFamily="34" charset="0"/>
                <a:ea typeface="Calibri" panose="020F0502020204030204" pitchFamily="34" charset="0"/>
                <a:cs typeface="Times New Roman" panose="02020603050405020304" pitchFamily="18" charset="0"/>
              </a:rPr>
              <a:t>της συσκευής ενώ, τα δεδομένα αποστέλλονται στο </a:t>
            </a:r>
            <a:r>
              <a:rPr lang="en-US" sz="1800" dirty="0">
                <a:effectLst/>
                <a:latin typeface="Calibri" panose="020F0502020204030204" pitchFamily="34" charset="0"/>
                <a:ea typeface="Calibri" panose="020F0502020204030204" pitchFamily="34" charset="0"/>
                <a:cs typeface="Times New Roman" panose="02020603050405020304" pitchFamily="18" charset="0"/>
              </a:rPr>
              <a:t>email</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l-GR" sz="1800" b="1" dirty="0">
                <a:effectLst/>
                <a:latin typeface="Calibri" panose="020F0502020204030204" pitchFamily="34" charset="0"/>
                <a:ea typeface="Calibri" panose="020F0502020204030204" pitchFamily="34" charset="0"/>
                <a:cs typeface="Times New Roman" panose="02020603050405020304" pitchFamily="18" charset="0"/>
              </a:rPr>
              <a:t>epalmyrinas@gmail.com</a:t>
            </a: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l-GR" dirty="0"/>
          </a:p>
        </p:txBody>
      </p:sp>
    </p:spTree>
    <p:extLst>
      <p:ext uri="{BB962C8B-B14F-4D97-AF65-F5344CB8AC3E}">
        <p14:creationId xmlns:p14="http://schemas.microsoft.com/office/powerpoint/2010/main" val="2868966602"/>
      </p:ext>
    </p:extLst>
  </p:cSld>
  <p:clrMapOvr>
    <a:masterClrMapping/>
  </p:clrMapOvr>
</p:sld>
</file>

<file path=ppt/slides/slide3.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9A0F31-47E9-5A6F-DA61-DFD47AB8C905}"/>
              </a:ext>
            </a:extLst>
          </p:cNvPr>
          <p:cNvSpPr>
            <a:spLocks noGrp="1"/>
          </p:cNvSpPr>
          <p:nvPr>
            <p:ph type="title"/>
          </p:nvPr>
        </p:nvSpPr>
        <p:spPr/>
        <p:txBody>
          <a:bodyPr/>
          <a:lstStyle/>
          <a:p>
            <a:pPr algn="ctr"/>
            <a:r>
              <a:rPr lang="el-GR" dirty="0"/>
              <a:t>Δομή της εφαρμογής </a:t>
            </a:r>
          </a:p>
        </p:txBody>
      </p:sp>
      <p:sp>
        <p:nvSpPr>
          <p:cNvPr id="3" name="Θέση περιεχομένου 2">
            <a:extLst>
              <a:ext uri="{FF2B5EF4-FFF2-40B4-BE49-F238E27FC236}">
                <a16:creationId xmlns:a16="http://schemas.microsoft.com/office/drawing/2014/main" id="{33438520-122F-8811-E223-76580F41ECF2}"/>
              </a:ext>
            </a:extLst>
          </p:cNvPr>
          <p:cNvSpPr>
            <a:spLocks noGrp="1"/>
          </p:cNvSpPr>
          <p:nvPr>
            <p:ph idx="1"/>
          </p:nvPr>
        </p:nvSpPr>
        <p:spPr/>
        <p:txBody>
          <a:bodyPr/>
          <a:lstStyle/>
          <a:p>
            <a:endParaRPr lang="el-GR" dirty="0"/>
          </a:p>
        </p:txBody>
      </p:sp>
    </p:spTree>
    <p:extLst>
      <p:ext uri="{BB962C8B-B14F-4D97-AF65-F5344CB8AC3E}">
        <p14:creationId xmlns:p14="http://schemas.microsoft.com/office/powerpoint/2010/main" val="1987480204"/>
      </p:ext>
    </p:extLst>
  </p:cSld>
  <p:clrMapOvr>
    <a:masterClrMapping/>
  </p:clrMapOvr>
</p:sld>
</file>

<file path=ppt/slides/slide4.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D688D725-E710-7983-9831-432161B7A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89" y="1159536"/>
            <a:ext cx="2269464" cy="4538928"/>
          </a:xfrm>
          <a:prstGeom prst="rect">
            <a:avLst/>
          </a:prstGeom>
        </p:spPr>
      </p:pic>
      <p:pic>
        <p:nvPicPr>
          <p:cNvPr id="7" name="Εικόνα 6">
            <a:extLst>
              <a:ext uri="{FF2B5EF4-FFF2-40B4-BE49-F238E27FC236}">
                <a16:creationId xmlns:a16="http://schemas.microsoft.com/office/drawing/2014/main" id="{080E30EA-4333-0CB0-7E43-9E6C200321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3260" y="647700"/>
            <a:ext cx="2781300" cy="5562600"/>
          </a:xfrm>
          <a:prstGeom prst="rect">
            <a:avLst/>
          </a:prstGeom>
        </p:spPr>
      </p:pic>
      <p:pic>
        <p:nvPicPr>
          <p:cNvPr id="11" name="Εικόνα 10">
            <a:extLst>
              <a:ext uri="{FF2B5EF4-FFF2-40B4-BE49-F238E27FC236}">
                <a16:creationId xmlns:a16="http://schemas.microsoft.com/office/drawing/2014/main" id="{123031C3-7F11-EEBF-E44D-E9218CD278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6545" y="172528"/>
            <a:ext cx="1661304" cy="3322608"/>
          </a:xfrm>
          <a:prstGeom prst="rect">
            <a:avLst/>
          </a:prstGeom>
        </p:spPr>
      </p:pic>
      <p:cxnSp>
        <p:nvCxnSpPr>
          <p:cNvPr id="13" name="Ευθύγραμμο βέλος σύνδεσης 12">
            <a:extLst>
              <a:ext uri="{FF2B5EF4-FFF2-40B4-BE49-F238E27FC236}">
                <a16:creationId xmlns:a16="http://schemas.microsoft.com/office/drawing/2014/main" id="{E59A6C4E-78F9-24FD-D161-759B0A2868A5}"/>
              </a:ext>
            </a:extLst>
          </p:cNvPr>
          <p:cNvCxnSpPr/>
          <p:nvPr/>
        </p:nvCxnSpPr>
        <p:spPr>
          <a:xfrm>
            <a:off x="1785668" y="2932981"/>
            <a:ext cx="18719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Εικόνα 14">
            <a:extLst>
              <a:ext uri="{FF2B5EF4-FFF2-40B4-BE49-F238E27FC236}">
                <a16:creationId xmlns:a16="http://schemas.microsoft.com/office/drawing/2014/main" id="{ED5848AE-B81C-F6D4-5566-11735D9CE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546" y="3735238"/>
            <a:ext cx="1661304" cy="2872596"/>
          </a:xfrm>
          <a:prstGeom prst="rect">
            <a:avLst/>
          </a:prstGeom>
        </p:spPr>
      </p:pic>
      <p:cxnSp>
        <p:nvCxnSpPr>
          <p:cNvPr id="17" name="Ευθύγραμμο βέλος σύνδεσης 16">
            <a:extLst>
              <a:ext uri="{FF2B5EF4-FFF2-40B4-BE49-F238E27FC236}">
                <a16:creationId xmlns:a16="http://schemas.microsoft.com/office/drawing/2014/main" id="{2584FA5C-1FB6-EDFF-AB52-F5D6154B723E}"/>
              </a:ext>
            </a:extLst>
          </p:cNvPr>
          <p:cNvCxnSpPr>
            <a:cxnSpLocks/>
          </p:cNvCxnSpPr>
          <p:nvPr/>
        </p:nvCxnSpPr>
        <p:spPr>
          <a:xfrm>
            <a:off x="4443322" y="1319842"/>
            <a:ext cx="36432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491ABC3E-904C-67C0-7017-9B5075D83A3D}"/>
              </a:ext>
            </a:extLst>
          </p:cNvPr>
          <p:cNvCxnSpPr/>
          <p:nvPr/>
        </p:nvCxnSpPr>
        <p:spPr>
          <a:xfrm>
            <a:off x="4443322" y="4439729"/>
            <a:ext cx="36748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699926"/>
      </p:ext>
    </p:extLst>
  </p:cSld>
  <p:clrMapOvr>
    <a:masterClrMapping/>
  </p:clrMapOvr>
</p:sld>
</file>

<file path=ppt/slides/slide5.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6B80073A-09A1-82BD-86A3-FB12B2101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521" y="647700"/>
            <a:ext cx="2781300" cy="5562600"/>
          </a:xfrm>
          <a:prstGeom prst="rect">
            <a:avLst/>
          </a:prstGeom>
        </p:spPr>
      </p:pic>
      <p:pic>
        <p:nvPicPr>
          <p:cNvPr id="4" name="Εικόνα 3">
            <a:extLst>
              <a:ext uri="{FF2B5EF4-FFF2-40B4-BE49-F238E27FC236}">
                <a16:creationId xmlns:a16="http://schemas.microsoft.com/office/drawing/2014/main" id="{B2F26827-DF50-B4C5-448D-4D9A309016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397" y="863361"/>
            <a:ext cx="2565639" cy="5131277"/>
          </a:xfrm>
          <a:prstGeom prst="rect">
            <a:avLst/>
          </a:prstGeom>
        </p:spPr>
      </p:pic>
      <p:cxnSp>
        <p:nvCxnSpPr>
          <p:cNvPr id="6" name="Ευθύγραμμο βέλος σύνδεσης 5">
            <a:extLst>
              <a:ext uri="{FF2B5EF4-FFF2-40B4-BE49-F238E27FC236}">
                <a16:creationId xmlns:a16="http://schemas.microsoft.com/office/drawing/2014/main" id="{08DC9DA2-1C6B-F995-31BE-B47A83C3B552}"/>
              </a:ext>
            </a:extLst>
          </p:cNvPr>
          <p:cNvCxnSpPr>
            <a:cxnSpLocks/>
          </p:cNvCxnSpPr>
          <p:nvPr/>
        </p:nvCxnSpPr>
        <p:spPr>
          <a:xfrm flipV="1">
            <a:off x="1923691" y="2734574"/>
            <a:ext cx="2708694" cy="2700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8" name="Εικόνα 7">
            <a:extLst>
              <a:ext uri="{FF2B5EF4-FFF2-40B4-BE49-F238E27FC236}">
                <a16:creationId xmlns:a16="http://schemas.microsoft.com/office/drawing/2014/main" id="{EE3A1F9E-16E3-DF4E-CF30-50DBD7568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612" y="863361"/>
            <a:ext cx="2492675" cy="4985349"/>
          </a:xfrm>
          <a:prstGeom prst="rect">
            <a:avLst/>
          </a:prstGeom>
        </p:spPr>
      </p:pic>
      <p:cxnSp>
        <p:nvCxnSpPr>
          <p:cNvPr id="10" name="Ευθύγραμμο βέλος σύνδεσης 9">
            <a:extLst>
              <a:ext uri="{FF2B5EF4-FFF2-40B4-BE49-F238E27FC236}">
                <a16:creationId xmlns:a16="http://schemas.microsoft.com/office/drawing/2014/main" id="{647F4705-6EC9-7EA6-3238-F03BB8932228}"/>
              </a:ext>
            </a:extLst>
          </p:cNvPr>
          <p:cNvCxnSpPr/>
          <p:nvPr/>
        </p:nvCxnSpPr>
        <p:spPr>
          <a:xfrm>
            <a:off x="7021903" y="4063041"/>
            <a:ext cx="127670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Ευθεία γραμμή σύνδεσης 13">
            <a:extLst>
              <a:ext uri="{FF2B5EF4-FFF2-40B4-BE49-F238E27FC236}">
                <a16:creationId xmlns:a16="http://schemas.microsoft.com/office/drawing/2014/main" id="{915C0B4E-1DA2-E3D2-3B20-E9EDF6D44E0D}"/>
              </a:ext>
            </a:extLst>
          </p:cNvPr>
          <p:cNvCxnSpPr/>
          <p:nvPr/>
        </p:nvCxnSpPr>
        <p:spPr>
          <a:xfrm>
            <a:off x="4701397" y="4390845"/>
            <a:ext cx="94027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065971"/>
      </p:ext>
    </p:extLst>
  </p:cSld>
  <p:clrMapOvr>
    <a:masterClrMapping/>
  </p:clrMapOvr>
</p:sld>
</file>

<file path=ppt/slides/slide6.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B34EE4AD-E506-BC26-2A7F-0C382833B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67" y="612475"/>
            <a:ext cx="2781300" cy="5562600"/>
          </a:xfrm>
          <a:prstGeom prst="rect">
            <a:avLst/>
          </a:prstGeom>
        </p:spPr>
      </p:pic>
      <p:pic>
        <p:nvPicPr>
          <p:cNvPr id="4" name="Εικόνα 3">
            <a:extLst>
              <a:ext uri="{FF2B5EF4-FFF2-40B4-BE49-F238E27FC236}">
                <a16:creationId xmlns:a16="http://schemas.microsoft.com/office/drawing/2014/main" id="{C30CF544-B6B6-6E9C-DD71-177B26F4C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6502" y="612475"/>
            <a:ext cx="2816525" cy="5633049"/>
          </a:xfrm>
          <a:prstGeom prst="rect">
            <a:avLst/>
          </a:prstGeom>
        </p:spPr>
      </p:pic>
      <p:cxnSp>
        <p:nvCxnSpPr>
          <p:cNvPr id="6" name="Ευθύγραμμο βέλος σύνδεσης 5">
            <a:extLst>
              <a:ext uri="{FF2B5EF4-FFF2-40B4-BE49-F238E27FC236}">
                <a16:creationId xmlns:a16="http://schemas.microsoft.com/office/drawing/2014/main" id="{F426296C-52EB-31FC-DCB5-B4C506A1CFB3}"/>
              </a:ext>
            </a:extLst>
          </p:cNvPr>
          <p:cNvCxnSpPr/>
          <p:nvPr/>
        </p:nvCxnSpPr>
        <p:spPr>
          <a:xfrm flipV="1">
            <a:off x="3488667" y="3131389"/>
            <a:ext cx="1604513" cy="22687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92557"/>
      </p:ext>
    </p:extLst>
  </p:cSld>
  <p:clrMapOvr>
    <a:masterClrMapping/>
  </p:clrMapOvr>
</p:sld>
</file>

<file path=ppt/slides/slide7.xml><?xml version="1.0" encoding="utf-8"?>
<p:sld xmlns:a="http://purl.oclc.org/ooxml/drawingml/main" xmlns:r="http://purl.oclc.org/ooxml/officeDocument/relationships" xmlns:p="http://purl.oclc.org/ooxml/presentationml/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D87A0BD-619B-1902-4592-EF5EF8E4BE79}"/>
              </a:ext>
            </a:extLst>
          </p:cNvPr>
          <p:cNvSpPr>
            <a:spLocks noGrp="1"/>
          </p:cNvSpPr>
          <p:nvPr>
            <p:ph type="title"/>
          </p:nvPr>
        </p:nvSpPr>
        <p:spPr/>
        <p:txBody>
          <a:bodyPr/>
          <a:lstStyle/>
          <a:p>
            <a:r>
              <a:rPr lang="el-GR" dirty="0"/>
              <a:t>Ευχαριστούμε για την προσοχή </a:t>
            </a:r>
          </a:p>
        </p:txBody>
      </p:sp>
      <p:sp>
        <p:nvSpPr>
          <p:cNvPr id="3" name="Θέση κειμένου 2">
            <a:extLst>
              <a:ext uri="{FF2B5EF4-FFF2-40B4-BE49-F238E27FC236}">
                <a16:creationId xmlns:a16="http://schemas.microsoft.com/office/drawing/2014/main" id="{2599AA57-A961-C090-24B3-C16C6CFCB857}"/>
              </a:ext>
            </a:extLst>
          </p:cNvPr>
          <p:cNvSpPr>
            <a:spLocks noGrp="1"/>
          </p:cNvSpPr>
          <p:nvPr>
            <p:ph type="body" idx="1"/>
          </p:nvPr>
        </p:nvSpPr>
        <p:spPr/>
        <p:txBody>
          <a:bodyPr/>
          <a:lstStyle/>
          <a:p>
            <a:endParaRPr lang="el-GR"/>
          </a:p>
        </p:txBody>
      </p:sp>
    </p:spTree>
    <p:extLst>
      <p:ext uri="{BB962C8B-B14F-4D97-AF65-F5344CB8AC3E}">
        <p14:creationId xmlns:p14="http://schemas.microsoft.com/office/powerpoint/2010/main" val="4208631561"/>
      </p:ext>
    </p:extLst>
  </p:cSld>
  <p:clrMapOvr>
    <a:masterClrMapping/>
  </p:clrMapOvr>
</p:sld>
</file>

<file path=ppt/theme/theme1.xml><?xml version="1.0" encoding="utf-8"?>
<a:theme xmlns:a="http://purl.oclc.org/ooxml/drawingml/main" name="Όψη">
  <a:themeElements>
    <a:clrScheme name="Όψη">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Όψη">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Όψη">
      <a:fillStyleLst>
        <a:solidFill>
          <a:schemeClr val="phClr"/>
        </a:solidFill>
        <a:gradFill rotWithShape="1">
          <a:gsLst>
            <a:gs pos="0%">
              <a:schemeClr val="phClr">
                <a:tint val="65%"/>
                <a:lumMod val="110%"/>
              </a:schemeClr>
            </a:gs>
            <a:gs pos="88%">
              <a:schemeClr val="phClr">
                <a:tint val="90%"/>
              </a:schemeClr>
            </a:gs>
          </a:gsLst>
          <a:lin ang="5400000" scaled="0"/>
        </a:gradFill>
        <a:gradFill rotWithShape="1">
          <a:gsLst>
            <a:gs pos="0%">
              <a:schemeClr val="phClr">
                <a:tint val="96%"/>
                <a:lumMod val="100%"/>
              </a:schemeClr>
            </a:gs>
            <a:gs pos="78%">
              <a:schemeClr val="phClr">
                <a:shade val="94%"/>
                <a:lumMod val="94%"/>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
              </a:srgbClr>
            </a:outerShdw>
          </a:effectLst>
        </a:effectStyle>
        <a:effectStyle>
          <a:effectLst>
            <a:outerShdw blurRad="50800" dist="38100" dir="5400000" rotWithShape="0">
              <a:srgbClr val="000000">
                <a:alpha val="35%"/>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
                <a:lumMod val="104%"/>
              </a:schemeClr>
            </a:gs>
            <a:gs pos="94%">
              <a:schemeClr val="phClr">
                <a:shade val="96%"/>
                <a:lumMod val="82%"/>
              </a:schemeClr>
            </a:gs>
          </a:gsLst>
          <a:lin ang="5400000" scaled="0"/>
        </a:gradFill>
        <a:gradFill rotWithShape="1">
          <a:gsLst>
            <a:gs pos="0%">
              <a:schemeClr val="phClr">
                <a:tint val="90%"/>
                <a:lumMod val="110%"/>
              </a:schemeClr>
            </a:gs>
            <a:gs pos="100%">
              <a:schemeClr val="phClr">
                <a:shade val="94%"/>
                <a:lumMod val="96%"/>
              </a:schemeClr>
            </a:gs>
          </a:gsLst>
          <a:path path="circle">
            <a:fillToRect l="50%" t="50%" r="100%" b="1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purl.oclc.org/ooxml/officeDocument/extendedProperties" xmlns:vt="http://purl.oclc.org/ooxml/officeDocument/docPropsVTypes">
  <Template>Facet</Template>
  <TotalTime>27</TotalTime>
  <Words>99</Words>
  <Application>Microsoft Office PowerPoint</Application>
  <PresentationFormat>Ευρεία οθόνη</PresentationFormat>
  <Paragraphs>7</Paragraphs>
  <Slides>7</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7</vt:i4>
      </vt:variant>
    </vt:vector>
  </HeadingPairs>
  <TitlesOfParts>
    <vt:vector size="12" baseType="lpstr">
      <vt:lpstr>Arial</vt:lpstr>
      <vt:lpstr>Calibri</vt:lpstr>
      <vt:lpstr>Trebuchet MS</vt:lpstr>
      <vt:lpstr>Wingdings 3</vt:lpstr>
      <vt:lpstr>Όψη</vt:lpstr>
      <vt:lpstr>LXS bioresearch</vt:lpstr>
      <vt:lpstr>Ο Σκοπός </vt:lpstr>
      <vt:lpstr>Δομή της εφαρμογής </vt:lpstr>
      <vt:lpstr>Παρουσίαση του PowerPoint</vt:lpstr>
      <vt:lpstr>Παρουσίαση του PowerPoint</vt:lpstr>
      <vt:lpstr>Παρουσίαση του PowerPoint</vt:lpstr>
      <vt:lpstr>Ευχαριστούμε για την προσοχή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LXS bioresearch</dc:title>
  <dc:creator>ΝΙΚΟΛΑΟΣ</dc:creator>
  <cp:lastModifiedBy>ΝΙΚΟΛΑΟΣ</cp:lastModifiedBy>
  <cp:revision>2</cp:revision>
  <dcterms:created xsi:type="dcterms:W3CDTF">2022-05-05T13:56:29Z</dcterms:created>
  <dcterms:modified xsi:type="dcterms:W3CDTF">2022-05-05T14:24:21Z</dcterms:modified>
</cp:coreProperties>
</file>