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7E5C-A889-654F-B3D6-5511CF8498BB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10D5-6217-BD48-A795-3DF5015E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748F88-91AD-D540-B704-88B441EA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38787"/>
              </p:ext>
            </p:extLst>
          </p:nvPr>
        </p:nvGraphicFramePr>
        <p:xfrm>
          <a:off x="106708" y="4061811"/>
          <a:ext cx="271018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8888">
                  <a:extLst>
                    <a:ext uri="{9D8B030D-6E8A-4147-A177-3AD203B41FA5}">
                      <a16:colId xmlns:a16="http://schemas.microsoft.com/office/drawing/2014/main" val="2403112204"/>
                    </a:ext>
                  </a:extLst>
                </a:gridCol>
                <a:gridCol w="1451293">
                  <a:extLst>
                    <a:ext uri="{9D8B030D-6E8A-4147-A177-3AD203B41FA5}">
                      <a16:colId xmlns:a16="http://schemas.microsoft.com/office/drawing/2014/main" val="110674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20479509.77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0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39989154.23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3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31140279.67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923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E8164F-3229-D64A-B97B-8E07AB91F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81261"/>
              </p:ext>
            </p:extLst>
          </p:nvPr>
        </p:nvGraphicFramePr>
        <p:xfrm>
          <a:off x="106708" y="2126862"/>
          <a:ext cx="8886822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0280">
                  <a:extLst>
                    <a:ext uri="{9D8B030D-6E8A-4147-A177-3AD203B41FA5}">
                      <a16:colId xmlns:a16="http://schemas.microsoft.com/office/drawing/2014/main" val="2109418779"/>
                    </a:ext>
                  </a:extLst>
                </a:gridCol>
                <a:gridCol w="670832">
                  <a:extLst>
                    <a:ext uri="{9D8B030D-6E8A-4147-A177-3AD203B41FA5}">
                      <a16:colId xmlns:a16="http://schemas.microsoft.com/office/drawing/2014/main" val="2443021014"/>
                    </a:ext>
                  </a:extLst>
                </a:gridCol>
                <a:gridCol w="1037839">
                  <a:extLst>
                    <a:ext uri="{9D8B030D-6E8A-4147-A177-3AD203B41FA5}">
                      <a16:colId xmlns:a16="http://schemas.microsoft.com/office/drawing/2014/main" val="4285599290"/>
                    </a:ext>
                  </a:extLst>
                </a:gridCol>
                <a:gridCol w="1163271">
                  <a:extLst>
                    <a:ext uri="{9D8B030D-6E8A-4147-A177-3AD203B41FA5}">
                      <a16:colId xmlns:a16="http://schemas.microsoft.com/office/drawing/2014/main" val="918787536"/>
                    </a:ext>
                  </a:extLst>
                </a:gridCol>
                <a:gridCol w="661540">
                  <a:extLst>
                    <a:ext uri="{9D8B030D-6E8A-4147-A177-3AD203B41FA5}">
                      <a16:colId xmlns:a16="http://schemas.microsoft.com/office/drawing/2014/main" val="3833345544"/>
                    </a:ext>
                  </a:extLst>
                </a:gridCol>
                <a:gridCol w="1037839">
                  <a:extLst>
                    <a:ext uri="{9D8B030D-6E8A-4147-A177-3AD203B41FA5}">
                      <a16:colId xmlns:a16="http://schemas.microsoft.com/office/drawing/2014/main" val="1641826416"/>
                    </a:ext>
                  </a:extLst>
                </a:gridCol>
                <a:gridCol w="1037839">
                  <a:extLst>
                    <a:ext uri="{9D8B030D-6E8A-4147-A177-3AD203B41FA5}">
                      <a16:colId xmlns:a16="http://schemas.microsoft.com/office/drawing/2014/main" val="4172755481"/>
                    </a:ext>
                  </a:extLst>
                </a:gridCol>
                <a:gridCol w="1037839">
                  <a:extLst>
                    <a:ext uri="{9D8B030D-6E8A-4147-A177-3AD203B41FA5}">
                      <a16:colId xmlns:a16="http://schemas.microsoft.com/office/drawing/2014/main" val="3379502423"/>
                    </a:ext>
                  </a:extLst>
                </a:gridCol>
                <a:gridCol w="1299543">
                  <a:extLst>
                    <a:ext uri="{9D8B030D-6E8A-4147-A177-3AD203B41FA5}">
                      <a16:colId xmlns:a16="http://schemas.microsoft.com/office/drawing/2014/main" val="415697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23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August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2535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8078.7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19429.61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1429.78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2638.42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5816.4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260342.02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5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October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2581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15493.6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30573.37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559.1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4963.14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8224.32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14114.6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267093.66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8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September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2601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11972.42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26144.57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0.98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3423.31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5390.5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9912.58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264087.73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225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62AACC-5D42-634B-860B-53149933EBBC}"/>
              </a:ext>
            </a:extLst>
          </p:cNvPr>
          <p:cNvSpPr/>
          <p:nvPr/>
        </p:nvSpPr>
        <p:spPr>
          <a:xfrm>
            <a:off x="106708" y="8523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i="0" u="none" strike="noStrike" dirty="0"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088B-9F73-8647-A1C1-6F9507148C43}"/>
              </a:ext>
            </a:extLst>
          </p:cNvPr>
          <p:cNvSpPr txBox="1"/>
          <p:nvPr/>
        </p:nvSpPr>
        <p:spPr>
          <a:xfrm>
            <a:off x="208345" y="793124"/>
            <a:ext cx="69252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dia New" panose="020B0304020202020204" pitchFamily="34" charset="-34"/>
                <a:cs typeface="Cordia New" panose="020B0304020202020204" pitchFamily="34" charset="-34"/>
              </a:rPr>
              <a:t>Dataset need to be cleaned to ensure that data is correct, consistent and useable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B59B8-740B-4F47-BD79-9E054CECB494}"/>
              </a:ext>
            </a:extLst>
          </p:cNvPr>
          <p:cNvSpPr txBox="1"/>
          <p:nvPr/>
        </p:nvSpPr>
        <p:spPr>
          <a:xfrm>
            <a:off x="208345" y="1171803"/>
            <a:ext cx="6157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dia New" panose="020B0304020202020204" pitchFamily="34" charset="-34"/>
                <a:cs typeface="Cordia New" panose="020B0304020202020204" pitchFamily="34" charset="-34"/>
              </a:rPr>
              <a:t>Using Python to clean dataset, data contains 7717 rows and 21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FF10D-DB8C-6E49-8F28-F61E0EA1E174}"/>
              </a:ext>
            </a:extLst>
          </p:cNvPr>
          <p:cNvSpPr txBox="1"/>
          <p:nvPr/>
        </p:nvSpPr>
        <p:spPr>
          <a:xfrm>
            <a:off x="208345" y="1602690"/>
            <a:ext cx="6934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dia New" panose="020B0304020202020204" pitchFamily="34" charset="-34"/>
                <a:cs typeface="Cordia New" panose="020B0304020202020204" pitchFamily="34" charset="-34"/>
              </a:rPr>
              <a:t>The table below show the statistics of sale balancing of while analysis by monthly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A9D4E-8719-3246-B092-DB55CFE710A4}"/>
              </a:ext>
            </a:extLst>
          </p:cNvPr>
          <p:cNvSpPr txBox="1"/>
          <p:nvPr/>
        </p:nvSpPr>
        <p:spPr>
          <a:xfrm>
            <a:off x="208345" y="3661701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Total sale balancing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201BEA-0B34-834B-A4F2-127ED359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92" y="4061811"/>
            <a:ext cx="5917638" cy="22904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A05158-EA04-A141-8F4F-E7AFE6218611}"/>
              </a:ext>
            </a:extLst>
          </p:cNvPr>
          <p:cNvSpPr txBox="1"/>
          <p:nvPr/>
        </p:nvSpPr>
        <p:spPr>
          <a:xfrm>
            <a:off x="3075892" y="3694768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The table below show the statistics of sale balancing of while analysis by weekly</a:t>
            </a:r>
          </a:p>
        </p:txBody>
      </p:sp>
    </p:spTree>
    <p:extLst>
      <p:ext uri="{BB962C8B-B14F-4D97-AF65-F5344CB8AC3E}">
        <p14:creationId xmlns:p14="http://schemas.microsoft.com/office/powerpoint/2010/main" val="34673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A25807-B8D7-BA4E-8B63-C2AC5C65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8" y="3727048"/>
            <a:ext cx="3881578" cy="2661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2E0837-A82F-7F49-AE59-178D9BE8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87" y="707626"/>
            <a:ext cx="3825269" cy="28689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97C506-2B6A-CB41-A9E5-BCE436F4D4EA}"/>
              </a:ext>
            </a:extLst>
          </p:cNvPr>
          <p:cNvSpPr/>
          <p:nvPr/>
        </p:nvSpPr>
        <p:spPr>
          <a:xfrm>
            <a:off x="106708" y="8523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i="0" u="none" strike="noStrike" dirty="0"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Exploratory 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85AAF-512B-A741-8662-20368BA3B550}"/>
              </a:ext>
            </a:extLst>
          </p:cNvPr>
          <p:cNvSpPr txBox="1"/>
          <p:nvPr/>
        </p:nvSpPr>
        <p:spPr>
          <a:xfrm>
            <a:off x="3926352" y="943594"/>
            <a:ext cx="4986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rdia New" panose="020B0304020202020204" pitchFamily="34" charset="-34"/>
                <a:cs typeface="Cordia New" panose="020B0304020202020204" pitchFamily="34" charset="-34"/>
              </a:rPr>
              <a:t>Visualizing data over the period for analysis and prediction trend of balance in the future.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8BB89B-BE7D-0A49-A7B2-3ED4E7FFED19}"/>
              </a:ext>
            </a:extLst>
          </p:cNvPr>
          <p:cNvSpPr txBox="1"/>
          <p:nvPr/>
        </p:nvSpPr>
        <p:spPr>
          <a:xfrm>
            <a:off x="4092456" y="3980105"/>
            <a:ext cx="457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rdia New" panose="020B0304020202020204" pitchFamily="34" charset="-34"/>
                <a:cs typeface="Cordia New" panose="020B0304020202020204" pitchFamily="34" charset="-34"/>
              </a:rPr>
              <a:t>Visualizing data to find frequency of visiting in each state.</a:t>
            </a:r>
          </a:p>
        </p:txBody>
      </p:sp>
    </p:spTree>
    <p:extLst>
      <p:ext uri="{BB962C8B-B14F-4D97-AF65-F5344CB8AC3E}">
        <p14:creationId xmlns:p14="http://schemas.microsoft.com/office/powerpoint/2010/main" val="278500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140</Words>
  <Application>Microsoft Macintosh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Pohnpimol kaewphing</dc:creator>
  <cp:lastModifiedBy>Pohnpimol kaewphing</cp:lastModifiedBy>
  <cp:revision>6</cp:revision>
  <dcterms:created xsi:type="dcterms:W3CDTF">2020-07-03T15:23:02Z</dcterms:created>
  <dcterms:modified xsi:type="dcterms:W3CDTF">2020-07-03T16:42:37Z</dcterms:modified>
</cp:coreProperties>
</file>