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>
      <p:cViewPr>
        <p:scale>
          <a:sx n="75" d="100"/>
          <a:sy n="75" d="100"/>
        </p:scale>
        <p:origin x="155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65CAE-F03B-8100-0249-8AC05B11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BAD75B-99EE-FC57-BE1B-9656BFCE9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2CFE94-44C7-F426-DF34-1C8DF8337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061B-C640-4406-B7E4-F56EC981AD90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028EE1-92D3-7D57-7177-78F408FCC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B0D357-3C13-4C59-EE00-1AEB9CAE1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9B3B-49DE-46E2-855D-F7BF60965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2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3E5E4-3B51-CC89-03BC-2C9E9142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45A1E0-86FD-B15F-9F76-D3B922086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C2ECD-AA98-4389-6164-42271D6B7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061B-C640-4406-B7E4-F56EC981AD90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62CADB-B07E-C750-ED80-8DB8D3C55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51BB36-80F3-B5F0-F5DD-DE9718C7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9B3B-49DE-46E2-855D-F7BF60965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384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2F8E97-12F5-E6BA-71B3-6DC62F89B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DEE8A4-9D04-8223-B7EA-2410B7A87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63F96C-AC31-ABBB-31FB-908964B34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061B-C640-4406-B7E4-F56EC981AD90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7C1614-43AA-FAE8-08EC-9CB99244F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6BDF3A-A05D-0105-96D6-CD8C5F78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9B3B-49DE-46E2-855D-F7BF60965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62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77526-867E-49C7-E61F-1FAA8C9D4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EF9FC6-7FB2-5C23-FC17-D1DC210A2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00790F-C4EC-1C54-54AF-E331CD5C4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061B-C640-4406-B7E4-F56EC981AD90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BD4C4-F67D-A19D-A75A-0FEA8E128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C47FE5-8206-C73C-1478-E3FC1E99D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9B3B-49DE-46E2-855D-F7BF60965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768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6937F-710B-CCD4-3D3F-DA6789ECA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5D1C0C-2F04-1E84-AD3E-01765FD95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1A171F-9D13-2D3F-802B-58C939BFD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061B-C640-4406-B7E4-F56EC981AD90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22FFF7-F447-FF4B-95EA-FF1D8FB6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E75EC1-0111-39DF-A8F1-C104A09CD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9B3B-49DE-46E2-855D-F7BF60965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51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67B44-D15E-A4E7-5D13-E40CB8DE8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658FFF-C63F-FC6B-D786-32F00C06A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3740ED-749D-97DA-6A82-D3157CCA6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9F9DED-679F-00AC-D5C9-3C1A4F911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061B-C640-4406-B7E4-F56EC981AD90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70648A-2C3B-EAE6-F3EE-C2683E45E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81375A-3989-70EC-CA6E-6BB4BA0A5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9B3B-49DE-46E2-855D-F7BF60965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64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30E6D-9C1E-B568-3FB2-374570A47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78325B-0CC5-4C90-50FE-ABEA627E7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C9B8FA-090B-F451-4B30-6FE146150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04526C-7A07-FD08-BD22-D9F2D6E55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AA7DBE-A39F-51D8-59C9-8FF79C90C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4FA5C3-C4AB-7FB6-6E02-DA902A752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061B-C640-4406-B7E4-F56EC981AD90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0AEECD-5375-0467-197B-308BC3D63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0DC27F-4A94-951E-5DBD-1AE7FC7D3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9B3B-49DE-46E2-855D-F7BF60965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37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E3871-F759-6AE3-87E2-82799909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98FEE-64FF-675A-D5CB-407320AD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061B-C640-4406-B7E4-F56EC981AD90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CEC9A-7926-2653-EC74-F21E909AB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1A49F3-CA7E-5869-A3CF-0132812F3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9B3B-49DE-46E2-855D-F7BF60965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557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65B21C-64DB-6A8B-C7F8-12C1D6C9F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061B-C640-4406-B7E4-F56EC981AD90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D1E967-A32C-5256-8866-893FC526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5A19FB-B8DB-59F5-035C-5144F189B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9B3B-49DE-46E2-855D-F7BF60965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082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B0112-44CA-54B5-41F8-F1B8BCAF8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69469A-0EF4-976C-B472-6BFD293C0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0B4B93-FB20-C76C-DF00-C26184D1C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0D2162-0D70-2CCC-AE84-402B4C1B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061B-C640-4406-B7E4-F56EC981AD90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75E835-A248-3B56-B87B-1B5202A85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DB3A97-822E-8F90-F8A3-D0802BC1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9B3B-49DE-46E2-855D-F7BF60965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92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FF3A9-D8C8-821C-A34F-70E880820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A28815-67D3-D062-94E2-E2FE13588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912D9D-38BD-7FC1-3495-DB102DC1F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F5ECC3-B678-6EDD-D672-0E0AE0129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061B-C640-4406-B7E4-F56EC981AD90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E1E687-A579-00DC-534A-CD45B1D2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39AC60-8A1A-6F00-1E2E-613F68BF9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9B3B-49DE-46E2-855D-F7BF60965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63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0E8CE5-42F1-DE10-053F-22593BD06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3BBF50-6227-847C-2A11-7FA8381C8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600163-1151-0A56-25B7-53F2B5B13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2061B-C640-4406-B7E4-F56EC981AD90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1BFEB-F117-750C-92EF-304EE2285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58C41F-45D7-98C8-E84F-8B25E7430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F9B3B-49DE-46E2-855D-F7BF60965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49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7FF2181E-7DBA-46DA-1F4F-569606D25367}"/>
              </a:ext>
            </a:extLst>
          </p:cNvPr>
          <p:cNvGrpSpPr/>
          <p:nvPr/>
        </p:nvGrpSpPr>
        <p:grpSpPr>
          <a:xfrm>
            <a:off x="713255" y="3068320"/>
            <a:ext cx="6673065" cy="2657293"/>
            <a:chOff x="713255" y="3068320"/>
            <a:chExt cx="6794985" cy="2657293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B1FD84A1-AA62-8523-0EF2-160445245984}"/>
                </a:ext>
              </a:extLst>
            </p:cNvPr>
            <p:cNvGrpSpPr/>
            <p:nvPr/>
          </p:nvGrpSpPr>
          <p:grpSpPr>
            <a:xfrm>
              <a:off x="713255" y="4726522"/>
              <a:ext cx="2294947" cy="991141"/>
              <a:chOff x="835174" y="2415427"/>
              <a:chExt cx="4280354" cy="2027145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9CA02478-30BF-94C9-34D0-D55BF9943D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5174" y="2415427"/>
                <a:ext cx="2027145" cy="2027145"/>
              </a:xfrm>
              <a:prstGeom prst="rect">
                <a:avLst/>
              </a:prstGeom>
            </p:spPr>
          </p:pic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B8474847-CE59-A1DD-CCD3-EBC525D3641A}"/>
                  </a:ext>
                </a:extLst>
              </p:cNvPr>
              <p:cNvSpPr/>
              <p:nvPr/>
            </p:nvSpPr>
            <p:spPr>
              <a:xfrm>
                <a:off x="3294122" y="2806709"/>
                <a:ext cx="1821406" cy="546554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/>
                  <a:t>식물 이미지</a:t>
                </a: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0921B61E-8631-73FE-5F42-1C3EFD520A5A}"/>
                  </a:ext>
                </a:extLst>
              </p:cNvPr>
              <p:cNvSpPr/>
              <p:nvPr/>
            </p:nvSpPr>
            <p:spPr>
              <a:xfrm>
                <a:off x="3294122" y="3474257"/>
                <a:ext cx="1821406" cy="546555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/>
                  <a:t>질병 이미지</a:t>
                </a:r>
              </a:p>
            </p:txBody>
          </p:sp>
        </p:grpSp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E2A9ECE1-E508-B543-76A7-F3735CF3F695}"/>
                </a:ext>
              </a:extLst>
            </p:cNvPr>
            <p:cNvSpPr/>
            <p:nvPr/>
          </p:nvSpPr>
          <p:spPr>
            <a:xfrm>
              <a:off x="3196419" y="4978682"/>
              <a:ext cx="894521" cy="145533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1A516EFA-97ED-F582-7BD6-6A3924777643}"/>
                </a:ext>
              </a:extLst>
            </p:cNvPr>
            <p:cNvSpPr/>
            <p:nvPr/>
          </p:nvSpPr>
          <p:spPr>
            <a:xfrm rot="10800000">
              <a:off x="3196419" y="5305069"/>
              <a:ext cx="894521" cy="145533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A6DA5F-0FAC-DF4A-D325-55863519EBA4}"/>
                </a:ext>
              </a:extLst>
            </p:cNvPr>
            <p:cNvSpPr txBox="1"/>
            <p:nvPr/>
          </p:nvSpPr>
          <p:spPr>
            <a:xfrm>
              <a:off x="3387142" y="4757958"/>
              <a:ext cx="513070" cy="223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/>
                <a:t>검색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D452C7F-E2A7-7F11-6D77-3E57128C6A86}"/>
                </a:ext>
              </a:extLst>
            </p:cNvPr>
            <p:cNvSpPr txBox="1"/>
            <p:nvPr/>
          </p:nvSpPr>
          <p:spPr>
            <a:xfrm>
              <a:off x="3441428" y="5501676"/>
              <a:ext cx="404499" cy="223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b="1" dirty="0"/>
                <a:t>답변</a:t>
              </a: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F53BFBD2-71F2-79BB-1EA4-D8B7180A7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5509" y="4872900"/>
              <a:ext cx="1954382" cy="432169"/>
            </a:xfrm>
            <a:prstGeom prst="rect">
              <a:avLst/>
            </a:prstGeom>
          </p:spPr>
        </p:pic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1BBAB374-ADC8-18E2-FA90-722488CDBB00}"/>
                </a:ext>
              </a:extLst>
            </p:cNvPr>
            <p:cNvSpPr/>
            <p:nvPr/>
          </p:nvSpPr>
          <p:spPr>
            <a:xfrm rot="8088807">
              <a:off x="5808738" y="4498267"/>
              <a:ext cx="1324599" cy="172976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38BEE05-8976-5992-ECFB-782539084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0396" y="3068320"/>
              <a:ext cx="937844" cy="878347"/>
            </a:xfrm>
            <a:prstGeom prst="rect">
              <a:avLst/>
            </a:prstGeom>
          </p:spPr>
        </p:pic>
        <p:sp>
          <p:nvSpPr>
            <p:cNvPr id="22" name="화살표: 오른쪽 21">
              <a:extLst>
                <a:ext uri="{FF2B5EF4-FFF2-40B4-BE49-F238E27FC236}">
                  <a16:creationId xmlns:a16="http://schemas.microsoft.com/office/drawing/2014/main" id="{E2F0BDC5-9F1A-E066-D18A-B4E8021724E4}"/>
                </a:ext>
              </a:extLst>
            </p:cNvPr>
            <p:cNvSpPr/>
            <p:nvPr/>
          </p:nvSpPr>
          <p:spPr>
            <a:xfrm rot="16200000">
              <a:off x="4309779" y="4376318"/>
              <a:ext cx="837772" cy="155391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EADD74B5-BB72-8EF2-FD6E-B6943BE64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9742" y="3068320"/>
              <a:ext cx="937844" cy="878347"/>
            </a:xfrm>
            <a:prstGeom prst="rect">
              <a:avLst/>
            </a:prstGeom>
          </p:spPr>
        </p:pic>
        <p:sp>
          <p:nvSpPr>
            <p:cNvPr id="25" name="화살표: 오른쪽 24">
              <a:extLst>
                <a:ext uri="{FF2B5EF4-FFF2-40B4-BE49-F238E27FC236}">
                  <a16:creationId xmlns:a16="http://schemas.microsoft.com/office/drawing/2014/main" id="{12BAA620-CFD1-0397-EE2F-F5478AD0F90A}"/>
                </a:ext>
              </a:extLst>
            </p:cNvPr>
            <p:cNvSpPr/>
            <p:nvPr/>
          </p:nvSpPr>
          <p:spPr>
            <a:xfrm>
              <a:off x="5352339" y="3333530"/>
              <a:ext cx="1066474" cy="172084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DE3AAD3-6329-F5D7-DA75-D0B83709051B}"/>
                </a:ext>
              </a:extLst>
            </p:cNvPr>
            <p:cNvSpPr txBox="1"/>
            <p:nvPr/>
          </p:nvSpPr>
          <p:spPr>
            <a:xfrm>
              <a:off x="5647904" y="3068320"/>
              <a:ext cx="526737" cy="223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b="1" dirty="0" err="1"/>
                <a:t>재학습</a:t>
              </a:r>
              <a:endParaRPr lang="ko-KR" altLang="en-US" sz="1100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A1BB5D1-07E7-D331-3344-C1E0891CA0A1}"/>
                </a:ext>
              </a:extLst>
            </p:cNvPr>
            <p:cNvSpPr txBox="1"/>
            <p:nvPr/>
          </p:nvSpPr>
          <p:spPr>
            <a:xfrm>
              <a:off x="3796925" y="4035127"/>
              <a:ext cx="814276" cy="368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/>
                <a:t>검색 이미지</a:t>
              </a:r>
              <a:endParaRPr lang="en-US" altLang="ko-KR" sz="1100" b="1" dirty="0"/>
            </a:p>
            <a:p>
              <a:pPr algn="ctr"/>
              <a:r>
                <a:rPr lang="ko-KR" altLang="en-US" sz="1100" b="1" dirty="0"/>
                <a:t>저장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0998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교철</dc:creator>
  <cp:lastModifiedBy>강 교철</cp:lastModifiedBy>
  <cp:revision>1</cp:revision>
  <dcterms:created xsi:type="dcterms:W3CDTF">2022-05-10T06:27:59Z</dcterms:created>
  <dcterms:modified xsi:type="dcterms:W3CDTF">2022-05-10T07:01:03Z</dcterms:modified>
</cp:coreProperties>
</file>