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7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94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6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42A5D-34E0-4918-B6BC-39FFEF606155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9FB6-C4DE-4E13-8146-1A5B931A3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4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Imag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466" y="964093"/>
            <a:ext cx="42703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00791" y="3230007"/>
            <a:ext cx="901700" cy="768350"/>
          </a:xfrm>
          <a:prstGeom prst="rect">
            <a:avLst/>
          </a:prstGeom>
          <a:solidFill>
            <a:srgbClr val="44546A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618" y="1028891"/>
            <a:ext cx="1193684" cy="4191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home.php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2186" y="647700"/>
            <a:ext cx="781050" cy="3873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Login.php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cteur droit avec flèche 7"/>
          <p:cNvCxnSpPr>
            <a:endCxn id="38" idx="1"/>
          </p:cNvCxnSpPr>
          <p:nvPr/>
        </p:nvCxnSpPr>
        <p:spPr>
          <a:xfrm flipV="1">
            <a:off x="3210075" y="3299242"/>
            <a:ext cx="616108" cy="5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10"/>
          <p:cNvSpPr txBox="1">
            <a:spLocks noChangeArrowheads="1"/>
          </p:cNvSpPr>
          <p:nvPr/>
        </p:nvSpPr>
        <p:spPr bwMode="auto">
          <a:xfrm>
            <a:off x="4670449" y="654050"/>
            <a:ext cx="1660525" cy="222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index.php/login_traitement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28205" y="1573471"/>
            <a:ext cx="203981" cy="1668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14"/>
          <p:cNvSpPr txBox="1">
            <a:spLocks noChangeArrowheads="1"/>
          </p:cNvSpPr>
          <p:nvPr/>
        </p:nvSpPr>
        <p:spPr bwMode="auto">
          <a:xfrm>
            <a:off x="3308056" y="1173163"/>
            <a:ext cx="946150" cy="4254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droit avec flèche 12"/>
          <p:cNvCxnSpPr>
            <a:stCxn id="12" idx="0"/>
          </p:cNvCxnSpPr>
          <p:nvPr/>
        </p:nvCxnSpPr>
        <p:spPr>
          <a:xfrm flipH="1" flipV="1">
            <a:off x="1288812" y="1454151"/>
            <a:ext cx="727790" cy="91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630045" y="2364581"/>
            <a:ext cx="773113" cy="3921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accueil()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2300791" y="2755755"/>
            <a:ext cx="333417" cy="47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 de texte 19"/>
          <p:cNvSpPr txBox="1">
            <a:spLocks noChangeArrowheads="1"/>
          </p:cNvSpPr>
          <p:nvPr/>
        </p:nvSpPr>
        <p:spPr bwMode="auto">
          <a:xfrm>
            <a:off x="4670449" y="942975"/>
            <a:ext cx="1660525" cy="222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index.php/oublie_password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692140" y="1859924"/>
            <a:ext cx="1454150" cy="3873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ublie_password.php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Zone de texte 21"/>
          <p:cNvSpPr txBox="1">
            <a:spLocks noChangeArrowheads="1"/>
          </p:cNvSpPr>
          <p:nvPr/>
        </p:nvSpPr>
        <p:spPr bwMode="auto">
          <a:xfrm>
            <a:off x="3904787" y="1881188"/>
            <a:ext cx="1565275" cy="34482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oublie_password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oublie_password</a:t>
            </a:r>
            <a:r>
              <a:rPr lang="fr-FR" altLang="fr-FR" sz="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altLang="fr-FR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 flipV="1">
            <a:off x="3230195" y="2053599"/>
            <a:ext cx="674592" cy="1290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6597674" y="612775"/>
            <a:ext cx="1430337" cy="331788"/>
          </a:xfrm>
          <a:prstGeom prst="rect">
            <a:avLst/>
          </a:prstGeom>
          <a:solidFill>
            <a:srgbClr val="44546A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login_traitement.php</a:t>
            </a:r>
            <a:endParaRPr lang="fr-FR" altLang="fr-FR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7381240" y="1864050"/>
            <a:ext cx="1584774" cy="381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oublie_password_traitement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9153260" y="1859924"/>
            <a:ext cx="1871379" cy="479425"/>
          </a:xfrm>
          <a:prstGeom prst="rect">
            <a:avLst/>
          </a:prstGeom>
          <a:solidFill>
            <a:srgbClr val="44546A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Oublie_password_traitement.php</a:t>
            </a:r>
            <a:endParaRPr lang="fr-FR" altLang="fr-FR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9996985" y="1303338"/>
            <a:ext cx="2266" cy="54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0126376" y="1311068"/>
            <a:ext cx="2008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Envoi d’un email de pour changer son mot de passe avec dans le lien l’id du user et le </a:t>
            </a:r>
            <a:r>
              <a:rPr lang="fr-FR" sz="1000" i="1" dirty="0" err="1" smtClean="0"/>
              <a:t>token</a:t>
            </a:r>
            <a:endParaRPr lang="fr-FR" sz="1000" i="1" dirty="0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9288198" y="2559702"/>
            <a:ext cx="1430337" cy="2750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/login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9996985" y="2355669"/>
            <a:ext cx="6382" cy="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5551881" y="3105567"/>
            <a:ext cx="1454150" cy="3873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change_pasword.php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Zone de texte 21"/>
          <p:cNvSpPr txBox="1">
            <a:spLocks noChangeArrowheads="1"/>
          </p:cNvSpPr>
          <p:nvPr/>
        </p:nvSpPr>
        <p:spPr bwMode="auto">
          <a:xfrm>
            <a:off x="3826183" y="3079770"/>
            <a:ext cx="1531323" cy="43894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altLang="fr-FR" sz="9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_password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change_password</a:t>
            </a:r>
            <a:r>
              <a:rPr lang="fr-FR" altLang="fr-FR" sz="9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fr-FR" altLang="fr-FR" sz="9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necteur droit avec flèche 53"/>
          <p:cNvCxnSpPr>
            <a:endCxn id="7" idx="1"/>
          </p:cNvCxnSpPr>
          <p:nvPr/>
        </p:nvCxnSpPr>
        <p:spPr>
          <a:xfrm flipV="1">
            <a:off x="4113236" y="765175"/>
            <a:ext cx="557213" cy="8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113236" y="947738"/>
            <a:ext cx="557213" cy="7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18" idx="1"/>
          </p:cNvCxnSpPr>
          <p:nvPr/>
        </p:nvCxnSpPr>
        <p:spPr>
          <a:xfrm>
            <a:off x="6319067" y="764704"/>
            <a:ext cx="278607" cy="1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3" idx="1"/>
          </p:cNvCxnSpPr>
          <p:nvPr/>
        </p:nvCxnSpPr>
        <p:spPr>
          <a:xfrm>
            <a:off x="8933643" y="2054346"/>
            <a:ext cx="219617" cy="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7118111" y="2008954"/>
            <a:ext cx="278607" cy="1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6" idx="1"/>
          </p:cNvCxnSpPr>
          <p:nvPr/>
        </p:nvCxnSpPr>
        <p:spPr>
          <a:xfrm flipV="1">
            <a:off x="5479053" y="2053599"/>
            <a:ext cx="213087" cy="13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5348150" y="3241065"/>
            <a:ext cx="213087" cy="13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7381240" y="3112384"/>
            <a:ext cx="1584774" cy="381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hange_password_traitement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9153260" y="3111002"/>
            <a:ext cx="1871379" cy="479425"/>
          </a:xfrm>
          <a:prstGeom prst="rect">
            <a:avLst/>
          </a:prstGeom>
          <a:solidFill>
            <a:srgbClr val="44546A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Change_pasword_traitement.php</a:t>
            </a:r>
            <a:endParaRPr lang="fr-FR" altLang="fr-FR" sz="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8966014" y="3307168"/>
            <a:ext cx="219617" cy="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35" idx="3"/>
          </p:cNvCxnSpPr>
          <p:nvPr/>
        </p:nvCxnSpPr>
        <p:spPr>
          <a:xfrm>
            <a:off x="7006031" y="3299242"/>
            <a:ext cx="359160" cy="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9306691" y="3766845"/>
            <a:ext cx="1430337" cy="2750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10021859" y="3564236"/>
            <a:ext cx="6382" cy="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 de texte 21"/>
          <p:cNvSpPr txBox="1">
            <a:spLocks noChangeArrowheads="1"/>
          </p:cNvSpPr>
          <p:nvPr/>
        </p:nvSpPr>
        <p:spPr bwMode="auto">
          <a:xfrm>
            <a:off x="9038793" y="753638"/>
            <a:ext cx="2175166" cy="19711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altLang="fr-FR" sz="9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_password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?&amp;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id&amp;token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9</cp:revision>
  <dcterms:created xsi:type="dcterms:W3CDTF">2016-04-16T13:50:40Z</dcterms:created>
  <dcterms:modified xsi:type="dcterms:W3CDTF">2016-04-19T06:28:47Z</dcterms:modified>
</cp:coreProperties>
</file>