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8" r:id="rId4"/>
    <p:sldMasterId id="2147483779" r:id="rId5"/>
    <p:sldMasterId id="2147483780" r:id="rId6"/>
    <p:sldMasterId id="2147483781" r:id="rId7"/>
    <p:sldMasterId id="2147483782" r:id="rId8"/>
    <p:sldMasterId id="214748378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y="6858000" cx="12192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aleway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0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2.xml"/><Relationship Id="rId44" Type="http://schemas.openxmlformats.org/officeDocument/2006/relationships/font" Target="fonts/RalewaySemiBold-bold.fntdata"/><Relationship Id="rId21" Type="http://schemas.openxmlformats.org/officeDocument/2006/relationships/slide" Target="slides/slide11.xml"/><Relationship Id="rId43" Type="http://schemas.openxmlformats.org/officeDocument/2006/relationships/font" Target="fonts/RalewaySemiBold-regular.fntdata"/><Relationship Id="rId24" Type="http://schemas.openxmlformats.org/officeDocument/2006/relationships/slide" Target="slides/slide14.xml"/><Relationship Id="rId46" Type="http://schemas.openxmlformats.org/officeDocument/2006/relationships/font" Target="fonts/RalewaySemiBold-boldItalic.fntdata"/><Relationship Id="rId23" Type="http://schemas.openxmlformats.org/officeDocument/2006/relationships/slide" Target="slides/slide13.xml"/><Relationship Id="rId45" Type="http://schemas.openxmlformats.org/officeDocument/2006/relationships/font" Target="fonts/Raleway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aleway-regular.fntdata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97babb1ee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197babb1ee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97babb1e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197babb1e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97babb1ee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97babb1ee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97babb1ee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197babb1ee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981af4bc31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1981af4bc31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97babb1ee9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197babb1ee9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98bfe510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g198bfe510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96b45e777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96b45e777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98bfe5101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198bfe5101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98bfe5101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198bfe5101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98bfe5101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198bfe5101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98bfe5101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198bfe5101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98bfe5101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g198bfe5101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98bfe51015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198bfe51015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8bfe5101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198bfe5101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981af4bc3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981af4bc3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98b09b097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98b09b097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98b09b097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198b09b097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97babb1ee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97babb1ee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200900" cy="6858000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0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0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" name="Google Shape;485;p10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6" name="Google Shape;486;p10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2" name="Google Shape;502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3" name="Google Shape;503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6" name="Google Shape;516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2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7" name="Google Shape;527;p112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112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13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1" name="Google Shape;531;p113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113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14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114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114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5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16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7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8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118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9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1"/>
          <p:cNvSpPr/>
          <p:nvPr>
            <p:ph idx="2" type="pic"/>
          </p:nvPr>
        </p:nvSpPr>
        <p:spPr>
          <a:xfrm>
            <a:off x="776688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121"/>
          <p:cNvSpPr/>
          <p:nvPr>
            <p:ph idx="3" type="pic"/>
          </p:nvPr>
        </p:nvSpPr>
        <p:spPr>
          <a:xfrm>
            <a:off x="3504000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121"/>
          <p:cNvSpPr/>
          <p:nvPr>
            <p:ph idx="4" type="pic"/>
          </p:nvPr>
        </p:nvSpPr>
        <p:spPr>
          <a:xfrm>
            <a:off x="6231312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121"/>
          <p:cNvSpPr/>
          <p:nvPr>
            <p:ph idx="5" type="pic"/>
          </p:nvPr>
        </p:nvSpPr>
        <p:spPr>
          <a:xfrm>
            <a:off x="8958624" y="1125000"/>
            <a:ext cx="2449513" cy="2447925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121"/>
          <p:cNvSpPr txBox="1"/>
          <p:nvPr>
            <p:ph idx="1" type="body"/>
          </p:nvPr>
        </p:nvSpPr>
        <p:spPr>
          <a:xfrm>
            <a:off x="709126" y="4451350"/>
            <a:ext cx="10711543" cy="184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72" name="Google Shape;572;p1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1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4" name="Google Shape;584;p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0" name="Google Shape;590;p1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1" name="Google Shape;591;p1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7" name="Google Shape;597;p1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8" name="Google Shape;598;p1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9" name="Google Shape;599;p1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1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6" name="Google Shape;606;p1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7" name="Google Shape;607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1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4" name="Google Shape;614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1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0" name="Google Shape;620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6" name="Google Shape;626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3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1" name="Google Shape;631;p133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2" name="Google Shape;632;p133"/>
          <p:cNvSpPr txBox="1"/>
          <p:nvPr>
            <p:ph idx="1" type="body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133"/>
          <p:cNvSpPr txBox="1"/>
          <p:nvPr>
            <p:ph idx="4" type="body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34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6" name="Google Shape;636;p134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7" name="Google Shape;637;p134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8" name="Google Shape;638;p134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p134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0" name="Google Shape;640;p134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1" name="Google Shape;641;p134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35"/>
          <p:cNvSpPr/>
          <p:nvPr>
            <p:ph idx="2" type="pic"/>
          </p:nvPr>
        </p:nvSpPr>
        <p:spPr>
          <a:xfrm>
            <a:off x="5838825" y="0"/>
            <a:ext cx="635317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Blank">
  <p:cSld name="28_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>
            <p:ph idx="2" type="pic"/>
          </p:nvPr>
        </p:nvSpPr>
        <p:spPr>
          <a:xfrm>
            <a:off x="7155543" y="1094392"/>
            <a:ext cx="5036457" cy="4669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6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6" name="Google Shape;646;p136"/>
          <p:cNvSpPr/>
          <p:nvPr>
            <p:ph idx="3" type="pic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7" name="Google Shape;647;p136"/>
          <p:cNvSpPr/>
          <p:nvPr>
            <p:ph idx="4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136"/>
          <p:cNvSpPr/>
          <p:nvPr>
            <p:ph idx="5" type="pic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>
            <p:ph idx="2" type="pic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flowChartDe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>
            <p:ph idx="2" type="pic"/>
          </p:nvPr>
        </p:nvSpPr>
        <p:spPr>
          <a:xfrm>
            <a:off x="0" y="0"/>
            <a:ext cx="7200900" cy="6858000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>
            <p:ph idx="2" type="pic"/>
          </p:nvPr>
        </p:nvSpPr>
        <p:spPr>
          <a:xfrm>
            <a:off x="152400" y="142875"/>
            <a:ext cx="11868150" cy="467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>
            <p:ph idx="2" type="pic"/>
          </p:nvPr>
        </p:nvSpPr>
        <p:spPr>
          <a:xfrm>
            <a:off x="6007099" y="596900"/>
            <a:ext cx="5565423" cy="6261100"/>
          </a:xfrm>
          <a:prstGeom prst="round2SameRect">
            <a:avLst>
              <a:gd fmla="val 3041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Blank">
  <p:cSld name="19_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>
            <p:ph idx="2" type="pic"/>
          </p:nvPr>
        </p:nvSpPr>
        <p:spPr>
          <a:xfrm>
            <a:off x="1917700" y="0"/>
            <a:ext cx="8356600" cy="6858000"/>
          </a:xfrm>
          <a:prstGeom prst="flowChartPreparat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Blank">
  <p:cSld name="22_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Blank">
  <p:cSld name="27_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>
            <p:ph idx="2" type="pic"/>
          </p:nvPr>
        </p:nvSpPr>
        <p:spPr>
          <a:xfrm>
            <a:off x="609601" y="159657"/>
            <a:ext cx="4180114" cy="387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Blank">
  <p:cSld name="21_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>
            <p:ph idx="2" type="pic"/>
          </p:nvPr>
        </p:nvSpPr>
        <p:spPr>
          <a:xfrm>
            <a:off x="177800" y="100012"/>
            <a:ext cx="11836400" cy="6657976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Blank">
  <p:cSld name="26_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>
            <p:ph idx="2" type="pic"/>
          </p:nvPr>
        </p:nvSpPr>
        <p:spPr>
          <a:xfrm>
            <a:off x="1756229" y="987879"/>
            <a:ext cx="8679542" cy="4882242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Blank">
  <p:cSld name="20_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/>
          <p:nvPr>
            <p:ph idx="2" type="pic"/>
          </p:nvPr>
        </p:nvSpPr>
        <p:spPr>
          <a:xfrm>
            <a:off x="952500" y="0"/>
            <a:ext cx="7620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Blank">
  <p:cSld name="18_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>
            <p:ph idx="2" type="pic"/>
          </p:nvPr>
        </p:nvSpPr>
        <p:spPr>
          <a:xfrm>
            <a:off x="0" y="1638300"/>
            <a:ext cx="12192000" cy="5219700"/>
          </a:xfrm>
          <a:prstGeom prst="flowChartManualInpu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Blank">
  <p:cSld name="16_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flowChartPunchedCard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Blank">
  <p:cSld name="17_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/>
          <p:nvPr>
            <p:ph idx="2" type="pic"/>
          </p:nvPr>
        </p:nvSpPr>
        <p:spPr>
          <a:xfrm>
            <a:off x="6845300" y="-754600"/>
            <a:ext cx="4864100" cy="4864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5"/>
          <p:cNvSpPr/>
          <p:nvPr>
            <p:ph idx="3" type="pic"/>
          </p:nvPr>
        </p:nvSpPr>
        <p:spPr>
          <a:xfrm flipH="1">
            <a:off x="286801" y="-476250"/>
            <a:ext cx="5898100" cy="561975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Blank">
  <p:cSld name="15_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>
            <p:ph idx="2" type="pic"/>
          </p:nvPr>
        </p:nvSpPr>
        <p:spPr>
          <a:xfrm>
            <a:off x="-3441290" y="-7300451"/>
            <a:ext cx="19074580" cy="21458902"/>
          </a:xfrm>
          <a:prstGeom prst="mathMultiply">
            <a:avLst>
              <a:gd fmla="val 23520" name="adj1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Blank">
  <p:cSld name="14_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>
            <p:ph idx="2" type="pic"/>
          </p:nvPr>
        </p:nvSpPr>
        <p:spPr>
          <a:xfrm>
            <a:off x="266700" y="0"/>
            <a:ext cx="6096000" cy="6858000"/>
          </a:xfrm>
          <a:prstGeom prst="irregularSeal1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>
            <p:ph idx="2" type="pic"/>
          </p:nvPr>
        </p:nvSpPr>
        <p:spPr>
          <a:xfrm>
            <a:off x="1019175" y="0"/>
            <a:ext cx="6096000" cy="6858000"/>
          </a:xfrm>
          <a:prstGeom prst="flowChartInputOutpu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/>
          <p:nvPr>
            <p:ph idx="2" type="pic"/>
          </p:nvPr>
        </p:nvSpPr>
        <p:spPr>
          <a:xfrm>
            <a:off x="0" y="0"/>
            <a:ext cx="6840000" cy="6840000"/>
          </a:xfrm>
          <a:prstGeom prst="flowChartConnector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>
            <p:ph idx="2" type="pic"/>
          </p:nvPr>
        </p:nvSpPr>
        <p:spPr>
          <a:xfrm>
            <a:off x="504825" y="685800"/>
            <a:ext cx="5591175" cy="5486400"/>
          </a:xfrm>
          <a:prstGeom prst="flowChartMagneticTap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>
            <p:ph idx="2" type="pic"/>
          </p:nvPr>
        </p:nvSpPr>
        <p:spPr>
          <a:xfrm>
            <a:off x="1641915" y="495766"/>
            <a:ext cx="9168960" cy="389525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/>
          <p:nvPr>
            <p:ph idx="2" type="pic"/>
          </p:nvPr>
        </p:nvSpPr>
        <p:spPr>
          <a:xfrm>
            <a:off x="516030" y="361951"/>
            <a:ext cx="11302670" cy="4658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/>
          <p:nvPr>
            <p:ph idx="2" type="pic"/>
          </p:nvPr>
        </p:nvSpPr>
        <p:spPr>
          <a:xfrm>
            <a:off x="3048000" y="0"/>
            <a:ext cx="6096000" cy="6858000"/>
          </a:xfrm>
          <a:prstGeom prst="star6">
            <a:avLst>
              <a:gd fmla="val 28868" name="adj"/>
              <a:gd fmla="val 115470" name="h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/>
          <p:nvPr>
            <p:ph idx="2" type="pic"/>
          </p:nvPr>
        </p:nvSpPr>
        <p:spPr>
          <a:xfrm>
            <a:off x="304800" y="189000"/>
            <a:ext cx="6480000" cy="6480000"/>
          </a:xfrm>
          <a:prstGeom prst="star16">
            <a:avLst>
              <a:gd fmla="val 375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/>
          <p:nvPr>
            <p:ph idx="2" type="pic"/>
          </p:nvPr>
        </p:nvSpPr>
        <p:spPr>
          <a:xfrm>
            <a:off x="0" y="285750"/>
            <a:ext cx="6096000" cy="6286500"/>
          </a:xfrm>
          <a:prstGeom prst="flowChartDecision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24_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Blank">
  <p:cSld name="25_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>
            <p:ph idx="2" type="pic"/>
          </p:nvPr>
        </p:nvSpPr>
        <p:spPr>
          <a:xfrm>
            <a:off x="0" y="0"/>
            <a:ext cx="926011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1" name="Google Shape;19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Blank" type="blank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>
            <p:ph idx="2" type="pic"/>
          </p:nvPr>
        </p:nvSpPr>
        <p:spPr>
          <a:xfrm>
            <a:off x="275840" y="1842453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55"/>
          <p:cNvSpPr/>
          <p:nvPr>
            <p:ph idx="3" type="pic"/>
          </p:nvPr>
        </p:nvSpPr>
        <p:spPr>
          <a:xfrm>
            <a:off x="3254372" y="1842449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55"/>
          <p:cNvSpPr/>
          <p:nvPr>
            <p:ph idx="4" type="pic"/>
          </p:nvPr>
        </p:nvSpPr>
        <p:spPr>
          <a:xfrm>
            <a:off x="6232904" y="1842450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55"/>
          <p:cNvSpPr/>
          <p:nvPr>
            <p:ph idx="5" type="pic"/>
          </p:nvPr>
        </p:nvSpPr>
        <p:spPr>
          <a:xfrm>
            <a:off x="9211436" y="1842451"/>
            <a:ext cx="2704724" cy="31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3" name="Google Shape;253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6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6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8" name="Google Shape;268;p6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5" name="Google Shape;275;p6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6" name="Google Shape;276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3" name="Google Shape;283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67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67"/>
          <p:cNvSpPr txBox="1"/>
          <p:nvPr>
            <p:ph idx="1" type="body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67"/>
          <p:cNvSpPr txBox="1"/>
          <p:nvPr>
            <p:ph idx="4" type="body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8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68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68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68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68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68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68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69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69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0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70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70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1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71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71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2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4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5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75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7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77"/>
          <p:cNvSpPr/>
          <p:nvPr>
            <p:ph idx="3" type="pic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77"/>
          <p:cNvSpPr/>
          <p:nvPr>
            <p:ph idx="4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77"/>
          <p:cNvSpPr/>
          <p:nvPr>
            <p:ph idx="5" type="pic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0"/>
          <p:cNvSpPr/>
          <p:nvPr>
            <p:ph idx="2" type="pic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80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1"/>
          <p:cNvSpPr/>
          <p:nvPr>
            <p:ph idx="2" type="pic"/>
          </p:nvPr>
        </p:nvSpPr>
        <p:spPr>
          <a:xfrm rot="325581">
            <a:off x="6213068" y="707958"/>
            <a:ext cx="4318000" cy="544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3" name="Google Shape;363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5" name="Google Shape;375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8" name="Google Shape;388;p8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8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" name="Google Shape;390;p8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7" name="Google Shape;397;p8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8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8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5" name="Google Shape;405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9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9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2"/>
          <p:cNvSpPr/>
          <p:nvPr>
            <p:ph idx="2" type="pic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92"/>
          <p:cNvSpPr txBox="1"/>
          <p:nvPr>
            <p:ph idx="1" type="body"/>
          </p:nvPr>
        </p:nvSpPr>
        <p:spPr>
          <a:xfrm>
            <a:off x="5996591" y="1911838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92"/>
          <p:cNvSpPr txBox="1"/>
          <p:nvPr>
            <p:ph idx="3" type="body"/>
          </p:nvPr>
        </p:nvSpPr>
        <p:spPr>
          <a:xfrm>
            <a:off x="6207095" y="3989894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/>
          <p:nvPr>
            <p:ph idx="2" type="pic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93"/>
          <p:cNvSpPr txBox="1"/>
          <p:nvPr>
            <p:ph idx="1" type="body"/>
          </p:nvPr>
        </p:nvSpPr>
        <p:spPr>
          <a:xfrm>
            <a:off x="3602488" y="5165409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93"/>
          <p:cNvSpPr txBox="1"/>
          <p:nvPr>
            <p:ph idx="3" type="body"/>
          </p:nvPr>
        </p:nvSpPr>
        <p:spPr>
          <a:xfrm>
            <a:off x="3678261" y="6036291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4"/>
          <p:cNvSpPr/>
          <p:nvPr>
            <p:ph idx="2" type="pic"/>
          </p:nvPr>
        </p:nvSpPr>
        <p:spPr>
          <a:xfrm>
            <a:off x="6024126" y="200025"/>
            <a:ext cx="5982574" cy="64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5"/>
          <p:cNvSpPr/>
          <p:nvPr>
            <p:ph idx="2" type="pic"/>
          </p:nvPr>
        </p:nvSpPr>
        <p:spPr>
          <a:xfrm>
            <a:off x="1318775" y="1288425"/>
            <a:ext cx="4281150" cy="4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6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96"/>
          <p:cNvSpPr/>
          <p:nvPr>
            <p:ph idx="3" type="pic"/>
          </p:nvPr>
        </p:nvSpPr>
        <p:spPr>
          <a:xfrm>
            <a:off x="623558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7"/>
          <p:cNvSpPr/>
          <p:nvPr>
            <p:ph idx="2" type="pic"/>
          </p:nvPr>
        </p:nvSpPr>
        <p:spPr>
          <a:xfrm>
            <a:off x="225040" y="205099"/>
            <a:ext cx="5731380" cy="6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9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99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99"/>
          <p:cNvSpPr txBox="1"/>
          <p:nvPr>
            <p:ph idx="1" type="body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99"/>
          <p:cNvSpPr txBox="1"/>
          <p:nvPr>
            <p:ph idx="4" type="body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0"/>
          <p:cNvSpPr/>
          <p:nvPr>
            <p:ph idx="2" type="pic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100"/>
          <p:cNvSpPr txBox="1"/>
          <p:nvPr>
            <p:ph idx="1" type="body"/>
          </p:nvPr>
        </p:nvSpPr>
        <p:spPr>
          <a:xfrm>
            <a:off x="840000" y="765000"/>
            <a:ext cx="4464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100"/>
          <p:cNvSpPr txBox="1"/>
          <p:nvPr>
            <p:ph idx="3" type="body"/>
          </p:nvPr>
        </p:nvSpPr>
        <p:spPr>
          <a:xfrm>
            <a:off x="5808000" y="2398875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100"/>
          <p:cNvSpPr txBox="1"/>
          <p:nvPr>
            <p:ph idx="4" type="body"/>
          </p:nvPr>
        </p:nvSpPr>
        <p:spPr>
          <a:xfrm>
            <a:off x="5808000" y="2896425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100"/>
          <p:cNvSpPr txBox="1"/>
          <p:nvPr>
            <p:ph idx="5" type="body"/>
          </p:nvPr>
        </p:nvSpPr>
        <p:spPr>
          <a:xfrm>
            <a:off x="1488000" y="5942837"/>
            <a:ext cx="3383987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100"/>
          <p:cNvSpPr txBox="1"/>
          <p:nvPr>
            <p:ph idx="6" type="body"/>
          </p:nvPr>
        </p:nvSpPr>
        <p:spPr>
          <a:xfrm>
            <a:off x="5808000" y="3939450"/>
            <a:ext cx="5616575" cy="4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100"/>
          <p:cNvSpPr txBox="1"/>
          <p:nvPr>
            <p:ph idx="7" type="body"/>
          </p:nvPr>
        </p:nvSpPr>
        <p:spPr>
          <a:xfrm>
            <a:off x="5808000" y="4437000"/>
            <a:ext cx="56165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9" name="Google Shape;459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0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1" name="Google Shape;471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2.xml"/><Relationship Id="rId24" Type="http://schemas.openxmlformats.org/officeDocument/2006/relationships/theme" Target="../theme/theme4.xml"/><Relationship Id="rId23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6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2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3.xml"/><Relationship Id="rId22" Type="http://schemas.openxmlformats.org/officeDocument/2006/relationships/theme" Target="../theme/theme5.xml"/><Relationship Id="rId21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28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75B5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9" name="Google Shape;439;p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0" name="Google Shape;550;p1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6.jpg"/><Relationship Id="rId7" Type="http://schemas.openxmlformats.org/officeDocument/2006/relationships/image" Target="../media/image5.pn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37"/>
          <p:cNvSpPr/>
          <p:nvPr/>
        </p:nvSpPr>
        <p:spPr>
          <a:xfrm>
            <a:off x="3600450" y="0"/>
            <a:ext cx="8591550" cy="6858000"/>
          </a:xfrm>
          <a:custGeom>
            <a:rect b="b" l="l" r="r" t="t"/>
            <a:pathLst>
              <a:path extrusionOk="0" h="6858000" w="8343900">
                <a:moveTo>
                  <a:pt x="0" y="0"/>
                </a:moveTo>
                <a:lnTo>
                  <a:pt x="8343900" y="0"/>
                </a:lnTo>
                <a:lnTo>
                  <a:pt x="8343900" y="6858000"/>
                </a:lnTo>
                <a:lnTo>
                  <a:pt x="0" y="6858000"/>
                </a:lnTo>
                <a:lnTo>
                  <a:pt x="3429000" y="3429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3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automatically generated" id="655" name="Google Shape;655;p1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96" l="12654" r="26223" t="5671"/>
          <a:stretch/>
        </p:blipFill>
        <p:spPr>
          <a:xfrm>
            <a:off x="0" y="0"/>
            <a:ext cx="7200900" cy="6858000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656" name="Google Shape;656;p137"/>
          <p:cNvSpPr/>
          <p:nvPr/>
        </p:nvSpPr>
        <p:spPr>
          <a:xfrm>
            <a:off x="171450" y="171450"/>
            <a:ext cx="11791800" cy="6438900"/>
          </a:xfrm>
          <a:prstGeom prst="rect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7" name="Google Shape;657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8113" y="4880478"/>
            <a:ext cx="2008548" cy="1385549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id="658" name="Google Shape;658;p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9341" y="1088105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0381" y="1088105"/>
            <a:ext cx="1783213" cy="1035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0" name="Google Shape;660;p137"/>
          <p:cNvGrpSpPr/>
          <p:nvPr/>
        </p:nvGrpSpPr>
        <p:grpSpPr>
          <a:xfrm>
            <a:off x="6482330" y="3278036"/>
            <a:ext cx="542391" cy="344645"/>
            <a:chOff x="743484" y="5375305"/>
            <a:chExt cx="1170774" cy="652447"/>
          </a:xfrm>
        </p:grpSpPr>
        <p:sp>
          <p:nvSpPr>
            <p:cNvPr id="661" name="Google Shape;661;p137"/>
            <p:cNvSpPr/>
            <p:nvPr/>
          </p:nvSpPr>
          <p:spPr>
            <a:xfrm>
              <a:off x="743484" y="5375305"/>
              <a:ext cx="1170774" cy="940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37"/>
            <p:cNvSpPr/>
            <p:nvPr/>
          </p:nvSpPr>
          <p:spPr>
            <a:xfrm>
              <a:off x="743484" y="5554767"/>
              <a:ext cx="1170774" cy="940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37"/>
            <p:cNvSpPr/>
            <p:nvPr/>
          </p:nvSpPr>
          <p:spPr>
            <a:xfrm>
              <a:off x="743484" y="5734229"/>
              <a:ext cx="1170774" cy="9400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37"/>
            <p:cNvSpPr/>
            <p:nvPr/>
          </p:nvSpPr>
          <p:spPr>
            <a:xfrm>
              <a:off x="743484" y="5933749"/>
              <a:ext cx="1170774" cy="94003"/>
            </a:xfrm>
            <a:prstGeom prst="rect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37"/>
          <p:cNvSpPr txBox="1"/>
          <p:nvPr/>
        </p:nvSpPr>
        <p:spPr>
          <a:xfrm>
            <a:off x="6144924" y="2626402"/>
            <a:ext cx="6195409" cy="125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IMDb Mobile </a:t>
            </a:r>
            <a:r>
              <a:rPr b="1" lang="en-GB" sz="6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endParaRPr b="1" sz="6000" u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66" name="Google Shape;666;p137"/>
          <p:cNvGrpSpPr/>
          <p:nvPr/>
        </p:nvGrpSpPr>
        <p:grpSpPr>
          <a:xfrm>
            <a:off x="383320" y="1887156"/>
            <a:ext cx="296666" cy="3148069"/>
            <a:chOff x="383320" y="1887156"/>
            <a:chExt cx="296666" cy="3148069"/>
          </a:xfrm>
        </p:grpSpPr>
        <p:sp>
          <p:nvSpPr>
            <p:cNvPr id="667" name="Google Shape;667;p137"/>
            <p:cNvSpPr/>
            <p:nvPr/>
          </p:nvSpPr>
          <p:spPr>
            <a:xfrm>
              <a:off x="383320" y="1887156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37"/>
            <p:cNvSpPr/>
            <p:nvPr/>
          </p:nvSpPr>
          <p:spPr>
            <a:xfrm>
              <a:off x="383320" y="4738559"/>
              <a:ext cx="296666" cy="296666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137"/>
            <p:cNvCxnSpPr/>
            <p:nvPr/>
          </p:nvCxnSpPr>
          <p:spPr>
            <a:xfrm>
              <a:off x="531653" y="2149023"/>
              <a:ext cx="0" cy="2643686"/>
            </a:xfrm>
            <a:prstGeom prst="straightConnector1">
              <a:avLst/>
            </a:prstGeom>
            <a:noFill/>
            <a:ln cap="rnd" cmpd="sng" w="136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70" name="Google Shape;670;p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66612">
            <a:off x="1390250" y="2087312"/>
            <a:ext cx="2407300" cy="2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6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3" name="Google Shape;773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46"/>
          <p:cNvSpPr txBox="1"/>
          <p:nvPr/>
        </p:nvSpPr>
        <p:spPr>
          <a:xfrm>
            <a:off x="1754844" y="343566"/>
            <a:ext cx="8682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Epics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6" name="Google Shape;776;p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136178" y="-181959"/>
            <a:ext cx="447080" cy="16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825" y="1249550"/>
            <a:ext cx="9703524" cy="50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7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47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stories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4" name="Google Shape;784;p147"/>
          <p:cNvSpPr/>
          <p:nvPr/>
        </p:nvSpPr>
        <p:spPr>
          <a:xfrm>
            <a:off x="5213938" y="4459770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147"/>
          <p:cNvSpPr/>
          <p:nvPr/>
        </p:nvSpPr>
        <p:spPr>
          <a:xfrm>
            <a:off x="5848906" y="4198776"/>
            <a:ext cx="247092" cy="247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58899">
            <a:off x="873007" y="-112237"/>
            <a:ext cx="734940" cy="148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850" y="1232775"/>
            <a:ext cx="9647701" cy="51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48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48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Tasks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6" name="Google Shape;796;p148"/>
          <p:cNvSpPr/>
          <p:nvPr/>
        </p:nvSpPr>
        <p:spPr>
          <a:xfrm>
            <a:off x="5213938" y="4459770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48"/>
          <p:cNvSpPr/>
          <p:nvPr/>
        </p:nvSpPr>
        <p:spPr>
          <a:xfrm>
            <a:off x="5848906" y="4198776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8" name="Google Shape;798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924890">
            <a:off x="740262" y="142801"/>
            <a:ext cx="700059" cy="141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8425" y="1235025"/>
            <a:ext cx="9328049" cy="5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9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49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 cases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8" name="Google Shape;808;p149"/>
          <p:cNvSpPr/>
          <p:nvPr/>
        </p:nvSpPr>
        <p:spPr>
          <a:xfrm>
            <a:off x="5213938" y="4459770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49"/>
          <p:cNvSpPr/>
          <p:nvPr/>
        </p:nvSpPr>
        <p:spPr>
          <a:xfrm>
            <a:off x="5848906" y="4198776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0" name="Google Shape;810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73729">
            <a:off x="8511460" y="-109862"/>
            <a:ext cx="700060" cy="14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850" y="1125125"/>
            <a:ext cx="11569724" cy="54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50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50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 cycles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0" name="Google Shape;820;p150"/>
          <p:cNvSpPr/>
          <p:nvPr/>
        </p:nvSpPr>
        <p:spPr>
          <a:xfrm>
            <a:off x="5213938" y="4459770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50"/>
          <p:cNvSpPr/>
          <p:nvPr/>
        </p:nvSpPr>
        <p:spPr>
          <a:xfrm>
            <a:off x="5848906" y="4198776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73729">
            <a:off x="8802035" y="-4050"/>
            <a:ext cx="700060" cy="14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88" y="1540150"/>
            <a:ext cx="11721425" cy="403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1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51"/>
          <p:cNvSpPr txBox="1"/>
          <p:nvPr/>
        </p:nvSpPr>
        <p:spPr>
          <a:xfrm>
            <a:off x="2961560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Bugs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2" name="Google Shape;832;p151"/>
          <p:cNvSpPr/>
          <p:nvPr/>
        </p:nvSpPr>
        <p:spPr>
          <a:xfrm>
            <a:off x="5213938" y="4459770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51"/>
          <p:cNvSpPr/>
          <p:nvPr/>
        </p:nvSpPr>
        <p:spPr>
          <a:xfrm>
            <a:off x="5848906" y="4198776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4" name="Google Shape;834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73729">
            <a:off x="8511485" y="23800"/>
            <a:ext cx="700060" cy="14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313" y="1125125"/>
            <a:ext cx="9481376" cy="55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52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52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Reports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4" name="Google Shape;844;p152"/>
          <p:cNvSpPr/>
          <p:nvPr/>
        </p:nvSpPr>
        <p:spPr>
          <a:xfrm>
            <a:off x="5691538" y="4863920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52"/>
          <p:cNvSpPr/>
          <p:nvPr/>
        </p:nvSpPr>
        <p:spPr>
          <a:xfrm>
            <a:off x="6375518" y="4567726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800" y="550307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73729">
            <a:off x="9208885" y="231825"/>
            <a:ext cx="700060" cy="141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450" y="1438862"/>
            <a:ext cx="3470025" cy="2602525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50" name="Google Shape;850;p152"/>
          <p:cNvSpPr/>
          <p:nvPr/>
        </p:nvSpPr>
        <p:spPr>
          <a:xfrm>
            <a:off x="887400" y="784550"/>
            <a:ext cx="2522700" cy="15186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Raleway"/>
                <a:ea typeface="Raleway"/>
                <a:cs typeface="Raleway"/>
                <a:sym typeface="Raleway"/>
              </a:rPr>
              <a:t>Issues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1" name="Google Shape;851;p152"/>
          <p:cNvSpPr/>
          <p:nvPr/>
        </p:nvSpPr>
        <p:spPr>
          <a:xfrm>
            <a:off x="8467925" y="4341613"/>
            <a:ext cx="2522700" cy="1518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Raleway"/>
                <a:ea typeface="Raleway"/>
                <a:cs typeface="Raleway"/>
                <a:sym typeface="Raleway"/>
              </a:rPr>
              <a:t>Execution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2" name="Google Shape;852;p152"/>
          <p:cNvSpPr/>
          <p:nvPr/>
        </p:nvSpPr>
        <p:spPr>
          <a:xfrm>
            <a:off x="8840775" y="1887888"/>
            <a:ext cx="2522700" cy="1518600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Sprints</a:t>
            </a:r>
            <a:endParaRPr b="1" sz="2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152"/>
          <p:cNvSpPr/>
          <p:nvPr/>
        </p:nvSpPr>
        <p:spPr>
          <a:xfrm>
            <a:off x="751300" y="3049113"/>
            <a:ext cx="2522700" cy="15186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 cases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3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9" name="Google Shape;859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99" y="54088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2923" y="1456726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153"/>
          <p:cNvSpPr/>
          <p:nvPr/>
        </p:nvSpPr>
        <p:spPr>
          <a:xfrm rot="-1944283">
            <a:off x="3068466" y="5093615"/>
            <a:ext cx="515585" cy="41121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153"/>
          <p:cNvSpPr/>
          <p:nvPr/>
        </p:nvSpPr>
        <p:spPr>
          <a:xfrm rot="-4154710">
            <a:off x="3594822" y="5750528"/>
            <a:ext cx="222649" cy="17935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3" name="Google Shape;863;p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00" y="152400"/>
            <a:ext cx="755332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450" y="2647925"/>
            <a:ext cx="6930700" cy="41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1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573729">
            <a:off x="8804735" y="911375"/>
            <a:ext cx="700060" cy="1416239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53"/>
          <p:cNvSpPr txBox="1"/>
          <p:nvPr/>
        </p:nvSpPr>
        <p:spPr>
          <a:xfrm>
            <a:off x="8327775" y="282475"/>
            <a:ext cx="313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Issues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54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2" name="Google Shape;872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347"/>
            <a:ext cx="7076100" cy="422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425" y="2476050"/>
            <a:ext cx="6930424" cy="4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574" y="5397614"/>
            <a:ext cx="1486201" cy="86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39599" y="484989"/>
            <a:ext cx="1486201" cy="86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55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1" name="Google Shape;881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" y="1367950"/>
            <a:ext cx="11452551" cy="48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55"/>
          <p:cNvSpPr txBox="1"/>
          <p:nvPr/>
        </p:nvSpPr>
        <p:spPr>
          <a:xfrm>
            <a:off x="2543850" y="415375"/>
            <a:ext cx="6768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Test case summary</a:t>
            </a:r>
            <a:endParaRPr b="1" sz="4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38"/>
          <p:cNvSpPr/>
          <p:nvPr/>
        </p:nvSpPr>
        <p:spPr>
          <a:xfrm>
            <a:off x="3600450" y="0"/>
            <a:ext cx="8594217" cy="6858000"/>
          </a:xfrm>
          <a:custGeom>
            <a:rect b="b" l="l" r="r" t="t"/>
            <a:pathLst>
              <a:path extrusionOk="0" h="6858000" w="8343900">
                <a:moveTo>
                  <a:pt x="0" y="0"/>
                </a:moveTo>
                <a:lnTo>
                  <a:pt x="8343900" y="0"/>
                </a:lnTo>
                <a:lnTo>
                  <a:pt x="8343900" y="6858000"/>
                </a:lnTo>
                <a:lnTo>
                  <a:pt x="0" y="6858000"/>
                </a:lnTo>
                <a:lnTo>
                  <a:pt x="3429000" y="3429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3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automatically generated" id="677" name="Google Shape;677;p1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99" l="12652" r="26222" t="5669"/>
          <a:stretch/>
        </p:blipFill>
        <p:spPr>
          <a:xfrm>
            <a:off x="0" y="0"/>
            <a:ext cx="7200900" cy="6858000"/>
          </a:xfrm>
          <a:prstGeom prst="homePlate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678" name="Google Shape;678;p138"/>
          <p:cNvSpPr/>
          <p:nvPr/>
        </p:nvSpPr>
        <p:spPr>
          <a:xfrm>
            <a:off x="171450" y="171450"/>
            <a:ext cx="11791800" cy="6438900"/>
          </a:xfrm>
          <a:prstGeom prst="rect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Google Shape;679;p138"/>
          <p:cNvGrpSpPr/>
          <p:nvPr/>
        </p:nvGrpSpPr>
        <p:grpSpPr>
          <a:xfrm>
            <a:off x="383320" y="1887156"/>
            <a:ext cx="296700" cy="3148103"/>
            <a:chOff x="383320" y="1887156"/>
            <a:chExt cx="296700" cy="3148103"/>
          </a:xfrm>
        </p:grpSpPr>
        <p:sp>
          <p:nvSpPr>
            <p:cNvPr id="680" name="Google Shape;680;p138"/>
            <p:cNvSpPr/>
            <p:nvPr/>
          </p:nvSpPr>
          <p:spPr>
            <a:xfrm>
              <a:off x="383320" y="1887156"/>
              <a:ext cx="296700" cy="296700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38"/>
            <p:cNvSpPr/>
            <p:nvPr/>
          </p:nvSpPr>
          <p:spPr>
            <a:xfrm>
              <a:off x="383320" y="4738559"/>
              <a:ext cx="296700" cy="296700"/>
            </a:xfrm>
            <a:prstGeom prst="ellipse">
              <a:avLst/>
            </a:prstGeom>
            <a:solidFill>
              <a:srgbClr val="171616"/>
            </a:solidFill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" name="Google Shape;682;p138"/>
            <p:cNvCxnSpPr/>
            <p:nvPr/>
          </p:nvCxnSpPr>
          <p:spPr>
            <a:xfrm>
              <a:off x="531653" y="2149023"/>
              <a:ext cx="0" cy="2643600"/>
            </a:xfrm>
            <a:prstGeom prst="straightConnector1">
              <a:avLst/>
            </a:prstGeom>
            <a:noFill/>
            <a:ln cap="rnd" cmpd="sng" w="136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83" name="Google Shape;683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6612">
            <a:off x="1390250" y="2087312"/>
            <a:ext cx="2407300" cy="23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138"/>
          <p:cNvSpPr txBox="1"/>
          <p:nvPr/>
        </p:nvSpPr>
        <p:spPr>
          <a:xfrm>
            <a:off x="6640050" y="406250"/>
            <a:ext cx="4755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Project</a:t>
            </a:r>
            <a:endParaRPr b="1" sz="4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5" name="Google Shape;685;p138"/>
          <p:cNvSpPr txBox="1"/>
          <p:nvPr/>
        </p:nvSpPr>
        <p:spPr>
          <a:xfrm>
            <a:off x="5598400" y="1385250"/>
            <a:ext cx="5957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●"/>
            </a:pPr>
            <a:r>
              <a:rPr lang="en-GB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Analyze IMDb application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●"/>
            </a:pPr>
            <a:r>
              <a:rPr lang="en-GB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Test all the features listed in the tasks: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Sign-in with IMDb account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Logout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Basic Search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Advanced Search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a watchlist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Edit the watchlist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View movie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-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Rate movie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SemiBold"/>
              <a:buChar char="●"/>
            </a:pPr>
            <a:r>
              <a:rPr lang="en-GB" sz="2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 the Zephyr Scale to structure the test cases, create test cycles, execute them and make reports.</a:t>
            </a:r>
            <a:endParaRPr sz="24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56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56"/>
          <p:cNvSpPr/>
          <p:nvPr/>
        </p:nvSpPr>
        <p:spPr>
          <a:xfrm>
            <a:off x="1776000" y="-2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56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56"/>
          <p:cNvSpPr/>
          <p:nvPr/>
        </p:nvSpPr>
        <p:spPr>
          <a:xfrm>
            <a:off x="10520390" y="5332837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56"/>
          <p:cNvSpPr/>
          <p:nvPr/>
        </p:nvSpPr>
        <p:spPr>
          <a:xfrm>
            <a:off x="9942648" y="5085733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56"/>
          <p:cNvSpPr txBox="1"/>
          <p:nvPr/>
        </p:nvSpPr>
        <p:spPr>
          <a:xfrm>
            <a:off x="528900" y="1202200"/>
            <a:ext cx="340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Sprint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3" name="Google Shape;893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75" y="406175"/>
            <a:ext cx="6976325" cy="3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50" y="3106725"/>
            <a:ext cx="4003975" cy="30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73729">
            <a:off x="6943285" y="4670725"/>
            <a:ext cx="700060" cy="141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57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57"/>
          <p:cNvSpPr/>
          <p:nvPr/>
        </p:nvSpPr>
        <p:spPr>
          <a:xfrm>
            <a:off x="1776000" y="-2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57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57"/>
          <p:cNvSpPr/>
          <p:nvPr/>
        </p:nvSpPr>
        <p:spPr>
          <a:xfrm>
            <a:off x="1115140" y="3508137"/>
            <a:ext cx="4740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57"/>
          <p:cNvSpPr/>
          <p:nvPr/>
        </p:nvSpPr>
        <p:spPr>
          <a:xfrm>
            <a:off x="868048" y="3181908"/>
            <a:ext cx="247200" cy="2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5" name="Google Shape;905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50" y="535326"/>
            <a:ext cx="11315902" cy="57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58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58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2" name="Google Shape;912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5" y="601925"/>
            <a:ext cx="11699875" cy="55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58"/>
          <p:cNvSpPr/>
          <p:nvPr/>
        </p:nvSpPr>
        <p:spPr>
          <a:xfrm>
            <a:off x="9171875" y="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58"/>
          <p:cNvSpPr/>
          <p:nvPr/>
        </p:nvSpPr>
        <p:spPr>
          <a:xfrm>
            <a:off x="1256025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59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59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59"/>
          <p:cNvSpPr txBox="1"/>
          <p:nvPr/>
        </p:nvSpPr>
        <p:spPr>
          <a:xfrm>
            <a:off x="1067525" y="282175"/>
            <a:ext cx="35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Execution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2" name="Google Shape;922;p159"/>
          <p:cNvSpPr txBox="1"/>
          <p:nvPr/>
        </p:nvSpPr>
        <p:spPr>
          <a:xfrm>
            <a:off x="1351313" y="1229400"/>
            <a:ext cx="2947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3" name="Google Shape;923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01" y="3040425"/>
            <a:ext cx="4545176" cy="28994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24" name="Google Shape;924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925" y="415350"/>
            <a:ext cx="5351751" cy="5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60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60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1" name="Google Shape;931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0" y="335888"/>
            <a:ext cx="752475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263" y="3265375"/>
            <a:ext cx="74580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8475" y="4808323"/>
            <a:ext cx="1491528" cy="8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9875" y="1316598"/>
            <a:ext cx="1491528" cy="86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61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61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1" name="Google Shape;941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375" y="244875"/>
            <a:ext cx="75438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99" y="3364674"/>
            <a:ext cx="7154800" cy="32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61"/>
          <p:cNvSpPr txBox="1"/>
          <p:nvPr/>
        </p:nvSpPr>
        <p:spPr>
          <a:xfrm>
            <a:off x="843600" y="2207350"/>
            <a:ext cx="2555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Effort</a:t>
            </a:r>
            <a:endParaRPr b="1" sz="4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4" name="Google Shape;944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357799">
            <a:off x="1364783" y="494500"/>
            <a:ext cx="700061" cy="141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9652658" y="4479325"/>
            <a:ext cx="700062" cy="141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62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62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2" name="Google Shape;952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276225"/>
            <a:ext cx="5410200" cy="63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141178" y="4721629"/>
            <a:ext cx="447080" cy="16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487328" y="557791"/>
            <a:ext cx="447080" cy="169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63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63"/>
          <p:cNvSpPr txBox="1"/>
          <p:nvPr/>
        </p:nvSpPr>
        <p:spPr>
          <a:xfrm>
            <a:off x="717300" y="516200"/>
            <a:ext cx="393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1" name="Google Shape;961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8" y="471324"/>
            <a:ext cx="11593724" cy="59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493" y="4834534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638" y="1021107"/>
            <a:ext cx="1491528" cy="8660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64"/>
          <p:cNvSpPr/>
          <p:nvPr/>
        </p:nvSpPr>
        <p:spPr>
          <a:xfrm>
            <a:off x="0" y="0"/>
            <a:ext cx="61707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64"/>
          <p:cNvSpPr/>
          <p:nvPr/>
        </p:nvSpPr>
        <p:spPr>
          <a:xfrm>
            <a:off x="11422743" y="6036936"/>
            <a:ext cx="769257" cy="821064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64"/>
          <p:cNvSpPr/>
          <p:nvPr/>
        </p:nvSpPr>
        <p:spPr>
          <a:xfrm rot="-5400000">
            <a:off x="11396840" y="-25903"/>
            <a:ext cx="769257" cy="821064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" id="971" name="Google Shape;971;p164"/>
          <p:cNvPicPr preferRelativeResize="0"/>
          <p:nvPr/>
        </p:nvPicPr>
        <p:blipFill rotWithShape="1">
          <a:blip r:embed="rId5">
            <a:alphaModFix/>
          </a:blip>
          <a:srcRect b="19" l="0" r="0" t="19"/>
          <a:stretch/>
        </p:blipFill>
        <p:spPr>
          <a:xfrm>
            <a:off x="2308215" y="2126949"/>
            <a:ext cx="2453185" cy="245318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64"/>
          <p:cNvSpPr/>
          <p:nvPr/>
        </p:nvSpPr>
        <p:spPr>
          <a:xfrm>
            <a:off x="160205" y="1887156"/>
            <a:ext cx="296666" cy="296666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64"/>
          <p:cNvSpPr/>
          <p:nvPr/>
        </p:nvSpPr>
        <p:spPr>
          <a:xfrm>
            <a:off x="160205" y="4738559"/>
            <a:ext cx="296666" cy="296666"/>
          </a:xfrm>
          <a:prstGeom prst="ellipse">
            <a:avLst/>
          </a:prstGeom>
          <a:solidFill>
            <a:srgbClr val="171616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" name="Google Shape;974;p164"/>
          <p:cNvCxnSpPr/>
          <p:nvPr/>
        </p:nvCxnSpPr>
        <p:spPr>
          <a:xfrm>
            <a:off x="308538" y="2149023"/>
            <a:ext cx="0" cy="2643686"/>
          </a:xfrm>
          <a:prstGeom prst="straightConnector1">
            <a:avLst/>
          </a:prstGeom>
          <a:noFill/>
          <a:ln cap="rnd" cmpd="sng" w="136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5" name="Google Shape;975;p1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337" y="1699968"/>
            <a:ext cx="4962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1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164"/>
          <p:cNvSpPr/>
          <p:nvPr/>
        </p:nvSpPr>
        <p:spPr>
          <a:xfrm>
            <a:off x="11405407" y="467763"/>
            <a:ext cx="474936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39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867" y="6086674"/>
            <a:ext cx="1486201" cy="86295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139"/>
          <p:cNvSpPr txBox="1"/>
          <p:nvPr/>
        </p:nvSpPr>
        <p:spPr>
          <a:xfrm>
            <a:off x="1718552" y="467332"/>
            <a:ext cx="8682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95"/>
              <a:buFont typeface="Raleway"/>
              <a:buNone/>
            </a:pPr>
            <a:r>
              <a:rPr b="1" lang="en-GB" sz="499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Team</a:t>
            </a:r>
            <a:endParaRPr b="1" i="0" sz="4995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3" name="Google Shape;693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825" y="1538586"/>
            <a:ext cx="4507751" cy="2682775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94" name="Google Shape;694;p139"/>
          <p:cNvSpPr/>
          <p:nvPr/>
        </p:nvSpPr>
        <p:spPr>
          <a:xfrm>
            <a:off x="321500" y="711975"/>
            <a:ext cx="2640300" cy="2121300"/>
          </a:xfrm>
          <a:prstGeom prst="ellipse">
            <a:avLst/>
          </a:prstGeom>
          <a:solidFill>
            <a:srgbClr val="E47CA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Rita: </a:t>
            </a:r>
            <a:r>
              <a:rPr lang="en-GB" sz="1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Login-logout epic, user stories, tasks, test cases writing &amp; execution</a:t>
            </a:r>
            <a:endParaRPr sz="16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5" name="Google Shape;695;p139"/>
          <p:cNvSpPr/>
          <p:nvPr/>
        </p:nvSpPr>
        <p:spPr>
          <a:xfrm>
            <a:off x="290450" y="3647175"/>
            <a:ext cx="2702400" cy="2230500"/>
          </a:xfrm>
          <a:prstGeom prst="ellipse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GB" sz="16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Dávid: </a:t>
            </a:r>
            <a:r>
              <a:rPr lang="en-GB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Create-edit watchlist </a:t>
            </a:r>
            <a:r>
              <a:rPr lang="en-GB" sz="1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epic, user stories, tasks, test cases writing &amp; execution</a:t>
            </a:r>
            <a:endParaRPr i="0" sz="16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6" name="Google Shape;696;p139"/>
          <p:cNvSpPr/>
          <p:nvPr/>
        </p:nvSpPr>
        <p:spPr>
          <a:xfrm>
            <a:off x="8805050" y="784625"/>
            <a:ext cx="2702400" cy="2121300"/>
          </a:xfrm>
          <a:prstGeom prst="ellipse">
            <a:avLst/>
          </a:prstGeom>
          <a:solidFill>
            <a:srgbClr val="7030A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GB" sz="16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Judit: </a:t>
            </a:r>
            <a:r>
              <a:rPr lang="en-GB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Basic-advanced search </a:t>
            </a:r>
            <a:r>
              <a:rPr lang="en-GB" sz="1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epic, user stories, tasks, test cases writing &amp; execution, reports</a:t>
            </a:r>
            <a:endParaRPr sz="160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7" name="Google Shape;697;p139"/>
          <p:cNvSpPr/>
          <p:nvPr/>
        </p:nvSpPr>
        <p:spPr>
          <a:xfrm>
            <a:off x="8765900" y="3965375"/>
            <a:ext cx="2780700" cy="2121300"/>
          </a:xfrm>
          <a:prstGeom prst="ellipse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GB" sz="16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Zoli: </a:t>
            </a:r>
            <a:endParaRPr b="1" sz="1600" u="sng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6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View-rate movie </a:t>
            </a:r>
            <a:r>
              <a:rPr lang="en-GB" sz="1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epic, user stories, tasks, test cases writing &amp; execution</a:t>
            </a:r>
            <a:endParaRPr i="0" sz="16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8" name="Google Shape;698;p139"/>
          <p:cNvSpPr/>
          <p:nvPr/>
        </p:nvSpPr>
        <p:spPr>
          <a:xfrm>
            <a:off x="4373425" y="4605900"/>
            <a:ext cx="2640300" cy="20487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lang="en-GB" sz="16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Ráhel</a:t>
            </a:r>
            <a:r>
              <a:rPr b="1" lang="en-GB" sz="16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 b="1" sz="1600" u="sng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View-rate movie epic, user stories, tasks, test cases writing</a:t>
            </a:r>
            <a:endParaRPr i="0" sz="16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40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140"/>
          <p:cNvSpPr/>
          <p:nvPr/>
        </p:nvSpPr>
        <p:spPr>
          <a:xfrm>
            <a:off x="10272000" y="65970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40"/>
          <p:cNvSpPr/>
          <p:nvPr/>
        </p:nvSpPr>
        <p:spPr>
          <a:xfrm>
            <a:off x="279675" y="1830725"/>
            <a:ext cx="1873800" cy="1860600"/>
          </a:xfrm>
          <a:prstGeom prst="ellipse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Grooming meetings before sprints</a:t>
            </a:r>
            <a:endParaRPr i="0" sz="18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06" name="Google Shape;706;p140"/>
          <p:cNvSpPr/>
          <p:nvPr/>
        </p:nvSpPr>
        <p:spPr>
          <a:xfrm>
            <a:off x="3384150" y="1766225"/>
            <a:ext cx="1976100" cy="19251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Daily scrum meetings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07" name="Google Shape;707;p140"/>
          <p:cNvSpPr/>
          <p:nvPr/>
        </p:nvSpPr>
        <p:spPr>
          <a:xfrm>
            <a:off x="6639913" y="1766225"/>
            <a:ext cx="1873800" cy="1860600"/>
          </a:xfrm>
          <a:prstGeom prst="ellipse">
            <a:avLst/>
          </a:prstGeom>
          <a:solidFill>
            <a:srgbClr val="007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Individual work</a:t>
            </a:r>
            <a:endParaRPr i="0" sz="18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08" name="Google Shape;708;p140"/>
          <p:cNvSpPr/>
          <p:nvPr/>
        </p:nvSpPr>
        <p:spPr>
          <a:xfrm>
            <a:off x="9931950" y="1766225"/>
            <a:ext cx="1976100" cy="1860600"/>
          </a:xfrm>
          <a:prstGeom prst="ellipse">
            <a:avLst/>
          </a:prstGeom>
          <a:solidFill>
            <a:srgbClr val="E47CA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Working together on the final version</a:t>
            </a:r>
            <a:endParaRPr sz="18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09" name="Google Shape;709;p140"/>
          <p:cNvSpPr/>
          <p:nvPr/>
        </p:nvSpPr>
        <p:spPr>
          <a:xfrm>
            <a:off x="2312370" y="2372700"/>
            <a:ext cx="1009500" cy="647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40"/>
          <p:cNvSpPr/>
          <p:nvPr/>
        </p:nvSpPr>
        <p:spPr>
          <a:xfrm>
            <a:off x="5568757" y="2372700"/>
            <a:ext cx="1009500" cy="647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40"/>
          <p:cNvSpPr/>
          <p:nvPr/>
        </p:nvSpPr>
        <p:spPr>
          <a:xfrm>
            <a:off x="8825120" y="2372675"/>
            <a:ext cx="1009500" cy="647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40"/>
          <p:cNvSpPr/>
          <p:nvPr/>
        </p:nvSpPr>
        <p:spPr>
          <a:xfrm rot="10800000">
            <a:off x="8616684" y="3845125"/>
            <a:ext cx="1873800" cy="2000400"/>
          </a:xfrm>
          <a:prstGeom prst="bentArrow">
            <a:avLst>
              <a:gd fmla="val 24606" name="adj1"/>
              <a:gd fmla="val 25000" name="adj2"/>
              <a:gd fmla="val 28150" name="adj3"/>
              <a:gd fmla="val 51624" name="adj4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40"/>
          <p:cNvSpPr/>
          <p:nvPr/>
        </p:nvSpPr>
        <p:spPr>
          <a:xfrm rot="10800000">
            <a:off x="2806470" y="4797609"/>
            <a:ext cx="1168500" cy="749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40"/>
          <p:cNvSpPr/>
          <p:nvPr/>
        </p:nvSpPr>
        <p:spPr>
          <a:xfrm>
            <a:off x="4817925" y="4178300"/>
            <a:ext cx="3663900" cy="18606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3492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00B0F0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0" i="0" sz="29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5" name="Google Shape;715;p140"/>
          <p:cNvSpPr txBox="1"/>
          <p:nvPr/>
        </p:nvSpPr>
        <p:spPr>
          <a:xfrm>
            <a:off x="346973" y="686147"/>
            <a:ext cx="900250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i="0" lang="en-GB" sz="5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 of </a:t>
            </a: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project:</a:t>
            </a:r>
            <a:endParaRPr/>
          </a:p>
        </p:txBody>
      </p:sp>
      <p:sp>
        <p:nvSpPr>
          <p:cNvPr id="716" name="Google Shape;716;p140"/>
          <p:cNvSpPr/>
          <p:nvPr/>
        </p:nvSpPr>
        <p:spPr>
          <a:xfrm>
            <a:off x="535850" y="4242150"/>
            <a:ext cx="1873800" cy="1860600"/>
          </a:xfrm>
          <a:prstGeom prst="ellipse">
            <a:avLst/>
          </a:prstGeom>
          <a:solidFill>
            <a:srgbClr val="E47CA4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sz="180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Retrospective meeting (?)</a:t>
            </a:r>
            <a:endParaRPr i="0" sz="1800" u="none" cap="none" strike="noStrike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41"/>
          <p:cNvSpPr/>
          <p:nvPr/>
        </p:nvSpPr>
        <p:spPr>
          <a:xfrm>
            <a:off x="36300" y="433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41"/>
          <p:cNvSpPr/>
          <p:nvPr/>
        </p:nvSpPr>
        <p:spPr>
          <a:xfrm>
            <a:off x="9345650" y="209725"/>
            <a:ext cx="2630100" cy="41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41"/>
          <p:cNvSpPr txBox="1"/>
          <p:nvPr/>
        </p:nvSpPr>
        <p:spPr>
          <a:xfrm>
            <a:off x="3189535" y="346925"/>
            <a:ext cx="60219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Environments</a:t>
            </a:r>
            <a:endParaRPr b="1" sz="5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i="1" lang="en-GB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Android Emulators</a:t>
            </a:r>
            <a:endParaRPr b="1" i="1" sz="3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4" name="Google Shape;724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5" y="357950"/>
            <a:ext cx="1907650" cy="3428999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25" name="Google Shape;725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3175" y="357950"/>
            <a:ext cx="2235044" cy="38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12" y="4063100"/>
            <a:ext cx="2761022" cy="8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5702" y="4645550"/>
            <a:ext cx="1479075" cy="1493875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28" name="Google Shape;728;p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125" y="2549025"/>
            <a:ext cx="3727176" cy="2096525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29" name="Google Shape;729;p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8192" y="4841972"/>
            <a:ext cx="1649031" cy="1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42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42"/>
          <p:cNvSpPr txBox="1"/>
          <p:nvPr/>
        </p:nvSpPr>
        <p:spPr>
          <a:xfrm>
            <a:off x="1549869" y="546991"/>
            <a:ext cx="8682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Sprints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8" name="Google Shape;738;p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0450103" y="3319691"/>
            <a:ext cx="447080" cy="16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75" y="1685450"/>
            <a:ext cx="11631076" cy="48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43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5" name="Google Shape;745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143"/>
          <p:cNvSpPr txBox="1"/>
          <p:nvPr/>
        </p:nvSpPr>
        <p:spPr>
          <a:xfrm>
            <a:off x="1549869" y="546991"/>
            <a:ext cx="8682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Sprints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8" name="Google Shape;748;p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325" y="1320725"/>
            <a:ext cx="9768751" cy="5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44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4" name="Google Shape;754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44"/>
          <p:cNvSpPr txBox="1"/>
          <p:nvPr/>
        </p:nvSpPr>
        <p:spPr>
          <a:xfrm>
            <a:off x="1549869" y="546991"/>
            <a:ext cx="8682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Sprints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7" name="Google Shape;757;p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0450103" y="3319691"/>
            <a:ext cx="447080" cy="16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50" y="1582000"/>
            <a:ext cx="11466126" cy="4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45"/>
          <p:cNvSpPr/>
          <p:nvPr/>
        </p:nvSpPr>
        <p:spPr>
          <a:xfrm>
            <a:off x="0" y="43543"/>
            <a:ext cx="12119400" cy="6771300"/>
          </a:xfrm>
          <a:prstGeom prst="rect">
            <a:avLst/>
          </a:prstGeom>
          <a:noFill/>
          <a:ln cap="flat" cmpd="sng" w="155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4" name="Google Shape;764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483" y="1442920"/>
            <a:ext cx="904018" cy="13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739" y="71409"/>
            <a:ext cx="1814718" cy="105370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45"/>
          <p:cNvSpPr txBox="1"/>
          <p:nvPr/>
        </p:nvSpPr>
        <p:spPr>
          <a:xfrm>
            <a:off x="1549869" y="546991"/>
            <a:ext cx="8682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leway"/>
              <a:buNone/>
            </a:pPr>
            <a:r>
              <a:rPr b="1" lang="en-GB" sz="5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Kanban board</a:t>
            </a:r>
            <a:endParaRPr b="1" i="0" sz="5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7" name="Google Shape;767;p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75" y="1365800"/>
            <a:ext cx="11160977" cy="53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u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