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Big Shoulders Text" panose="020B0604020202020204" charset="-18"/>
      <p:regular r:id="rId27"/>
      <p:bold r:id="rId28"/>
    </p:embeddedFont>
    <p:embeddedFont>
      <p:font typeface="Big Shoulders Text ExtraBold" panose="020B0604020202020204" charset="-18"/>
      <p:bold r:id="rId29"/>
    </p:embeddedFont>
    <p:embeddedFont>
      <p:font typeface="Cambay" panose="020B0604020202020204" charset="-18"/>
      <p:regular r:id="rId30"/>
      <p:bold r:id="rId31"/>
      <p:italic r:id="rId32"/>
      <p:boldItalic r:id="rId33"/>
    </p:embeddedFont>
    <p:embeddedFont>
      <p:font typeface="Montserrat ExtraBold" panose="020B0604020202020204" charset="-18"/>
      <p:bold r:id="rId34"/>
      <p:boldItalic r:id="rId35"/>
    </p:embeddedFont>
    <p:embeddedFont>
      <p:font typeface="PT Sans" panose="020B0604020202020204" charset="-18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8" name="Google Shape;5078;gfdc27aef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9" name="Google Shape;5079;gfdc27aef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Google Shape;5148;g17c5306ba2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9" name="Google Shape;5149;g17c5306ba2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Google Shape;5156;g17d414622fa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7" name="Google Shape;5157;g17d414622fa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8" name="Google Shape;5168;g17c5306ba2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9" name="Google Shape;5169;g17c5306ba2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9" name="Google Shape;5179;g17c5306ba23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0" name="Google Shape;5180;g17c5306ba23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5" name="Google Shape;5185;g17d414622f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6" name="Google Shape;5186;g17d414622f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2" name="Google Shape;5192;g17c5306ba23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3" name="Google Shape;5193;g17c5306ba23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9" name="Google Shape;5199;g17c5306ba23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0" name="Google Shape;5200;g17c5306ba23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6" name="Google Shape;5206;g17c5306ba23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7" name="Google Shape;5207;g17c5306ba23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" name="Google Shape;5212;g17d414622fa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3" name="Google Shape;5213;g17d414622fa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0" name="Google Shape;5220;g17c5306ba2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1" name="Google Shape;5221;g17c5306ba2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5" name="Google Shape;5085;g17c5306ba23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6" name="Google Shape;5086;g17c5306ba23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" name="Google Shape;5227;g17d414622f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8" name="Google Shape;5228;g17d414622f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" name="Google Shape;5234;g17d414622fa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5" name="Google Shape;5235;g17d414622fa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1" name="Google Shape;5241;g17d414622f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2" name="Google Shape;5242;g17d414622f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8" name="Google Shape;5248;g17d414622fa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9" name="Google Shape;5249;g17d414622fa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" name="Google Shape;5255;g17c5306ba23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6" name="Google Shape;5256;g17c5306ba23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1" name="Google Shape;5091;g17c5306ba23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2" name="Google Shape;5092;g17c5306ba23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6" name="Google Shape;5106;g17db5803c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7" name="Google Shape;5107;g17db5803c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2" name="Google Shape;5112;g17c5306ba23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3" name="Google Shape;5113;g17c5306ba23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8" name="Google Shape;5118;g17c5306ba2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9" name="Google Shape;5119;g17c5306ba2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g17c5306ba23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7" name="Google Shape;5127;g17c5306ba23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Google Shape;5134;g17c5306ba23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5" name="Google Shape;5135;g17c5306ba23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Google Shape;5142;g17c5306ba23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3" name="Google Shape;5143;g17c5306ba23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0" name="Google Shape;10;p2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-505952" y="1016270"/>
            <a:ext cx="6432293" cy="6055903"/>
            <a:chOff x="5187775" y="635000"/>
            <a:chExt cx="1791825" cy="1686975"/>
          </a:xfrm>
        </p:grpSpPr>
        <p:sp>
          <p:nvSpPr>
            <p:cNvPr id="64" name="Google Shape;64;p2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"/>
          <p:cNvSpPr/>
          <p:nvPr/>
        </p:nvSpPr>
        <p:spPr>
          <a:xfrm>
            <a:off x="2403725" y="3982200"/>
            <a:ext cx="1674650" cy="1474220"/>
          </a:xfrm>
          <a:custGeom>
            <a:avLst/>
            <a:gdLst/>
            <a:ahLst/>
            <a:cxnLst/>
            <a:rect l="l" t="t" r="r" b="b"/>
            <a:pathLst>
              <a:path w="31842" h="28031" extrusionOk="0">
                <a:moveTo>
                  <a:pt x="31842" y="1"/>
                </a:moveTo>
                <a:lnTo>
                  <a:pt x="29491" y="28030"/>
                </a:lnTo>
                <a:lnTo>
                  <a:pt x="0" y="23716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2"/>
          <p:cNvGrpSpPr/>
          <p:nvPr/>
        </p:nvGrpSpPr>
        <p:grpSpPr>
          <a:xfrm>
            <a:off x="82520" y="4408293"/>
            <a:ext cx="1674672" cy="391598"/>
            <a:chOff x="3504975" y="1233750"/>
            <a:chExt cx="324725" cy="75925"/>
          </a:xfrm>
        </p:grpSpPr>
        <p:sp>
          <p:nvSpPr>
            <p:cNvPr id="368" name="Google Shape;368;p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"/>
          <p:cNvGrpSpPr/>
          <p:nvPr/>
        </p:nvGrpSpPr>
        <p:grpSpPr>
          <a:xfrm>
            <a:off x="-399742" y="-1510420"/>
            <a:ext cx="9834790" cy="6880156"/>
            <a:chOff x="2056725" y="3456925"/>
            <a:chExt cx="1804350" cy="1262275"/>
          </a:xfrm>
        </p:grpSpPr>
        <p:sp>
          <p:nvSpPr>
            <p:cNvPr id="372" name="Google Shape;372;p2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"/>
          <p:cNvSpPr/>
          <p:nvPr/>
        </p:nvSpPr>
        <p:spPr>
          <a:xfrm>
            <a:off x="6144600" y="4225800"/>
            <a:ext cx="1537719" cy="1230629"/>
          </a:xfrm>
          <a:custGeom>
            <a:avLst/>
            <a:gdLst/>
            <a:ahLst/>
            <a:cxnLst/>
            <a:rect l="l" t="t" r="r" b="b"/>
            <a:pathLst>
              <a:path w="29834" h="23876" extrusionOk="0">
                <a:moveTo>
                  <a:pt x="21959" y="1"/>
                </a:moveTo>
                <a:lnTo>
                  <a:pt x="1" y="23876"/>
                </a:lnTo>
                <a:lnTo>
                  <a:pt x="1" y="23876"/>
                </a:lnTo>
                <a:lnTo>
                  <a:pt x="29833" y="14175"/>
                </a:lnTo>
                <a:lnTo>
                  <a:pt x="21959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5400000">
            <a:off x="-8688" y="887400"/>
            <a:ext cx="1230619" cy="2301192"/>
          </a:xfrm>
          <a:custGeom>
            <a:avLst/>
            <a:gdLst/>
            <a:ahLst/>
            <a:cxnLst/>
            <a:rect l="l" t="t" r="r" b="b"/>
            <a:pathLst>
              <a:path w="25451" h="47592" extrusionOk="0">
                <a:moveTo>
                  <a:pt x="25450" y="0"/>
                </a:moveTo>
                <a:lnTo>
                  <a:pt x="0" y="25062"/>
                </a:lnTo>
                <a:lnTo>
                  <a:pt x="25062" y="47591"/>
                </a:lnTo>
                <a:lnTo>
                  <a:pt x="25450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"/>
          <p:cNvGrpSpPr/>
          <p:nvPr/>
        </p:nvGrpSpPr>
        <p:grpSpPr>
          <a:xfrm>
            <a:off x="7900569" y="3235400"/>
            <a:ext cx="2134324" cy="2134324"/>
            <a:chOff x="3413675" y="1416350"/>
            <a:chExt cx="685925" cy="685925"/>
          </a:xfrm>
        </p:grpSpPr>
        <p:sp>
          <p:nvSpPr>
            <p:cNvPr id="380" name="Google Shape;380;p2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2"/>
          <p:cNvGrpSpPr/>
          <p:nvPr/>
        </p:nvGrpSpPr>
        <p:grpSpPr>
          <a:xfrm>
            <a:off x="6050230" y="416893"/>
            <a:ext cx="1048180" cy="245101"/>
            <a:chOff x="3504975" y="1233750"/>
            <a:chExt cx="324725" cy="75925"/>
          </a:xfrm>
        </p:grpSpPr>
        <p:sp>
          <p:nvSpPr>
            <p:cNvPr id="387" name="Google Shape;387;p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"/>
          <p:cNvGrpSpPr/>
          <p:nvPr/>
        </p:nvGrpSpPr>
        <p:grpSpPr>
          <a:xfrm>
            <a:off x="189017" y="771168"/>
            <a:ext cx="1048180" cy="245101"/>
            <a:chOff x="3504975" y="1233750"/>
            <a:chExt cx="324725" cy="75925"/>
          </a:xfrm>
        </p:grpSpPr>
        <p:sp>
          <p:nvSpPr>
            <p:cNvPr id="391" name="Google Shape;391;p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"/>
          <p:cNvGrpSpPr/>
          <p:nvPr/>
        </p:nvGrpSpPr>
        <p:grpSpPr>
          <a:xfrm flipH="1">
            <a:off x="7331636" y="-704566"/>
            <a:ext cx="3459295" cy="3196594"/>
            <a:chOff x="407025" y="3490600"/>
            <a:chExt cx="1442575" cy="1333025"/>
          </a:xfrm>
        </p:grpSpPr>
        <p:sp>
          <p:nvSpPr>
            <p:cNvPr id="395" name="Google Shape;395;p2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2"/>
          <p:cNvGrpSpPr/>
          <p:nvPr/>
        </p:nvGrpSpPr>
        <p:grpSpPr>
          <a:xfrm>
            <a:off x="3181011" y="-729000"/>
            <a:ext cx="1390987" cy="1390987"/>
            <a:chOff x="3413675" y="1416350"/>
            <a:chExt cx="685925" cy="685925"/>
          </a:xfrm>
        </p:grpSpPr>
        <p:sp>
          <p:nvSpPr>
            <p:cNvPr id="402" name="Google Shape;402;p2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2"/>
          <p:cNvSpPr txBox="1">
            <a:spLocks noGrp="1"/>
          </p:cNvSpPr>
          <p:nvPr>
            <p:ph type="ctrTitle"/>
          </p:nvPr>
        </p:nvSpPr>
        <p:spPr>
          <a:xfrm>
            <a:off x="3710700" y="930063"/>
            <a:ext cx="5267100" cy="25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2"/>
          <p:cNvSpPr txBox="1">
            <a:spLocks noGrp="1"/>
          </p:cNvSpPr>
          <p:nvPr>
            <p:ph type="subTitle" idx="1"/>
          </p:nvPr>
        </p:nvSpPr>
        <p:spPr>
          <a:xfrm>
            <a:off x="3710706" y="3506400"/>
            <a:ext cx="5433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11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945" name="Google Shape;1945;p11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1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1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11"/>
          <p:cNvGrpSpPr/>
          <p:nvPr/>
        </p:nvGrpSpPr>
        <p:grpSpPr>
          <a:xfrm flipH="1">
            <a:off x="229875" y="784055"/>
            <a:ext cx="9834790" cy="6880156"/>
            <a:chOff x="2056725" y="3456925"/>
            <a:chExt cx="1804350" cy="1262275"/>
          </a:xfrm>
        </p:grpSpPr>
        <p:sp>
          <p:nvSpPr>
            <p:cNvPr id="1999" name="Google Shape;1999;p11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1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1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1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1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11"/>
          <p:cNvGrpSpPr/>
          <p:nvPr/>
        </p:nvGrpSpPr>
        <p:grpSpPr>
          <a:xfrm rot="10800000" flipH="1">
            <a:off x="-432975" y="-1273170"/>
            <a:ext cx="9834790" cy="6880156"/>
            <a:chOff x="2056725" y="3456925"/>
            <a:chExt cx="1804350" cy="1262275"/>
          </a:xfrm>
        </p:grpSpPr>
        <p:sp>
          <p:nvSpPr>
            <p:cNvPr id="2005" name="Google Shape;2005;p11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1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1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1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1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11"/>
          <p:cNvGrpSpPr/>
          <p:nvPr/>
        </p:nvGrpSpPr>
        <p:grpSpPr>
          <a:xfrm flipH="1">
            <a:off x="7369947" y="-922630"/>
            <a:ext cx="2352860" cy="2352860"/>
            <a:chOff x="3413675" y="1416350"/>
            <a:chExt cx="685925" cy="685925"/>
          </a:xfrm>
        </p:grpSpPr>
        <p:sp>
          <p:nvSpPr>
            <p:cNvPr id="2011" name="Google Shape;2011;p11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1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1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1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1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1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11"/>
          <p:cNvGrpSpPr/>
          <p:nvPr/>
        </p:nvGrpSpPr>
        <p:grpSpPr>
          <a:xfrm flipH="1">
            <a:off x="-2168217" y="1245621"/>
            <a:ext cx="5958123" cy="5505660"/>
            <a:chOff x="407025" y="3490600"/>
            <a:chExt cx="1442575" cy="1333025"/>
          </a:xfrm>
        </p:grpSpPr>
        <p:sp>
          <p:nvSpPr>
            <p:cNvPr id="2018" name="Google Shape;2018;p11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1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1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1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1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1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4" name="Google Shape;2024;p11"/>
          <p:cNvSpPr/>
          <p:nvPr/>
        </p:nvSpPr>
        <p:spPr>
          <a:xfrm flipH="1">
            <a:off x="4060248" y="4402875"/>
            <a:ext cx="1674650" cy="1474220"/>
          </a:xfrm>
          <a:custGeom>
            <a:avLst/>
            <a:gdLst/>
            <a:ahLst/>
            <a:cxnLst/>
            <a:rect l="l" t="t" r="r" b="b"/>
            <a:pathLst>
              <a:path w="31842" h="28031" extrusionOk="0">
                <a:moveTo>
                  <a:pt x="31842" y="1"/>
                </a:moveTo>
                <a:lnTo>
                  <a:pt x="29491" y="28030"/>
                </a:lnTo>
                <a:lnTo>
                  <a:pt x="0" y="23716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11"/>
          <p:cNvSpPr/>
          <p:nvPr/>
        </p:nvSpPr>
        <p:spPr>
          <a:xfrm flipH="1">
            <a:off x="-15346" y="108450"/>
            <a:ext cx="1537719" cy="1230629"/>
          </a:xfrm>
          <a:custGeom>
            <a:avLst/>
            <a:gdLst/>
            <a:ahLst/>
            <a:cxnLst/>
            <a:rect l="l" t="t" r="r" b="b"/>
            <a:pathLst>
              <a:path w="29834" h="23876" extrusionOk="0">
                <a:moveTo>
                  <a:pt x="21959" y="1"/>
                </a:moveTo>
                <a:lnTo>
                  <a:pt x="1" y="23876"/>
                </a:lnTo>
                <a:lnTo>
                  <a:pt x="1" y="23876"/>
                </a:lnTo>
                <a:lnTo>
                  <a:pt x="29833" y="14175"/>
                </a:lnTo>
                <a:lnTo>
                  <a:pt x="21959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11"/>
          <p:cNvSpPr/>
          <p:nvPr/>
        </p:nvSpPr>
        <p:spPr>
          <a:xfrm rot="-5400000" flipH="1">
            <a:off x="7931066" y="1677700"/>
            <a:ext cx="1230619" cy="2301192"/>
          </a:xfrm>
          <a:custGeom>
            <a:avLst/>
            <a:gdLst/>
            <a:ahLst/>
            <a:cxnLst/>
            <a:rect l="l" t="t" r="r" b="b"/>
            <a:pathLst>
              <a:path w="25451" h="47592" extrusionOk="0">
                <a:moveTo>
                  <a:pt x="25450" y="0"/>
                </a:moveTo>
                <a:lnTo>
                  <a:pt x="0" y="25062"/>
                </a:lnTo>
                <a:lnTo>
                  <a:pt x="25062" y="47591"/>
                </a:lnTo>
                <a:lnTo>
                  <a:pt x="25450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7" name="Google Shape;2027;p11"/>
          <p:cNvGrpSpPr/>
          <p:nvPr/>
        </p:nvGrpSpPr>
        <p:grpSpPr>
          <a:xfrm flipH="1">
            <a:off x="7369951" y="4481543"/>
            <a:ext cx="1048180" cy="245101"/>
            <a:chOff x="3504975" y="1233750"/>
            <a:chExt cx="324725" cy="75925"/>
          </a:xfrm>
        </p:grpSpPr>
        <p:sp>
          <p:nvSpPr>
            <p:cNvPr id="2028" name="Google Shape;2028;p11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1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1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1" name="Google Shape;2031;p11"/>
          <p:cNvGrpSpPr/>
          <p:nvPr/>
        </p:nvGrpSpPr>
        <p:grpSpPr>
          <a:xfrm flipH="1">
            <a:off x="229882" y="-2774155"/>
            <a:ext cx="6432293" cy="6055903"/>
            <a:chOff x="5187775" y="635000"/>
            <a:chExt cx="1791825" cy="1686975"/>
          </a:xfrm>
        </p:grpSpPr>
        <p:sp>
          <p:nvSpPr>
            <p:cNvPr id="2032" name="Google Shape;2032;p11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1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1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1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1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1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1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1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1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1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1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1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1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1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1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1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1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1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1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1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1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1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1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1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1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1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1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1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1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1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1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1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1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1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1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1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1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1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1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1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1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1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1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1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1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1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1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1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1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1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1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1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1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1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1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1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1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1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1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1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1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1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1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1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1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1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1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1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1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1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1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1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1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1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1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1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1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1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1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1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1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1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1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1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1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1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1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1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1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1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1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1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1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1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1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1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1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1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1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1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1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1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1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1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1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1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1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1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1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1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1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1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1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1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1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1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1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1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1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1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1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1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1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1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1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1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1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1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1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1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1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1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1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1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1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1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1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1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1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1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1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1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1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1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1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1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1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1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1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1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1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1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1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1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1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1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1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1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1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1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1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1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1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1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1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1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1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1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1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1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1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1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1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1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1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1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1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1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1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1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1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1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1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1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1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1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1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1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1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1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1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1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1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1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1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1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1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1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1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1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1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1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1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1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1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1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1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1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1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1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1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1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1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1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1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1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1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1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1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1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1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1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1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1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1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1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1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1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1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1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1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1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1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1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1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1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1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1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1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1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1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1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1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1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1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1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1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1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1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1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1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1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1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1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1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1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1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1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1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1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1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1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1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1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1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1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1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1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1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1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1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1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1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1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1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1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1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1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1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1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1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1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1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1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1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1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1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1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1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1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1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1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1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1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1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1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1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1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1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1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1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1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4" name="Google Shape;23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7305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35" name="Google Shape;2335;p11"/>
          <p:cNvSpPr txBox="1">
            <a:spLocks noGrp="1"/>
          </p:cNvSpPr>
          <p:nvPr>
            <p:ph type="subTitle" idx="1"/>
          </p:nvPr>
        </p:nvSpPr>
        <p:spPr>
          <a:xfrm>
            <a:off x="1284000" y="33733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8" name="Google Shape;2338;p13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2339" name="Google Shape;2339;p13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3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3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3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3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3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3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3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3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3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3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3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3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3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3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3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3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3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3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3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3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3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3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3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3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3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3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3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3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3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13"/>
          <p:cNvGrpSpPr/>
          <p:nvPr/>
        </p:nvGrpSpPr>
        <p:grpSpPr>
          <a:xfrm rot="10800000">
            <a:off x="-589742" y="-406995"/>
            <a:ext cx="9834790" cy="6880156"/>
            <a:chOff x="2056725" y="3456925"/>
            <a:chExt cx="1804350" cy="1262275"/>
          </a:xfrm>
        </p:grpSpPr>
        <p:sp>
          <p:nvSpPr>
            <p:cNvPr id="2393" name="Google Shape;2393;p13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3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3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3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3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8" name="Google Shape;2398;p13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2399" name="Google Shape;2399;p13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3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3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2" name="Google Shape;2402;p13"/>
          <p:cNvGrpSpPr/>
          <p:nvPr/>
        </p:nvGrpSpPr>
        <p:grpSpPr>
          <a:xfrm>
            <a:off x="-398589" y="-296850"/>
            <a:ext cx="1390987" cy="1390987"/>
            <a:chOff x="3413675" y="1416350"/>
            <a:chExt cx="685925" cy="685925"/>
          </a:xfrm>
        </p:grpSpPr>
        <p:sp>
          <p:nvSpPr>
            <p:cNvPr id="2403" name="Google Shape;2403;p13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3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3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3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3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3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13"/>
          <p:cNvGrpSpPr/>
          <p:nvPr/>
        </p:nvGrpSpPr>
        <p:grpSpPr>
          <a:xfrm>
            <a:off x="7168411" y="3005809"/>
            <a:ext cx="3459295" cy="3196594"/>
            <a:chOff x="407025" y="3490600"/>
            <a:chExt cx="1442575" cy="1333025"/>
          </a:xfrm>
        </p:grpSpPr>
        <p:sp>
          <p:nvSpPr>
            <p:cNvPr id="2410" name="Google Shape;2410;p13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3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3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3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3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3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6" name="Google Shape;2416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7" name="Google Shape;2417;p13"/>
          <p:cNvSpPr txBox="1">
            <a:spLocks noGrp="1"/>
          </p:cNvSpPr>
          <p:nvPr>
            <p:ph type="title" idx="2" hasCustomPrompt="1"/>
          </p:nvPr>
        </p:nvSpPr>
        <p:spPr>
          <a:xfrm>
            <a:off x="1368300" y="12869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8" name="Google Shape;2418;p13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19" name="Google Shape;2419;p13"/>
          <p:cNvSpPr txBox="1">
            <a:spLocks noGrp="1"/>
          </p:cNvSpPr>
          <p:nvPr>
            <p:ph type="title" idx="3"/>
          </p:nvPr>
        </p:nvSpPr>
        <p:spPr>
          <a:xfrm>
            <a:off x="3476700" y="17427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0" name="Google Shape;2420;p13"/>
          <p:cNvSpPr txBox="1">
            <a:spLocks noGrp="1"/>
          </p:cNvSpPr>
          <p:nvPr>
            <p:ph type="title" idx="4" hasCustomPrompt="1"/>
          </p:nvPr>
        </p:nvSpPr>
        <p:spPr>
          <a:xfrm>
            <a:off x="4125000" y="12869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1" name="Google Shape;2421;p13"/>
          <p:cNvSpPr txBox="1">
            <a:spLocks noGrp="1"/>
          </p:cNvSpPr>
          <p:nvPr>
            <p:ph type="subTitle" idx="5"/>
          </p:nvPr>
        </p:nvSpPr>
        <p:spPr>
          <a:xfrm>
            <a:off x="3476700" y="2270475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22" name="Google Shape;2422;p13"/>
          <p:cNvSpPr txBox="1">
            <a:spLocks noGrp="1"/>
          </p:cNvSpPr>
          <p:nvPr>
            <p:ph type="title" idx="6"/>
          </p:nvPr>
        </p:nvSpPr>
        <p:spPr>
          <a:xfrm>
            <a:off x="6233400" y="17427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3" name="Google Shape;2423;p13"/>
          <p:cNvSpPr txBox="1">
            <a:spLocks noGrp="1"/>
          </p:cNvSpPr>
          <p:nvPr>
            <p:ph type="title" idx="7" hasCustomPrompt="1"/>
          </p:nvPr>
        </p:nvSpPr>
        <p:spPr>
          <a:xfrm>
            <a:off x="6881700" y="12869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4" name="Google Shape;2424;p13"/>
          <p:cNvSpPr txBox="1">
            <a:spLocks noGrp="1"/>
          </p:cNvSpPr>
          <p:nvPr>
            <p:ph type="subTitle" idx="8"/>
          </p:nvPr>
        </p:nvSpPr>
        <p:spPr>
          <a:xfrm>
            <a:off x="6233400" y="2270475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25" name="Google Shape;2425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6" name="Google Shape;2426;p13"/>
          <p:cNvSpPr txBox="1">
            <a:spLocks noGrp="1"/>
          </p:cNvSpPr>
          <p:nvPr>
            <p:ph type="title" idx="13" hasCustomPrompt="1"/>
          </p:nvPr>
        </p:nvSpPr>
        <p:spPr>
          <a:xfrm>
            <a:off x="1368300" y="30765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27" name="Google Shape;2427;p13"/>
          <p:cNvSpPr txBox="1">
            <a:spLocks noGrp="1"/>
          </p:cNvSpPr>
          <p:nvPr>
            <p:ph type="subTitle" idx="14"/>
          </p:nvPr>
        </p:nvSpPr>
        <p:spPr>
          <a:xfrm>
            <a:off x="720000" y="4059900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28" name="Google Shape;2428;p13"/>
          <p:cNvSpPr txBox="1">
            <a:spLocks noGrp="1"/>
          </p:cNvSpPr>
          <p:nvPr>
            <p:ph type="title" idx="15"/>
          </p:nvPr>
        </p:nvSpPr>
        <p:spPr>
          <a:xfrm>
            <a:off x="3476700" y="35321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9" name="Google Shape;2429;p13"/>
          <p:cNvSpPr txBox="1">
            <a:spLocks noGrp="1"/>
          </p:cNvSpPr>
          <p:nvPr>
            <p:ph type="title" idx="16" hasCustomPrompt="1"/>
          </p:nvPr>
        </p:nvSpPr>
        <p:spPr>
          <a:xfrm>
            <a:off x="4125000" y="30765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30" name="Google Shape;2430;p13"/>
          <p:cNvSpPr txBox="1">
            <a:spLocks noGrp="1"/>
          </p:cNvSpPr>
          <p:nvPr>
            <p:ph type="subTitle" idx="17"/>
          </p:nvPr>
        </p:nvSpPr>
        <p:spPr>
          <a:xfrm>
            <a:off x="3476700" y="4059900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31" name="Google Shape;2431;p13"/>
          <p:cNvSpPr txBox="1">
            <a:spLocks noGrp="1"/>
          </p:cNvSpPr>
          <p:nvPr>
            <p:ph type="title" idx="18"/>
          </p:nvPr>
        </p:nvSpPr>
        <p:spPr>
          <a:xfrm>
            <a:off x="6233400" y="35321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32" name="Google Shape;2432;p13"/>
          <p:cNvSpPr txBox="1">
            <a:spLocks noGrp="1"/>
          </p:cNvSpPr>
          <p:nvPr>
            <p:ph type="title" idx="19" hasCustomPrompt="1"/>
          </p:nvPr>
        </p:nvSpPr>
        <p:spPr>
          <a:xfrm>
            <a:off x="6881700" y="30765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33" name="Google Shape;2433;p13"/>
          <p:cNvSpPr txBox="1">
            <a:spLocks noGrp="1"/>
          </p:cNvSpPr>
          <p:nvPr>
            <p:ph type="subTitle" idx="20"/>
          </p:nvPr>
        </p:nvSpPr>
        <p:spPr>
          <a:xfrm>
            <a:off x="6233400" y="4059900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34" name="Google Shape;2434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" name="Google Shape;2436;p14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2437" name="Google Shape;2437;p14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0" name="Google Shape;2490;p14"/>
          <p:cNvSpPr/>
          <p:nvPr/>
        </p:nvSpPr>
        <p:spPr>
          <a:xfrm rot="1845688">
            <a:off x="4161193" y="-662623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14"/>
          <p:cNvSpPr/>
          <p:nvPr/>
        </p:nvSpPr>
        <p:spPr>
          <a:xfrm>
            <a:off x="7835271" y="3385063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2" name="Google Shape;2492;p14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2493" name="Google Shape;2493;p14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8" name="Google Shape;2498;p14"/>
          <p:cNvGrpSpPr/>
          <p:nvPr/>
        </p:nvGrpSpPr>
        <p:grpSpPr>
          <a:xfrm>
            <a:off x="4571998" y="416845"/>
            <a:ext cx="6432293" cy="6055903"/>
            <a:chOff x="5187775" y="635000"/>
            <a:chExt cx="1791825" cy="1686975"/>
          </a:xfrm>
        </p:grpSpPr>
        <p:sp>
          <p:nvSpPr>
            <p:cNvPr id="2499" name="Google Shape;2499;p14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4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4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4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4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4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4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4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4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4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4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4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4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4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4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4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4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4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4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4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4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4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4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4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4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4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4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4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4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4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4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4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4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4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4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14"/>
          <p:cNvGrpSpPr/>
          <p:nvPr/>
        </p:nvGrpSpPr>
        <p:grpSpPr>
          <a:xfrm>
            <a:off x="7906817" y="416855"/>
            <a:ext cx="1048180" cy="245101"/>
            <a:chOff x="3504975" y="1233750"/>
            <a:chExt cx="324725" cy="75925"/>
          </a:xfrm>
        </p:grpSpPr>
        <p:sp>
          <p:nvSpPr>
            <p:cNvPr id="2802" name="Google Shape;2802;p14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5" name="Google Shape;2805;p14"/>
          <p:cNvGrpSpPr/>
          <p:nvPr/>
        </p:nvGrpSpPr>
        <p:grpSpPr>
          <a:xfrm>
            <a:off x="-3159408" y="-1622504"/>
            <a:ext cx="5958123" cy="5505660"/>
            <a:chOff x="407025" y="3490600"/>
            <a:chExt cx="1442575" cy="1333025"/>
          </a:xfrm>
        </p:grpSpPr>
        <p:sp>
          <p:nvSpPr>
            <p:cNvPr id="2806" name="Google Shape;2806;p14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2" name="Google Shape;2812;p14"/>
          <p:cNvGrpSpPr/>
          <p:nvPr/>
        </p:nvGrpSpPr>
        <p:grpSpPr>
          <a:xfrm>
            <a:off x="352417" y="3436345"/>
            <a:ext cx="2352860" cy="2352860"/>
            <a:chOff x="3413675" y="1416350"/>
            <a:chExt cx="685925" cy="685925"/>
          </a:xfrm>
        </p:grpSpPr>
        <p:sp>
          <p:nvSpPr>
            <p:cNvPr id="2813" name="Google Shape;2813;p14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4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4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9" name="Google Shape;2819;p14"/>
          <p:cNvSpPr/>
          <p:nvPr/>
        </p:nvSpPr>
        <p:spPr>
          <a:xfrm>
            <a:off x="-135928" y="277947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2820;p14"/>
          <p:cNvSpPr/>
          <p:nvPr/>
        </p:nvSpPr>
        <p:spPr>
          <a:xfrm flipH="1">
            <a:off x="3502210" y="424712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14"/>
          <p:cNvSpPr txBox="1">
            <a:spLocks noGrp="1"/>
          </p:cNvSpPr>
          <p:nvPr>
            <p:ph type="title"/>
          </p:nvPr>
        </p:nvSpPr>
        <p:spPr>
          <a:xfrm>
            <a:off x="2271875" y="3002751"/>
            <a:ext cx="56457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2" name="Google Shape;2822;p14"/>
          <p:cNvSpPr txBox="1">
            <a:spLocks noGrp="1"/>
          </p:cNvSpPr>
          <p:nvPr>
            <p:ph type="subTitle" idx="1"/>
          </p:nvPr>
        </p:nvSpPr>
        <p:spPr>
          <a:xfrm>
            <a:off x="2271875" y="1707250"/>
            <a:ext cx="56457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2"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4" name="Google Shape;2824;p15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2825" name="Google Shape;2825;p15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5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5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5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5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5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5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5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5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5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5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5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5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5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5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5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5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5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5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5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5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5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5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5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5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5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5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5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5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5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5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5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5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5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5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5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5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5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5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5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5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5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5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5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5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5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5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5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5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5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5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5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5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8" name="Google Shape;2878;p15"/>
          <p:cNvSpPr/>
          <p:nvPr/>
        </p:nvSpPr>
        <p:spPr>
          <a:xfrm rot="1845688">
            <a:off x="4161193" y="-1019248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15"/>
          <p:cNvSpPr/>
          <p:nvPr/>
        </p:nvSpPr>
        <p:spPr>
          <a:xfrm>
            <a:off x="8082146" y="3877338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0" name="Google Shape;2880;p15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2881" name="Google Shape;2881;p15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5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5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5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5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15"/>
          <p:cNvGrpSpPr/>
          <p:nvPr/>
        </p:nvGrpSpPr>
        <p:grpSpPr>
          <a:xfrm>
            <a:off x="4571998" y="416845"/>
            <a:ext cx="6432293" cy="6055903"/>
            <a:chOff x="5187775" y="635000"/>
            <a:chExt cx="1791825" cy="1686975"/>
          </a:xfrm>
        </p:grpSpPr>
        <p:sp>
          <p:nvSpPr>
            <p:cNvPr id="2887" name="Google Shape;2887;p15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5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5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5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5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5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5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5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5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5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5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5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5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5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5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5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5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5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5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5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5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5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5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5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5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5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5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5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5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5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5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5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5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5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5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5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5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5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5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5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5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5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5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5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5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5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5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5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5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5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5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5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5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5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5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5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5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5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5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5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5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5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5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5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5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5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5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5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5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5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5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5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5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5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5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5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5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5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5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5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5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5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5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5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5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5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5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5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5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5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5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5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5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5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5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5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5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5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5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5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5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5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5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5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5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5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5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5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5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5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5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5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5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5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5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5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5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5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5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5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5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5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5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5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5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5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5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5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5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5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5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5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5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5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5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5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5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5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5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5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5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5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5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5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5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5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5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5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5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5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5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5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5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5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5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5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5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5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5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5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5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5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5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5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5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5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5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5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5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5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5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5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5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5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5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5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5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5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5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5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5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5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5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5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5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5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5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5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5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5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5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5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5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5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5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5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5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5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5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5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5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5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5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5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5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5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5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5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5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5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5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5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5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5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5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5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5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5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5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5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5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5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5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5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5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5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5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5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5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5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5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5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5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5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5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5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5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5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5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5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5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5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5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5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5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5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5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5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5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5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5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5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5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5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5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5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5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5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5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5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5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5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5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5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5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5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5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5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5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5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5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5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5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5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5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5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5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5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5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5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5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5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5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5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5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5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5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5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5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5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5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5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5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5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5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5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5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5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5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5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5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5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9" name="Google Shape;3189;p15"/>
          <p:cNvGrpSpPr/>
          <p:nvPr/>
        </p:nvGrpSpPr>
        <p:grpSpPr>
          <a:xfrm>
            <a:off x="7906817" y="416855"/>
            <a:ext cx="1048180" cy="245101"/>
            <a:chOff x="3504975" y="1233750"/>
            <a:chExt cx="324725" cy="75925"/>
          </a:xfrm>
        </p:grpSpPr>
        <p:sp>
          <p:nvSpPr>
            <p:cNvPr id="3190" name="Google Shape;3190;p15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5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5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3" name="Google Shape;3193;p15"/>
          <p:cNvGrpSpPr/>
          <p:nvPr/>
        </p:nvGrpSpPr>
        <p:grpSpPr>
          <a:xfrm>
            <a:off x="-2981108" y="-2280879"/>
            <a:ext cx="5958123" cy="5505660"/>
            <a:chOff x="407025" y="3490600"/>
            <a:chExt cx="1442575" cy="1333025"/>
          </a:xfrm>
        </p:grpSpPr>
        <p:sp>
          <p:nvSpPr>
            <p:cNvPr id="3194" name="Google Shape;3194;p15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5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5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5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5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5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0" name="Google Shape;3200;p15"/>
          <p:cNvGrpSpPr/>
          <p:nvPr/>
        </p:nvGrpSpPr>
        <p:grpSpPr>
          <a:xfrm>
            <a:off x="-829308" y="4062095"/>
            <a:ext cx="2352860" cy="2352860"/>
            <a:chOff x="3413675" y="1416350"/>
            <a:chExt cx="685925" cy="685925"/>
          </a:xfrm>
        </p:grpSpPr>
        <p:sp>
          <p:nvSpPr>
            <p:cNvPr id="3201" name="Google Shape;3201;p15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5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5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5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5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5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7" name="Google Shape;3207;p15"/>
          <p:cNvSpPr/>
          <p:nvPr/>
        </p:nvSpPr>
        <p:spPr>
          <a:xfrm>
            <a:off x="-135928" y="277947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15"/>
          <p:cNvSpPr/>
          <p:nvPr/>
        </p:nvSpPr>
        <p:spPr>
          <a:xfrm flipH="1">
            <a:off x="2977035" y="446657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15"/>
          <p:cNvSpPr>
            <a:spLocks noGrp="1"/>
          </p:cNvSpPr>
          <p:nvPr>
            <p:ph type="pic" idx="2"/>
          </p:nvPr>
        </p:nvSpPr>
        <p:spPr>
          <a:xfrm>
            <a:off x="5035150" y="1081425"/>
            <a:ext cx="3395700" cy="29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0" name="Google Shape;3210;p15"/>
          <p:cNvSpPr txBox="1">
            <a:spLocks noGrp="1"/>
          </p:cNvSpPr>
          <p:nvPr>
            <p:ph type="title"/>
          </p:nvPr>
        </p:nvSpPr>
        <p:spPr>
          <a:xfrm>
            <a:off x="713100" y="1232650"/>
            <a:ext cx="39543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11" name="Google Shape;3211;p15"/>
          <p:cNvSpPr txBox="1">
            <a:spLocks noGrp="1"/>
          </p:cNvSpPr>
          <p:nvPr>
            <p:ph type="subTitle" idx="1"/>
          </p:nvPr>
        </p:nvSpPr>
        <p:spPr>
          <a:xfrm>
            <a:off x="713100" y="2906150"/>
            <a:ext cx="39543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3" name="Google Shape;3213;p16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3214" name="Google Shape;3214;p16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6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6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6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6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6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6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6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6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6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6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6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6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6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6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6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6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6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6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6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6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6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6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6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6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6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6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6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6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6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6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6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6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6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6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6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6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6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6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6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6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6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6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6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6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6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6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6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6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6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6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6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6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7" name="Google Shape;3267;p16"/>
          <p:cNvSpPr/>
          <p:nvPr/>
        </p:nvSpPr>
        <p:spPr>
          <a:xfrm rot="-1845688" flipH="1">
            <a:off x="3441047" y="-1019248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16"/>
          <p:cNvSpPr/>
          <p:nvPr/>
        </p:nvSpPr>
        <p:spPr>
          <a:xfrm flipH="1">
            <a:off x="-649996" y="3877338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9" name="Google Shape;3269;p16"/>
          <p:cNvGrpSpPr/>
          <p:nvPr/>
        </p:nvGrpSpPr>
        <p:grpSpPr>
          <a:xfrm flipH="1">
            <a:off x="-1549432" y="-6567380"/>
            <a:ext cx="11567753" cy="7972096"/>
            <a:chOff x="5457700" y="3883200"/>
            <a:chExt cx="1633725" cy="1125875"/>
          </a:xfrm>
        </p:grpSpPr>
        <p:sp>
          <p:nvSpPr>
            <p:cNvPr id="3270" name="Google Shape;3270;p16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6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6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6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6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5" name="Google Shape;3275;p16"/>
          <p:cNvGrpSpPr/>
          <p:nvPr/>
        </p:nvGrpSpPr>
        <p:grpSpPr>
          <a:xfrm flipH="1">
            <a:off x="-1815258" y="416845"/>
            <a:ext cx="6432293" cy="6055903"/>
            <a:chOff x="5187775" y="635000"/>
            <a:chExt cx="1791825" cy="1686975"/>
          </a:xfrm>
        </p:grpSpPr>
        <p:sp>
          <p:nvSpPr>
            <p:cNvPr id="3276" name="Google Shape;3276;p16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6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6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6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6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6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6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6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6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6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6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6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6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6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6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6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6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6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6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6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6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6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6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6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6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6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6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6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6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6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6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6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6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6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6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6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6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6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6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6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6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6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6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6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6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6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6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6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6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6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6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6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6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6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6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6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6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6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6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6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6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6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6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6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6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6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6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6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6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6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6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6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6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6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6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6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6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6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6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6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6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6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6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6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6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6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6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6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6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6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6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6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6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6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6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6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6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6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6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6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6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6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6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6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6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6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6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6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6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6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6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6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6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6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6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6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6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6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6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6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6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6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6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6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6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6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6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6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6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6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6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6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6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6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6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6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6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6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6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6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6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6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6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6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6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6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6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6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6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6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6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6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6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6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6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6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6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6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6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6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6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6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6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6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6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6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6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6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6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6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6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6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6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6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6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6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6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6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6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6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6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6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6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6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6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6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6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6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6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6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6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6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6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6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6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6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6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6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6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6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6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6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6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6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6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6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6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6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6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6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6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6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6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6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6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6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6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6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6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6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6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6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6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6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6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6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6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6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6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6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6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6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6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6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6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6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6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6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6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6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6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6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6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6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6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6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6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6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6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6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6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6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6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6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6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6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6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6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6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6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6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6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6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6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6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6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6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6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6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6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6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6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6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6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6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6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6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6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6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6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6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6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6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6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6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6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6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6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6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6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6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6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6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6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6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6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6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6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6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6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6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6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8" name="Google Shape;3578;p16"/>
          <p:cNvGrpSpPr/>
          <p:nvPr/>
        </p:nvGrpSpPr>
        <p:grpSpPr>
          <a:xfrm flipH="1">
            <a:off x="234036" y="416855"/>
            <a:ext cx="1048180" cy="245101"/>
            <a:chOff x="3504975" y="1233750"/>
            <a:chExt cx="324725" cy="75925"/>
          </a:xfrm>
        </p:grpSpPr>
        <p:sp>
          <p:nvSpPr>
            <p:cNvPr id="3579" name="Google Shape;3579;p16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6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6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16"/>
          <p:cNvGrpSpPr/>
          <p:nvPr/>
        </p:nvGrpSpPr>
        <p:grpSpPr>
          <a:xfrm flipH="1">
            <a:off x="6212018" y="-2280879"/>
            <a:ext cx="5958123" cy="5505660"/>
            <a:chOff x="407025" y="3490600"/>
            <a:chExt cx="1442575" cy="1333025"/>
          </a:xfrm>
        </p:grpSpPr>
        <p:sp>
          <p:nvSpPr>
            <p:cNvPr id="3583" name="Google Shape;3583;p16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6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6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6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6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6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9" name="Google Shape;3589;p16"/>
          <p:cNvGrpSpPr/>
          <p:nvPr/>
        </p:nvGrpSpPr>
        <p:grpSpPr>
          <a:xfrm flipH="1">
            <a:off x="7665481" y="4062095"/>
            <a:ext cx="2352860" cy="2352860"/>
            <a:chOff x="3413675" y="1416350"/>
            <a:chExt cx="685925" cy="685925"/>
          </a:xfrm>
        </p:grpSpPr>
        <p:sp>
          <p:nvSpPr>
            <p:cNvPr id="3590" name="Google Shape;3590;p16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6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6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6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6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6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6" name="Google Shape;3596;p16"/>
          <p:cNvSpPr/>
          <p:nvPr/>
        </p:nvSpPr>
        <p:spPr>
          <a:xfrm flipH="1">
            <a:off x="8836938" y="277947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16"/>
          <p:cNvSpPr/>
          <p:nvPr/>
        </p:nvSpPr>
        <p:spPr>
          <a:xfrm>
            <a:off x="4455129" y="446657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16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299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6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1" name="Google Shape;3601;p17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3602" name="Google Shape;3602;p17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7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7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7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7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7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7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7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7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7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7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7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7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7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7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7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7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7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7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7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7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7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7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7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7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7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7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7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7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7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7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7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7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7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7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7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7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7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7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7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7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7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7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7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7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7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7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7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7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7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7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7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7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5" name="Google Shape;3655;p17"/>
          <p:cNvGrpSpPr/>
          <p:nvPr/>
        </p:nvGrpSpPr>
        <p:grpSpPr>
          <a:xfrm>
            <a:off x="-707639" y="-2431780"/>
            <a:ext cx="11567753" cy="7972096"/>
            <a:chOff x="5457700" y="3883200"/>
            <a:chExt cx="1633725" cy="1125875"/>
          </a:xfrm>
        </p:grpSpPr>
        <p:sp>
          <p:nvSpPr>
            <p:cNvPr id="3656" name="Google Shape;3656;p17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7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7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7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7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1" name="Google Shape;3661;p17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3662" name="Google Shape;3662;p17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7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7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5" name="Google Shape;3665;p17"/>
          <p:cNvGrpSpPr/>
          <p:nvPr/>
        </p:nvGrpSpPr>
        <p:grpSpPr>
          <a:xfrm flipH="1">
            <a:off x="6701248" y="-1058891"/>
            <a:ext cx="3459295" cy="3196594"/>
            <a:chOff x="407025" y="3490600"/>
            <a:chExt cx="1442575" cy="1333025"/>
          </a:xfrm>
        </p:grpSpPr>
        <p:sp>
          <p:nvSpPr>
            <p:cNvPr id="3666" name="Google Shape;3666;p17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7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7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7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7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7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2" name="Google Shape;3672;p17"/>
          <p:cNvGrpSpPr/>
          <p:nvPr/>
        </p:nvGrpSpPr>
        <p:grpSpPr>
          <a:xfrm>
            <a:off x="-1216016" y="-1211109"/>
            <a:ext cx="2228776" cy="2228845"/>
            <a:chOff x="3413675" y="1416350"/>
            <a:chExt cx="685925" cy="685925"/>
          </a:xfrm>
        </p:grpSpPr>
        <p:sp>
          <p:nvSpPr>
            <p:cNvPr id="3673" name="Google Shape;3673;p17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7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7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7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7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7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9" name="Google Shape;3679;p17"/>
          <p:cNvSpPr txBox="1">
            <a:spLocks noGrp="1"/>
          </p:cNvSpPr>
          <p:nvPr>
            <p:ph type="body" idx="1"/>
          </p:nvPr>
        </p:nvSpPr>
        <p:spPr>
          <a:xfrm>
            <a:off x="713100" y="1898182"/>
            <a:ext cx="3678300" cy="24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680" name="Google Shape;3680;p17"/>
          <p:cNvSpPr txBox="1">
            <a:spLocks noGrp="1"/>
          </p:cNvSpPr>
          <p:nvPr>
            <p:ph type="body" idx="2"/>
          </p:nvPr>
        </p:nvSpPr>
        <p:spPr>
          <a:xfrm>
            <a:off x="4752525" y="2201425"/>
            <a:ext cx="3678300" cy="24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ig Shoulders Text"/>
              <a:buChar char="●"/>
              <a:defRPr sz="2000" b="1">
                <a:solidFill>
                  <a:schemeClr val="l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681" name="Google Shape;368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3" name="Google Shape;3683;p18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3684" name="Google Shape;3684;p18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8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8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8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8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8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8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8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8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8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8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8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8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8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8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8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8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8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8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8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8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8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8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8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8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8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8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8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8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8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8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8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8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8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8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8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8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8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8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8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8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8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8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8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8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8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8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8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8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8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8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8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8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18"/>
          <p:cNvGrpSpPr/>
          <p:nvPr/>
        </p:nvGrpSpPr>
        <p:grpSpPr>
          <a:xfrm rot="10800000">
            <a:off x="-589742" y="-406995"/>
            <a:ext cx="9834790" cy="6880156"/>
            <a:chOff x="2056725" y="3456925"/>
            <a:chExt cx="1804350" cy="1262275"/>
          </a:xfrm>
        </p:grpSpPr>
        <p:sp>
          <p:nvSpPr>
            <p:cNvPr id="3738" name="Google Shape;3738;p18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8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8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8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8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3" name="Google Shape;3743;p18"/>
          <p:cNvGrpSpPr/>
          <p:nvPr/>
        </p:nvGrpSpPr>
        <p:grpSpPr>
          <a:xfrm>
            <a:off x="8300389" y="-437026"/>
            <a:ext cx="1783474" cy="1783474"/>
            <a:chOff x="3413675" y="1416350"/>
            <a:chExt cx="685925" cy="685925"/>
          </a:xfrm>
        </p:grpSpPr>
        <p:sp>
          <p:nvSpPr>
            <p:cNvPr id="3744" name="Google Shape;3744;p18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8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8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8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8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8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18"/>
          <p:cNvGrpSpPr/>
          <p:nvPr/>
        </p:nvGrpSpPr>
        <p:grpSpPr>
          <a:xfrm>
            <a:off x="189005" y="142530"/>
            <a:ext cx="1048180" cy="245101"/>
            <a:chOff x="3504975" y="1233750"/>
            <a:chExt cx="324725" cy="75925"/>
          </a:xfrm>
        </p:grpSpPr>
        <p:sp>
          <p:nvSpPr>
            <p:cNvPr id="3751" name="Google Shape;3751;p18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8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8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18"/>
          <p:cNvGrpSpPr/>
          <p:nvPr/>
        </p:nvGrpSpPr>
        <p:grpSpPr>
          <a:xfrm flipH="1">
            <a:off x="-1172839" y="3005809"/>
            <a:ext cx="3459295" cy="3196594"/>
            <a:chOff x="407025" y="3490600"/>
            <a:chExt cx="1442575" cy="1333025"/>
          </a:xfrm>
        </p:grpSpPr>
        <p:sp>
          <p:nvSpPr>
            <p:cNvPr id="3755" name="Google Shape;3755;p18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8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8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8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8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8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1" name="Google Shape;3761;p18"/>
          <p:cNvGrpSpPr/>
          <p:nvPr/>
        </p:nvGrpSpPr>
        <p:grpSpPr>
          <a:xfrm>
            <a:off x="7906817" y="4755855"/>
            <a:ext cx="1048180" cy="245101"/>
            <a:chOff x="3504975" y="1233750"/>
            <a:chExt cx="324725" cy="75925"/>
          </a:xfrm>
        </p:grpSpPr>
        <p:sp>
          <p:nvSpPr>
            <p:cNvPr id="3762" name="Google Shape;3762;p18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8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8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5" name="Google Shape;376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66" name="Google Shape;3766;p18"/>
          <p:cNvSpPr txBox="1">
            <a:spLocks noGrp="1"/>
          </p:cNvSpPr>
          <p:nvPr>
            <p:ph type="title" idx="2"/>
          </p:nvPr>
        </p:nvSpPr>
        <p:spPr>
          <a:xfrm>
            <a:off x="720000" y="2596475"/>
            <a:ext cx="231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7" name="Google Shape;3767;p18"/>
          <p:cNvSpPr txBox="1">
            <a:spLocks noGrp="1"/>
          </p:cNvSpPr>
          <p:nvPr>
            <p:ph type="subTitle" idx="1"/>
          </p:nvPr>
        </p:nvSpPr>
        <p:spPr>
          <a:xfrm>
            <a:off x="720000" y="3124175"/>
            <a:ext cx="2312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8" name="Google Shape;3768;p18"/>
          <p:cNvSpPr txBox="1">
            <a:spLocks noGrp="1"/>
          </p:cNvSpPr>
          <p:nvPr>
            <p:ph type="title" idx="3"/>
          </p:nvPr>
        </p:nvSpPr>
        <p:spPr>
          <a:xfrm>
            <a:off x="3415951" y="2596475"/>
            <a:ext cx="231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9" name="Google Shape;3769;p18"/>
          <p:cNvSpPr txBox="1">
            <a:spLocks noGrp="1"/>
          </p:cNvSpPr>
          <p:nvPr>
            <p:ph type="subTitle" idx="4"/>
          </p:nvPr>
        </p:nvSpPr>
        <p:spPr>
          <a:xfrm>
            <a:off x="3415950" y="3124175"/>
            <a:ext cx="2312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0" name="Google Shape;3770;p18"/>
          <p:cNvSpPr txBox="1">
            <a:spLocks noGrp="1"/>
          </p:cNvSpPr>
          <p:nvPr>
            <p:ph type="title" idx="5"/>
          </p:nvPr>
        </p:nvSpPr>
        <p:spPr>
          <a:xfrm>
            <a:off x="6111900" y="2596475"/>
            <a:ext cx="231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71" name="Google Shape;3771;p18"/>
          <p:cNvSpPr txBox="1">
            <a:spLocks noGrp="1"/>
          </p:cNvSpPr>
          <p:nvPr>
            <p:ph type="subTitle" idx="6"/>
          </p:nvPr>
        </p:nvSpPr>
        <p:spPr>
          <a:xfrm>
            <a:off x="6111900" y="3124175"/>
            <a:ext cx="2312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3" name="Google Shape;3773;p19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3774" name="Google Shape;3774;p19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9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9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9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9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9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9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9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9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9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9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9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9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9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9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9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9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9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9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9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9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9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9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9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9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9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9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9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9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9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9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9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9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9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9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9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9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9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9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9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9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9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9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9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9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9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9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9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9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9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9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9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9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7" name="Google Shape;3827;p19"/>
          <p:cNvGrpSpPr/>
          <p:nvPr/>
        </p:nvGrpSpPr>
        <p:grpSpPr>
          <a:xfrm rot="10800000" flipH="1">
            <a:off x="-707639" y="183645"/>
            <a:ext cx="11567753" cy="7972096"/>
            <a:chOff x="5457700" y="3883200"/>
            <a:chExt cx="1633725" cy="1125875"/>
          </a:xfrm>
        </p:grpSpPr>
        <p:sp>
          <p:nvSpPr>
            <p:cNvPr id="3828" name="Google Shape;3828;p19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9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9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9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9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3" name="Google Shape;3833;p19"/>
          <p:cNvGrpSpPr/>
          <p:nvPr/>
        </p:nvGrpSpPr>
        <p:grpSpPr>
          <a:xfrm>
            <a:off x="7994361" y="-296850"/>
            <a:ext cx="1390987" cy="1390987"/>
            <a:chOff x="3413675" y="1416350"/>
            <a:chExt cx="685925" cy="685925"/>
          </a:xfrm>
        </p:grpSpPr>
        <p:sp>
          <p:nvSpPr>
            <p:cNvPr id="3834" name="Google Shape;3834;p19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9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9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9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9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9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0" name="Google Shape;3840;p19"/>
          <p:cNvGrpSpPr/>
          <p:nvPr/>
        </p:nvGrpSpPr>
        <p:grpSpPr>
          <a:xfrm flipH="1">
            <a:off x="-1016552" y="3005809"/>
            <a:ext cx="3459295" cy="3196594"/>
            <a:chOff x="407025" y="3490600"/>
            <a:chExt cx="1442575" cy="1333025"/>
          </a:xfrm>
        </p:grpSpPr>
        <p:sp>
          <p:nvSpPr>
            <p:cNvPr id="3841" name="Google Shape;3841;p19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9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9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9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9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9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7" name="Google Shape;3847;p19"/>
          <p:cNvGrpSpPr/>
          <p:nvPr/>
        </p:nvGrpSpPr>
        <p:grpSpPr>
          <a:xfrm>
            <a:off x="189005" y="142530"/>
            <a:ext cx="1048180" cy="245101"/>
            <a:chOff x="3504975" y="1233750"/>
            <a:chExt cx="324725" cy="75925"/>
          </a:xfrm>
        </p:grpSpPr>
        <p:sp>
          <p:nvSpPr>
            <p:cNvPr id="3848" name="Google Shape;3848;p19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9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9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1" name="Google Shape;3851;p19"/>
          <p:cNvGrpSpPr/>
          <p:nvPr/>
        </p:nvGrpSpPr>
        <p:grpSpPr>
          <a:xfrm>
            <a:off x="7906817" y="4755855"/>
            <a:ext cx="1048180" cy="245101"/>
            <a:chOff x="3504975" y="1233750"/>
            <a:chExt cx="324725" cy="75925"/>
          </a:xfrm>
        </p:grpSpPr>
        <p:sp>
          <p:nvSpPr>
            <p:cNvPr id="3852" name="Google Shape;3852;p19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9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9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5" name="Google Shape;385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56" name="Google Shape;3856;p19"/>
          <p:cNvSpPr txBox="1">
            <a:spLocks noGrp="1"/>
          </p:cNvSpPr>
          <p:nvPr>
            <p:ph type="title" idx="2"/>
          </p:nvPr>
        </p:nvSpPr>
        <p:spPr>
          <a:xfrm>
            <a:off x="1422375" y="16770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57" name="Google Shape;3857;p19"/>
          <p:cNvSpPr txBox="1">
            <a:spLocks noGrp="1"/>
          </p:cNvSpPr>
          <p:nvPr>
            <p:ph type="subTitle" idx="1"/>
          </p:nvPr>
        </p:nvSpPr>
        <p:spPr>
          <a:xfrm>
            <a:off x="1422375" y="22047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8" name="Google Shape;3858;p19"/>
          <p:cNvSpPr txBox="1">
            <a:spLocks noGrp="1"/>
          </p:cNvSpPr>
          <p:nvPr>
            <p:ph type="title" idx="3"/>
          </p:nvPr>
        </p:nvSpPr>
        <p:spPr>
          <a:xfrm>
            <a:off x="4819724" y="16770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59" name="Google Shape;3859;p19"/>
          <p:cNvSpPr txBox="1">
            <a:spLocks noGrp="1"/>
          </p:cNvSpPr>
          <p:nvPr>
            <p:ph type="subTitle" idx="4"/>
          </p:nvPr>
        </p:nvSpPr>
        <p:spPr>
          <a:xfrm>
            <a:off x="4819725" y="22047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0" name="Google Shape;3860;p19"/>
          <p:cNvSpPr txBox="1">
            <a:spLocks noGrp="1"/>
          </p:cNvSpPr>
          <p:nvPr>
            <p:ph type="title" idx="5"/>
          </p:nvPr>
        </p:nvSpPr>
        <p:spPr>
          <a:xfrm>
            <a:off x="1422375" y="31104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61" name="Google Shape;3861;p19"/>
          <p:cNvSpPr txBox="1">
            <a:spLocks noGrp="1"/>
          </p:cNvSpPr>
          <p:nvPr>
            <p:ph type="subTitle" idx="6"/>
          </p:nvPr>
        </p:nvSpPr>
        <p:spPr>
          <a:xfrm>
            <a:off x="1422375" y="36381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2" name="Google Shape;3862;p19"/>
          <p:cNvSpPr txBox="1">
            <a:spLocks noGrp="1"/>
          </p:cNvSpPr>
          <p:nvPr>
            <p:ph type="title" idx="7"/>
          </p:nvPr>
        </p:nvSpPr>
        <p:spPr>
          <a:xfrm>
            <a:off x="4819724" y="31104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63" name="Google Shape;3863;p19"/>
          <p:cNvSpPr txBox="1">
            <a:spLocks noGrp="1"/>
          </p:cNvSpPr>
          <p:nvPr>
            <p:ph type="subTitle" idx="8"/>
          </p:nvPr>
        </p:nvSpPr>
        <p:spPr>
          <a:xfrm>
            <a:off x="4819721" y="36381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5" name="Google Shape;3865;p20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3866" name="Google Shape;3866;p20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0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0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0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0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0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0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0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0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0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0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0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0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0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0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0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0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0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0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0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0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0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0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0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0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0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0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0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0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0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0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0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0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0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0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0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0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0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0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0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0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0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0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0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0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0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0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0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0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0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0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0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0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9" name="Google Shape;3919;p20"/>
          <p:cNvGrpSpPr/>
          <p:nvPr/>
        </p:nvGrpSpPr>
        <p:grpSpPr>
          <a:xfrm flipH="1">
            <a:off x="8140316" y="-296850"/>
            <a:ext cx="1390987" cy="1390987"/>
            <a:chOff x="3413675" y="1416350"/>
            <a:chExt cx="685925" cy="685925"/>
          </a:xfrm>
        </p:grpSpPr>
        <p:sp>
          <p:nvSpPr>
            <p:cNvPr id="3920" name="Google Shape;3920;p20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0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0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0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0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0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6" name="Google Shape;3926;p20"/>
          <p:cNvGrpSpPr/>
          <p:nvPr/>
        </p:nvGrpSpPr>
        <p:grpSpPr>
          <a:xfrm rot="10800000" flipH="1">
            <a:off x="-112334" y="-406995"/>
            <a:ext cx="9834790" cy="6880156"/>
            <a:chOff x="2056725" y="3456925"/>
            <a:chExt cx="1804350" cy="1262275"/>
          </a:xfrm>
        </p:grpSpPr>
        <p:sp>
          <p:nvSpPr>
            <p:cNvPr id="3927" name="Google Shape;3927;p20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0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0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0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0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2" name="Google Shape;3932;p20"/>
          <p:cNvGrpSpPr/>
          <p:nvPr/>
        </p:nvGrpSpPr>
        <p:grpSpPr>
          <a:xfrm flipH="1">
            <a:off x="7906817" y="4741743"/>
            <a:ext cx="1048180" cy="245101"/>
            <a:chOff x="3504975" y="1233750"/>
            <a:chExt cx="324725" cy="75925"/>
          </a:xfrm>
        </p:grpSpPr>
        <p:sp>
          <p:nvSpPr>
            <p:cNvPr id="3933" name="Google Shape;3933;p20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0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0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6" name="Google Shape;3936;p20"/>
          <p:cNvGrpSpPr/>
          <p:nvPr/>
        </p:nvGrpSpPr>
        <p:grpSpPr>
          <a:xfrm flipH="1">
            <a:off x="-1494992" y="3005809"/>
            <a:ext cx="3459295" cy="3196594"/>
            <a:chOff x="407025" y="3490600"/>
            <a:chExt cx="1442575" cy="1333025"/>
          </a:xfrm>
        </p:grpSpPr>
        <p:sp>
          <p:nvSpPr>
            <p:cNvPr id="3937" name="Google Shape;3937;p20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0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0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0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0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0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3" name="Google Shape;3943;p20"/>
          <p:cNvSpPr/>
          <p:nvPr/>
        </p:nvSpPr>
        <p:spPr>
          <a:xfrm>
            <a:off x="-534212" y="173838"/>
            <a:ext cx="1537719" cy="1230629"/>
          </a:xfrm>
          <a:custGeom>
            <a:avLst/>
            <a:gdLst/>
            <a:ahLst/>
            <a:cxnLst/>
            <a:rect l="l" t="t" r="r" b="b"/>
            <a:pathLst>
              <a:path w="29834" h="23876" extrusionOk="0">
                <a:moveTo>
                  <a:pt x="21959" y="1"/>
                </a:moveTo>
                <a:lnTo>
                  <a:pt x="1" y="23876"/>
                </a:lnTo>
                <a:lnTo>
                  <a:pt x="1" y="23876"/>
                </a:lnTo>
                <a:lnTo>
                  <a:pt x="29833" y="14175"/>
                </a:lnTo>
                <a:lnTo>
                  <a:pt x="21959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4" name="Google Shape;39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45" name="Google Shape;3945;p20"/>
          <p:cNvSpPr txBox="1">
            <a:spLocks noGrp="1"/>
          </p:cNvSpPr>
          <p:nvPr>
            <p:ph type="title" idx="2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46" name="Google Shape;3946;p20"/>
          <p:cNvSpPr txBox="1">
            <a:spLocks noGrp="1"/>
          </p:cNvSpPr>
          <p:nvPr>
            <p:ph type="subTitle" idx="1"/>
          </p:nvPr>
        </p:nvSpPr>
        <p:spPr>
          <a:xfrm>
            <a:off x="1101175" y="22105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7" name="Google Shape;3947;p20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48" name="Google Shape;3948;p20"/>
          <p:cNvSpPr txBox="1">
            <a:spLocks noGrp="1"/>
          </p:cNvSpPr>
          <p:nvPr>
            <p:ph type="subTitle" idx="4"/>
          </p:nvPr>
        </p:nvSpPr>
        <p:spPr>
          <a:xfrm>
            <a:off x="3579000" y="22105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9" name="Google Shape;3949;p20"/>
          <p:cNvSpPr txBox="1">
            <a:spLocks noGrp="1"/>
          </p:cNvSpPr>
          <p:nvPr>
            <p:ph type="title" idx="5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50" name="Google Shape;3950;p20"/>
          <p:cNvSpPr txBox="1">
            <a:spLocks noGrp="1"/>
          </p:cNvSpPr>
          <p:nvPr>
            <p:ph type="subTitle" idx="6"/>
          </p:nvPr>
        </p:nvSpPr>
        <p:spPr>
          <a:xfrm>
            <a:off x="1101175" y="36439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1" name="Google Shape;3951;p20"/>
          <p:cNvSpPr txBox="1">
            <a:spLocks noGrp="1"/>
          </p:cNvSpPr>
          <p:nvPr>
            <p:ph type="title" idx="7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52" name="Google Shape;3952;p20"/>
          <p:cNvSpPr txBox="1">
            <a:spLocks noGrp="1"/>
          </p:cNvSpPr>
          <p:nvPr>
            <p:ph type="subTitle" idx="8"/>
          </p:nvPr>
        </p:nvSpPr>
        <p:spPr>
          <a:xfrm>
            <a:off x="3578947" y="36439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3" name="Google Shape;3953;p20"/>
          <p:cNvSpPr txBox="1">
            <a:spLocks noGrp="1"/>
          </p:cNvSpPr>
          <p:nvPr>
            <p:ph type="title" idx="9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54" name="Google Shape;3954;p20"/>
          <p:cNvSpPr txBox="1">
            <a:spLocks noGrp="1"/>
          </p:cNvSpPr>
          <p:nvPr>
            <p:ph type="subTitle" idx="13"/>
          </p:nvPr>
        </p:nvSpPr>
        <p:spPr>
          <a:xfrm>
            <a:off x="6056725" y="22105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5" name="Google Shape;3955;p20"/>
          <p:cNvSpPr txBox="1">
            <a:spLocks noGrp="1"/>
          </p:cNvSpPr>
          <p:nvPr>
            <p:ph type="title" idx="14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56" name="Google Shape;3956;p20"/>
          <p:cNvSpPr txBox="1">
            <a:spLocks noGrp="1"/>
          </p:cNvSpPr>
          <p:nvPr>
            <p:ph type="subTitle" idx="15"/>
          </p:nvPr>
        </p:nvSpPr>
        <p:spPr>
          <a:xfrm>
            <a:off x="6056725" y="36439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12" name="Google Shape;412;p3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"/>
          <p:cNvGrpSpPr/>
          <p:nvPr/>
        </p:nvGrpSpPr>
        <p:grpSpPr>
          <a:xfrm flipH="1">
            <a:off x="247783" y="626180"/>
            <a:ext cx="9834790" cy="6880156"/>
            <a:chOff x="2056725" y="3456925"/>
            <a:chExt cx="1804350" cy="1262275"/>
          </a:xfrm>
        </p:grpSpPr>
        <p:sp>
          <p:nvSpPr>
            <p:cNvPr id="466" name="Google Shape;466;p3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472" name="Google Shape;472;p3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"/>
          <p:cNvGrpSpPr/>
          <p:nvPr/>
        </p:nvGrpSpPr>
        <p:grpSpPr>
          <a:xfrm>
            <a:off x="-3159408" y="-1622504"/>
            <a:ext cx="5958123" cy="5505660"/>
            <a:chOff x="407025" y="3490600"/>
            <a:chExt cx="1442575" cy="1333025"/>
          </a:xfrm>
        </p:grpSpPr>
        <p:sp>
          <p:nvSpPr>
            <p:cNvPr id="478" name="Google Shape;478;p3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"/>
          <p:cNvSpPr/>
          <p:nvPr/>
        </p:nvSpPr>
        <p:spPr>
          <a:xfrm>
            <a:off x="-135928" y="362622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"/>
          <p:cNvSpPr/>
          <p:nvPr/>
        </p:nvSpPr>
        <p:spPr>
          <a:xfrm rot="1845688">
            <a:off x="98755" y="4168552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"/>
          <p:cNvSpPr/>
          <p:nvPr/>
        </p:nvSpPr>
        <p:spPr>
          <a:xfrm flipH="1">
            <a:off x="4203310" y="437457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"/>
          <p:cNvGrpSpPr/>
          <p:nvPr/>
        </p:nvGrpSpPr>
        <p:grpSpPr>
          <a:xfrm>
            <a:off x="7906817" y="416855"/>
            <a:ext cx="1048180" cy="245101"/>
            <a:chOff x="3504975" y="1233750"/>
            <a:chExt cx="324725" cy="75925"/>
          </a:xfrm>
        </p:grpSpPr>
        <p:sp>
          <p:nvSpPr>
            <p:cNvPr id="488" name="Google Shape;488;p3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"/>
          <p:cNvGrpSpPr/>
          <p:nvPr/>
        </p:nvGrpSpPr>
        <p:grpSpPr>
          <a:xfrm>
            <a:off x="3994623" y="-191305"/>
            <a:ext cx="6432293" cy="6055903"/>
            <a:chOff x="5187775" y="635000"/>
            <a:chExt cx="1791825" cy="1686975"/>
          </a:xfrm>
        </p:grpSpPr>
        <p:sp>
          <p:nvSpPr>
            <p:cNvPr id="492" name="Google Shape;492;p3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"/>
          <p:cNvGrpSpPr/>
          <p:nvPr/>
        </p:nvGrpSpPr>
        <p:grpSpPr>
          <a:xfrm>
            <a:off x="3476442" y="-948130"/>
            <a:ext cx="2352860" cy="2352860"/>
            <a:chOff x="3413675" y="1416350"/>
            <a:chExt cx="685925" cy="685925"/>
          </a:xfrm>
        </p:grpSpPr>
        <p:sp>
          <p:nvSpPr>
            <p:cNvPr id="795" name="Google Shape;795;p3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"/>
          <p:cNvSpPr txBox="1">
            <a:spLocks noGrp="1"/>
          </p:cNvSpPr>
          <p:nvPr>
            <p:ph type="title"/>
          </p:nvPr>
        </p:nvSpPr>
        <p:spPr>
          <a:xfrm>
            <a:off x="1106900" y="1868900"/>
            <a:ext cx="3852000" cy="18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5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2" name="Google Shape;802;p3"/>
          <p:cNvSpPr txBox="1">
            <a:spLocks noGrp="1"/>
          </p:cNvSpPr>
          <p:nvPr>
            <p:ph type="title" idx="2" hasCustomPrompt="1"/>
          </p:nvPr>
        </p:nvSpPr>
        <p:spPr>
          <a:xfrm>
            <a:off x="1106900" y="896600"/>
            <a:ext cx="12519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3" name="Google Shape;803;p3"/>
          <p:cNvSpPr txBox="1">
            <a:spLocks noGrp="1"/>
          </p:cNvSpPr>
          <p:nvPr>
            <p:ph type="subTitle" idx="1"/>
          </p:nvPr>
        </p:nvSpPr>
        <p:spPr>
          <a:xfrm>
            <a:off x="1106900" y="3731500"/>
            <a:ext cx="38520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8" name="Google Shape;3958;p21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3959" name="Google Shape;3959;p21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1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1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1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1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1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1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1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1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1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1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1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1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1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1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1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1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1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1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1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1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1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1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1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1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1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1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1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1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1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1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1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1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1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1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1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1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1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1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1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1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1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1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1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1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1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1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1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1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1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1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1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1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2" name="Google Shape;4012;p21"/>
          <p:cNvGrpSpPr/>
          <p:nvPr/>
        </p:nvGrpSpPr>
        <p:grpSpPr>
          <a:xfrm flipH="1">
            <a:off x="-1832364" y="-3538555"/>
            <a:ext cx="11567753" cy="7972096"/>
            <a:chOff x="5457700" y="3883200"/>
            <a:chExt cx="1633725" cy="1125875"/>
          </a:xfrm>
        </p:grpSpPr>
        <p:sp>
          <p:nvSpPr>
            <p:cNvPr id="4013" name="Google Shape;4013;p21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1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1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1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1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8" name="Google Shape;4018;p21"/>
          <p:cNvGrpSpPr/>
          <p:nvPr/>
        </p:nvGrpSpPr>
        <p:grpSpPr>
          <a:xfrm flipH="1">
            <a:off x="7833739" y="-696376"/>
            <a:ext cx="1783474" cy="1783474"/>
            <a:chOff x="3413675" y="1416350"/>
            <a:chExt cx="685925" cy="685925"/>
          </a:xfrm>
        </p:grpSpPr>
        <p:sp>
          <p:nvSpPr>
            <p:cNvPr id="4019" name="Google Shape;4019;p21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1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1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1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1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1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5" name="Google Shape;4025;p21"/>
          <p:cNvGrpSpPr/>
          <p:nvPr/>
        </p:nvGrpSpPr>
        <p:grpSpPr>
          <a:xfrm flipH="1">
            <a:off x="7906804" y="4741743"/>
            <a:ext cx="1048180" cy="245101"/>
            <a:chOff x="3504975" y="1233750"/>
            <a:chExt cx="324725" cy="75925"/>
          </a:xfrm>
        </p:grpSpPr>
        <p:sp>
          <p:nvSpPr>
            <p:cNvPr id="4026" name="Google Shape;4026;p21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1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1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9" name="Google Shape;4029;p21"/>
          <p:cNvSpPr/>
          <p:nvPr/>
        </p:nvSpPr>
        <p:spPr>
          <a:xfrm flipH="1">
            <a:off x="-204771" y="3972921"/>
            <a:ext cx="1144411" cy="946805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0" name="Google Shape;4030;p21"/>
          <p:cNvSpPr/>
          <p:nvPr/>
        </p:nvSpPr>
        <p:spPr>
          <a:xfrm flipH="1">
            <a:off x="8799118" y="2720051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1" name="Google Shape;4031;p21"/>
          <p:cNvGrpSpPr/>
          <p:nvPr/>
        </p:nvGrpSpPr>
        <p:grpSpPr>
          <a:xfrm>
            <a:off x="-1362217" y="-835316"/>
            <a:ext cx="3459295" cy="3196594"/>
            <a:chOff x="407025" y="3490600"/>
            <a:chExt cx="1442575" cy="1333025"/>
          </a:xfrm>
        </p:grpSpPr>
        <p:sp>
          <p:nvSpPr>
            <p:cNvPr id="4032" name="Google Shape;4032;p21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1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1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1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1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1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8" name="Google Shape;4038;p21"/>
          <p:cNvSpPr txBox="1">
            <a:spLocks noGrp="1"/>
          </p:cNvSpPr>
          <p:nvPr>
            <p:ph type="title" hasCustomPrompt="1"/>
          </p:nvPr>
        </p:nvSpPr>
        <p:spPr>
          <a:xfrm>
            <a:off x="713100" y="2510937"/>
            <a:ext cx="22581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39" name="Google Shape;4039;p21"/>
          <p:cNvSpPr txBox="1">
            <a:spLocks noGrp="1"/>
          </p:cNvSpPr>
          <p:nvPr>
            <p:ph type="subTitle" idx="1"/>
          </p:nvPr>
        </p:nvSpPr>
        <p:spPr>
          <a:xfrm>
            <a:off x="713100" y="3457602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40" name="Google Shape;4040;p21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2510925"/>
            <a:ext cx="22581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1" name="Google Shape;4041;p21"/>
          <p:cNvSpPr txBox="1">
            <a:spLocks noGrp="1"/>
          </p:cNvSpPr>
          <p:nvPr>
            <p:ph type="subTitle" idx="3"/>
          </p:nvPr>
        </p:nvSpPr>
        <p:spPr>
          <a:xfrm>
            <a:off x="3442950" y="3457576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42" name="Google Shape;4042;p21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2510932"/>
            <a:ext cx="2258100" cy="9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3" name="Google Shape;4043;p21"/>
          <p:cNvSpPr txBox="1">
            <a:spLocks noGrp="1"/>
          </p:cNvSpPr>
          <p:nvPr>
            <p:ph type="subTitle" idx="5"/>
          </p:nvPr>
        </p:nvSpPr>
        <p:spPr>
          <a:xfrm>
            <a:off x="6172800" y="3457573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5" name="Google Shape;4045;p22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046" name="Google Shape;4046;p22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2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2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2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2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2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2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2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2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2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2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2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2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2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2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2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2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2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2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2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2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2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2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9" name="Google Shape;4099;p22"/>
          <p:cNvGrpSpPr/>
          <p:nvPr/>
        </p:nvGrpSpPr>
        <p:grpSpPr>
          <a:xfrm rot="10800000">
            <a:off x="-589742" y="-406995"/>
            <a:ext cx="9834790" cy="6880156"/>
            <a:chOff x="2056725" y="3456925"/>
            <a:chExt cx="1804350" cy="1262275"/>
          </a:xfrm>
        </p:grpSpPr>
        <p:sp>
          <p:nvSpPr>
            <p:cNvPr id="4100" name="Google Shape;4100;p22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2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2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2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2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5" name="Google Shape;4105;p22"/>
          <p:cNvGrpSpPr/>
          <p:nvPr/>
        </p:nvGrpSpPr>
        <p:grpSpPr>
          <a:xfrm>
            <a:off x="-589739" y="-296850"/>
            <a:ext cx="1390987" cy="1390987"/>
            <a:chOff x="3413675" y="1416350"/>
            <a:chExt cx="685925" cy="685925"/>
          </a:xfrm>
        </p:grpSpPr>
        <p:sp>
          <p:nvSpPr>
            <p:cNvPr id="4106" name="Google Shape;4106;p22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2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2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2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2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2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2" name="Google Shape;4112;p22"/>
          <p:cNvGrpSpPr/>
          <p:nvPr/>
        </p:nvGrpSpPr>
        <p:grpSpPr>
          <a:xfrm>
            <a:off x="7168411" y="3005809"/>
            <a:ext cx="3459295" cy="3196594"/>
            <a:chOff x="407025" y="3490600"/>
            <a:chExt cx="1442575" cy="1333025"/>
          </a:xfrm>
        </p:grpSpPr>
        <p:sp>
          <p:nvSpPr>
            <p:cNvPr id="4113" name="Google Shape;4113;p22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2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2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2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2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2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9" name="Google Shape;4119;p22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4120" name="Google Shape;4120;p2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22"/>
          <p:cNvSpPr/>
          <p:nvPr/>
        </p:nvSpPr>
        <p:spPr>
          <a:xfrm rot="6594455">
            <a:off x="8534907" y="-273937"/>
            <a:ext cx="1756897" cy="1453532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22"/>
          <p:cNvSpPr/>
          <p:nvPr/>
        </p:nvSpPr>
        <p:spPr>
          <a:xfrm rot="668766">
            <a:off x="-839511" y="2162734"/>
            <a:ext cx="1228875" cy="1016684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7" name="Google Shape;4127;p23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128" name="Google Shape;4128;p23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3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3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3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3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3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3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3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3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3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3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3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3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3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3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3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3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3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3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3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3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3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3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3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3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3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3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3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3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3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3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3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3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3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3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3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3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3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3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3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3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3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3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3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3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3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3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3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3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3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3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3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3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1" name="Google Shape;4181;p23"/>
          <p:cNvGrpSpPr/>
          <p:nvPr/>
        </p:nvGrpSpPr>
        <p:grpSpPr>
          <a:xfrm rot="10800000">
            <a:off x="-589742" y="-406995"/>
            <a:ext cx="9834790" cy="6880156"/>
            <a:chOff x="2056725" y="3456925"/>
            <a:chExt cx="1804350" cy="1262275"/>
          </a:xfrm>
        </p:grpSpPr>
        <p:sp>
          <p:nvSpPr>
            <p:cNvPr id="4182" name="Google Shape;4182;p23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3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3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3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3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23"/>
          <p:cNvGrpSpPr/>
          <p:nvPr/>
        </p:nvGrpSpPr>
        <p:grpSpPr>
          <a:xfrm>
            <a:off x="7945436" y="3908600"/>
            <a:ext cx="1390987" cy="1390987"/>
            <a:chOff x="3413675" y="1416350"/>
            <a:chExt cx="685925" cy="685925"/>
          </a:xfrm>
        </p:grpSpPr>
        <p:sp>
          <p:nvSpPr>
            <p:cNvPr id="4188" name="Google Shape;4188;p23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3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3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3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3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3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23"/>
          <p:cNvGrpSpPr/>
          <p:nvPr/>
        </p:nvGrpSpPr>
        <p:grpSpPr>
          <a:xfrm>
            <a:off x="-1954714" y="-1145466"/>
            <a:ext cx="3459295" cy="3196594"/>
            <a:chOff x="407025" y="3490600"/>
            <a:chExt cx="1442575" cy="1333025"/>
          </a:xfrm>
        </p:grpSpPr>
        <p:sp>
          <p:nvSpPr>
            <p:cNvPr id="4195" name="Google Shape;4195;p23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3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3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3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3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3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1" name="Google Shape;4201;p23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4202" name="Google Shape;4202;p23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3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3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5" name="Google Shape;420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06" name="Google Shape;4206;p23"/>
          <p:cNvGrpSpPr/>
          <p:nvPr/>
        </p:nvGrpSpPr>
        <p:grpSpPr>
          <a:xfrm flipH="1">
            <a:off x="7906811" y="416855"/>
            <a:ext cx="1048180" cy="245101"/>
            <a:chOff x="3504975" y="1233750"/>
            <a:chExt cx="324725" cy="75925"/>
          </a:xfrm>
        </p:grpSpPr>
        <p:sp>
          <p:nvSpPr>
            <p:cNvPr id="4207" name="Google Shape;4207;p23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3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3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1" name="Google Shape;4211;p24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212" name="Google Shape;4212;p24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4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4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4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4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4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4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4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4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4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4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4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5" name="Google Shape;4265;p24"/>
          <p:cNvGrpSpPr/>
          <p:nvPr/>
        </p:nvGrpSpPr>
        <p:grpSpPr>
          <a:xfrm flipH="1">
            <a:off x="2180847" y="206543"/>
            <a:ext cx="1048180" cy="245101"/>
            <a:chOff x="3504975" y="1233750"/>
            <a:chExt cx="324725" cy="75925"/>
          </a:xfrm>
        </p:grpSpPr>
        <p:sp>
          <p:nvSpPr>
            <p:cNvPr id="4266" name="Google Shape;4266;p24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4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4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9" name="Google Shape;4269;p24"/>
          <p:cNvGrpSpPr/>
          <p:nvPr/>
        </p:nvGrpSpPr>
        <p:grpSpPr>
          <a:xfrm flipH="1">
            <a:off x="3352915" y="1016270"/>
            <a:ext cx="6432293" cy="6055903"/>
            <a:chOff x="5187775" y="635000"/>
            <a:chExt cx="1791825" cy="1686975"/>
          </a:xfrm>
        </p:grpSpPr>
        <p:sp>
          <p:nvSpPr>
            <p:cNvPr id="4270" name="Google Shape;4270;p24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4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4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4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4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4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4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4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4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4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4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4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4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4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4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4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4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4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4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4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4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4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4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4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4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4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4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4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4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4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4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4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4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4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4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4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4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4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4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4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4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4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4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4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4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4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4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4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4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4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4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4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4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4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4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4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4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4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4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4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4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4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4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4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4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4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4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4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4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4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4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4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4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4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4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4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4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4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4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4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4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4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4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4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4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4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4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4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4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4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4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4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4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4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4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4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4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4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4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4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4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4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4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4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4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4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4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4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4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4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4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4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4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4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4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4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4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4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4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4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4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4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4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4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4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4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4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4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4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4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4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4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4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4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4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4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4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4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4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4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4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4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4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4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4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4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4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4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4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4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4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4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4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4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4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4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4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4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4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4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4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4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4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4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4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4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4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4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4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4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4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4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4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4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4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4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4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4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4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4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4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4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4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4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4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4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4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4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4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4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4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4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4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4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4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4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4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4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4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4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4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4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4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4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4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4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4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4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4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4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4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4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4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4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4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4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4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4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4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4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4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4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4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4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4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4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4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4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4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4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4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4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4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4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4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4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4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4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4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4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4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4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4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4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4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4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4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4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4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4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4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4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4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4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4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4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4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4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4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4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4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4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4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4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4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4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4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4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4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4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4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4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4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4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4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4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4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4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4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4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4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4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4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4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4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4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4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4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4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4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4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4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4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4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4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4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4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4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4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4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4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4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2" name="Google Shape;4572;p24"/>
          <p:cNvSpPr/>
          <p:nvPr/>
        </p:nvSpPr>
        <p:spPr>
          <a:xfrm flipH="1">
            <a:off x="4219156" y="4683425"/>
            <a:ext cx="1674650" cy="1474220"/>
          </a:xfrm>
          <a:custGeom>
            <a:avLst/>
            <a:gdLst/>
            <a:ahLst/>
            <a:cxnLst/>
            <a:rect l="l" t="t" r="r" b="b"/>
            <a:pathLst>
              <a:path w="31842" h="28031" extrusionOk="0">
                <a:moveTo>
                  <a:pt x="31842" y="1"/>
                </a:moveTo>
                <a:lnTo>
                  <a:pt x="29491" y="28030"/>
                </a:lnTo>
                <a:lnTo>
                  <a:pt x="0" y="23716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3" name="Google Shape;4573;p24"/>
          <p:cNvGrpSpPr/>
          <p:nvPr/>
        </p:nvGrpSpPr>
        <p:grpSpPr>
          <a:xfrm flipH="1">
            <a:off x="-155792" y="-1510420"/>
            <a:ext cx="9834790" cy="6880156"/>
            <a:chOff x="2056725" y="3456925"/>
            <a:chExt cx="1804350" cy="1262275"/>
          </a:xfrm>
        </p:grpSpPr>
        <p:sp>
          <p:nvSpPr>
            <p:cNvPr id="4574" name="Google Shape;4574;p24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4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4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4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4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9" name="Google Shape;4579;p24"/>
          <p:cNvSpPr/>
          <p:nvPr/>
        </p:nvSpPr>
        <p:spPr>
          <a:xfrm rot="4477220" flipH="1">
            <a:off x="-852987" y="1890957"/>
            <a:ext cx="1537742" cy="1230648"/>
          </a:xfrm>
          <a:custGeom>
            <a:avLst/>
            <a:gdLst/>
            <a:ahLst/>
            <a:cxnLst/>
            <a:rect l="l" t="t" r="r" b="b"/>
            <a:pathLst>
              <a:path w="29834" h="23876" extrusionOk="0">
                <a:moveTo>
                  <a:pt x="21959" y="1"/>
                </a:moveTo>
                <a:lnTo>
                  <a:pt x="1" y="23876"/>
                </a:lnTo>
                <a:lnTo>
                  <a:pt x="1" y="23876"/>
                </a:lnTo>
                <a:lnTo>
                  <a:pt x="29833" y="14175"/>
                </a:lnTo>
                <a:lnTo>
                  <a:pt x="21959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0" name="Google Shape;4580;p24"/>
          <p:cNvGrpSpPr/>
          <p:nvPr/>
        </p:nvGrpSpPr>
        <p:grpSpPr>
          <a:xfrm flipH="1">
            <a:off x="-1414336" y="4276525"/>
            <a:ext cx="2134324" cy="2134324"/>
            <a:chOff x="3413675" y="1416350"/>
            <a:chExt cx="685925" cy="685925"/>
          </a:xfrm>
        </p:grpSpPr>
        <p:sp>
          <p:nvSpPr>
            <p:cNvPr id="4581" name="Google Shape;4581;p24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4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4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4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4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4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7" name="Google Shape;4587;p24"/>
          <p:cNvGrpSpPr/>
          <p:nvPr/>
        </p:nvGrpSpPr>
        <p:grpSpPr>
          <a:xfrm>
            <a:off x="-1539724" y="-1349691"/>
            <a:ext cx="3459295" cy="3196594"/>
            <a:chOff x="407025" y="3490600"/>
            <a:chExt cx="1442575" cy="1333025"/>
          </a:xfrm>
        </p:grpSpPr>
        <p:sp>
          <p:nvSpPr>
            <p:cNvPr id="4588" name="Google Shape;4588;p24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4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4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4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4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4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4" name="Google Shape;4594;p24"/>
          <p:cNvGrpSpPr/>
          <p:nvPr/>
        </p:nvGrpSpPr>
        <p:grpSpPr>
          <a:xfrm flipH="1">
            <a:off x="4378808" y="-729000"/>
            <a:ext cx="1390987" cy="1390987"/>
            <a:chOff x="3413675" y="1416350"/>
            <a:chExt cx="685925" cy="685925"/>
          </a:xfrm>
        </p:grpSpPr>
        <p:sp>
          <p:nvSpPr>
            <p:cNvPr id="4595" name="Google Shape;4595;p24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4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4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4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4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4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1" name="Google Shape;4601;p24"/>
          <p:cNvGrpSpPr/>
          <p:nvPr/>
        </p:nvGrpSpPr>
        <p:grpSpPr>
          <a:xfrm flipH="1">
            <a:off x="7284740" y="4408293"/>
            <a:ext cx="1674672" cy="391598"/>
            <a:chOff x="3504975" y="1233750"/>
            <a:chExt cx="324725" cy="75925"/>
          </a:xfrm>
        </p:grpSpPr>
        <p:sp>
          <p:nvSpPr>
            <p:cNvPr id="4602" name="Google Shape;4602;p24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4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4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5" name="Google Shape;4605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06" name="Google Shape;4606;p24"/>
          <p:cNvSpPr txBox="1">
            <a:spLocks noGrp="1"/>
          </p:cNvSpPr>
          <p:nvPr>
            <p:ph type="subTitle" idx="1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7" name="Google Shape;4607;p24"/>
          <p:cNvSpPr txBox="1">
            <a:spLocks noGrp="1"/>
          </p:cNvSpPr>
          <p:nvPr>
            <p:ph type="subTitle" idx="2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8" name="Google Shape;4608;p24"/>
          <p:cNvSpPr/>
          <p:nvPr/>
        </p:nvSpPr>
        <p:spPr>
          <a:xfrm rot="-2119896" flipH="1">
            <a:off x="8005216" y="-646086"/>
            <a:ext cx="851363" cy="1592003"/>
          </a:xfrm>
          <a:custGeom>
            <a:avLst/>
            <a:gdLst/>
            <a:ahLst/>
            <a:cxnLst/>
            <a:rect l="l" t="t" r="r" b="b"/>
            <a:pathLst>
              <a:path w="25451" h="47592" extrusionOk="0">
                <a:moveTo>
                  <a:pt x="25450" y="0"/>
                </a:moveTo>
                <a:lnTo>
                  <a:pt x="0" y="25062"/>
                </a:lnTo>
                <a:lnTo>
                  <a:pt x="25062" y="47591"/>
                </a:lnTo>
                <a:lnTo>
                  <a:pt x="25450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9" name="Google Shape;4609;p24"/>
          <p:cNvSpPr txBox="1"/>
          <p:nvPr/>
        </p:nvSpPr>
        <p:spPr>
          <a:xfrm>
            <a:off x="720000" y="3410800"/>
            <a:ext cx="365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Cambay"/>
                <a:ea typeface="Cambay"/>
                <a:cs typeface="Cambay"/>
                <a:sym typeface="Camb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Cambay"/>
                <a:ea typeface="Cambay"/>
                <a:cs typeface="Cambay"/>
                <a:sym typeface="Camb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, infographics and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Cambay"/>
                <a:ea typeface="Cambay"/>
                <a:cs typeface="Cambay"/>
                <a:sym typeface="Camb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1" name="Google Shape;4611;p25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612" name="Google Shape;4612;p25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5" name="Google Shape;4665;p25"/>
          <p:cNvGrpSpPr/>
          <p:nvPr/>
        </p:nvGrpSpPr>
        <p:grpSpPr>
          <a:xfrm rot="10800000">
            <a:off x="-589742" y="-406995"/>
            <a:ext cx="9834790" cy="6880156"/>
            <a:chOff x="2056725" y="3456925"/>
            <a:chExt cx="1804350" cy="1262275"/>
          </a:xfrm>
        </p:grpSpPr>
        <p:sp>
          <p:nvSpPr>
            <p:cNvPr id="4666" name="Google Shape;4666;p25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1" name="Google Shape;4671;p25"/>
          <p:cNvGrpSpPr/>
          <p:nvPr/>
        </p:nvGrpSpPr>
        <p:grpSpPr>
          <a:xfrm>
            <a:off x="-589739" y="-296850"/>
            <a:ext cx="1390987" cy="1390987"/>
            <a:chOff x="3413675" y="1416350"/>
            <a:chExt cx="685925" cy="685925"/>
          </a:xfrm>
        </p:grpSpPr>
        <p:sp>
          <p:nvSpPr>
            <p:cNvPr id="4672" name="Google Shape;4672;p25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8" name="Google Shape;4678;p25"/>
          <p:cNvGrpSpPr/>
          <p:nvPr/>
        </p:nvGrpSpPr>
        <p:grpSpPr>
          <a:xfrm>
            <a:off x="7168411" y="3005809"/>
            <a:ext cx="3459295" cy="3196594"/>
            <a:chOff x="407025" y="3490600"/>
            <a:chExt cx="1442575" cy="1333025"/>
          </a:xfrm>
        </p:grpSpPr>
        <p:sp>
          <p:nvSpPr>
            <p:cNvPr id="4679" name="Google Shape;4679;p25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5" name="Google Shape;4685;p25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4686" name="Google Shape;4686;p25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9" name="Google Shape;4689;p25"/>
          <p:cNvSpPr/>
          <p:nvPr/>
        </p:nvSpPr>
        <p:spPr>
          <a:xfrm rot="6594455">
            <a:off x="8534907" y="-273937"/>
            <a:ext cx="1756897" cy="1453532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25"/>
          <p:cNvSpPr/>
          <p:nvPr/>
        </p:nvSpPr>
        <p:spPr>
          <a:xfrm rot="668766">
            <a:off x="-839511" y="2162734"/>
            <a:ext cx="1228875" cy="1016684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2" name="Google Shape;4692;p26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693" name="Google Shape;4693;p26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6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6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6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6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6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6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6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6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6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6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6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6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6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6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6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6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6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6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6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6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6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6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6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6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6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6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6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6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6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6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6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6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6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6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6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6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6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6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6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6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6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6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6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6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6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6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6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6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6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6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6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6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6" name="Google Shape;4746;p26"/>
          <p:cNvSpPr/>
          <p:nvPr/>
        </p:nvSpPr>
        <p:spPr>
          <a:xfrm rot="1845688">
            <a:off x="4161193" y="-662623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7" name="Google Shape;4747;p26"/>
          <p:cNvSpPr/>
          <p:nvPr/>
        </p:nvSpPr>
        <p:spPr>
          <a:xfrm>
            <a:off x="7835271" y="3385063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8" name="Google Shape;4748;p26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4749" name="Google Shape;4749;p26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6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6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6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6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4" name="Google Shape;4754;p26"/>
          <p:cNvGrpSpPr/>
          <p:nvPr/>
        </p:nvGrpSpPr>
        <p:grpSpPr>
          <a:xfrm>
            <a:off x="4571998" y="416845"/>
            <a:ext cx="6432293" cy="6055903"/>
            <a:chOff x="5187775" y="635000"/>
            <a:chExt cx="1791825" cy="1686975"/>
          </a:xfrm>
        </p:grpSpPr>
        <p:sp>
          <p:nvSpPr>
            <p:cNvPr id="4755" name="Google Shape;4755;p26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6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6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6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6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6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6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6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6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6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6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6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6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6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6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6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6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6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6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6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6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6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6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6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6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6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6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6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6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6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6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6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6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6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6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6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6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6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6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6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6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6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6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6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6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6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6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6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6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6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6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6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6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6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6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6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6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6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6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6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6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6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6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6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6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6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6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6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6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6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6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6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6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6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6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6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6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6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6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6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6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6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6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6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6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6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6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6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6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6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6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6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6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6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6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6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6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6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6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6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6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6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6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6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6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6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6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6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6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6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6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6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6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6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6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6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6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6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6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6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6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6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6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6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6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6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6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6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6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6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6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6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6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6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6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6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6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6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6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6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6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6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6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6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6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6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6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6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6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6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6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6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6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6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6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6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6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6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6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6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6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6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6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6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6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6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6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6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6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6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6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6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6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6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6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6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6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6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6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6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6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6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6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6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6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6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6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6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6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6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6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6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6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6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6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6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6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6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6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6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6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6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6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6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6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6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6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6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6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6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6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6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6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6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6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6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6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6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6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6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6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6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6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6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6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6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6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6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6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6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6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6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6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6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6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6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6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6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6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6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6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6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6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6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6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6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6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6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6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6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6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6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6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6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6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6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6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6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6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6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6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6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6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6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6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6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6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6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6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6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6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6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6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6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6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6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6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6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6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6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6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6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6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6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6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6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6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6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6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6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6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6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6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6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6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6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6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6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6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6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6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6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7" name="Google Shape;5057;p26"/>
          <p:cNvGrpSpPr/>
          <p:nvPr/>
        </p:nvGrpSpPr>
        <p:grpSpPr>
          <a:xfrm>
            <a:off x="7906817" y="416855"/>
            <a:ext cx="1048180" cy="245101"/>
            <a:chOff x="3504975" y="1233750"/>
            <a:chExt cx="324725" cy="75925"/>
          </a:xfrm>
        </p:grpSpPr>
        <p:sp>
          <p:nvSpPr>
            <p:cNvPr id="5058" name="Google Shape;5058;p26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6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6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1" name="Google Shape;5061;p26"/>
          <p:cNvGrpSpPr/>
          <p:nvPr/>
        </p:nvGrpSpPr>
        <p:grpSpPr>
          <a:xfrm>
            <a:off x="-3159408" y="-1622504"/>
            <a:ext cx="5958123" cy="5505660"/>
            <a:chOff x="407025" y="3490600"/>
            <a:chExt cx="1442575" cy="1333025"/>
          </a:xfrm>
        </p:grpSpPr>
        <p:sp>
          <p:nvSpPr>
            <p:cNvPr id="5062" name="Google Shape;5062;p26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6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6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6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6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6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8" name="Google Shape;5068;p26"/>
          <p:cNvGrpSpPr/>
          <p:nvPr/>
        </p:nvGrpSpPr>
        <p:grpSpPr>
          <a:xfrm>
            <a:off x="352417" y="3436345"/>
            <a:ext cx="2352860" cy="2352860"/>
            <a:chOff x="3413675" y="1416350"/>
            <a:chExt cx="685925" cy="685925"/>
          </a:xfrm>
        </p:grpSpPr>
        <p:sp>
          <p:nvSpPr>
            <p:cNvPr id="5069" name="Google Shape;5069;p26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6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6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6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6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6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5" name="Google Shape;5075;p26"/>
          <p:cNvSpPr/>
          <p:nvPr/>
        </p:nvSpPr>
        <p:spPr>
          <a:xfrm>
            <a:off x="-135928" y="277947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26"/>
          <p:cNvSpPr/>
          <p:nvPr/>
        </p:nvSpPr>
        <p:spPr>
          <a:xfrm flipH="1">
            <a:off x="3502210" y="424712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4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806" name="Google Shape;806;p4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"/>
          <p:cNvGrpSpPr/>
          <p:nvPr/>
        </p:nvGrpSpPr>
        <p:grpSpPr>
          <a:xfrm>
            <a:off x="-707639" y="-2431780"/>
            <a:ext cx="11567753" cy="7972096"/>
            <a:chOff x="5457700" y="3883200"/>
            <a:chExt cx="1633725" cy="1125875"/>
          </a:xfrm>
        </p:grpSpPr>
        <p:sp>
          <p:nvSpPr>
            <p:cNvPr id="860" name="Google Shape;860;p4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866" name="Google Shape;866;p4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"/>
          <p:cNvGrpSpPr/>
          <p:nvPr/>
        </p:nvGrpSpPr>
        <p:grpSpPr>
          <a:xfrm flipH="1">
            <a:off x="6701248" y="-1058891"/>
            <a:ext cx="3459295" cy="3196594"/>
            <a:chOff x="407025" y="3490600"/>
            <a:chExt cx="1442575" cy="1333025"/>
          </a:xfrm>
        </p:grpSpPr>
        <p:sp>
          <p:nvSpPr>
            <p:cNvPr id="870" name="Google Shape;870;p4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"/>
          <p:cNvGrpSpPr/>
          <p:nvPr/>
        </p:nvGrpSpPr>
        <p:grpSpPr>
          <a:xfrm>
            <a:off x="7560959" y="3311491"/>
            <a:ext cx="2228776" cy="2228845"/>
            <a:chOff x="3413675" y="1416350"/>
            <a:chExt cx="685925" cy="685925"/>
          </a:xfrm>
        </p:grpSpPr>
        <p:sp>
          <p:nvSpPr>
            <p:cNvPr id="877" name="Google Shape;877;p4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"/>
          <p:cNvSpPr txBox="1">
            <a:spLocks noGrp="1"/>
          </p:cNvSpPr>
          <p:nvPr>
            <p:ph type="title"/>
          </p:nvPr>
        </p:nvSpPr>
        <p:spPr>
          <a:xfrm>
            <a:off x="720000" y="1069688"/>
            <a:ext cx="503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"/>
          <p:cNvSpPr txBox="1">
            <a:spLocks noGrp="1"/>
          </p:cNvSpPr>
          <p:nvPr>
            <p:ph type="body" idx="1"/>
          </p:nvPr>
        </p:nvSpPr>
        <p:spPr>
          <a:xfrm>
            <a:off x="720000" y="1840423"/>
            <a:ext cx="4501800" cy="23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85" name="Google Shape;885;p4"/>
          <p:cNvSpPr>
            <a:spLocks noGrp="1"/>
          </p:cNvSpPr>
          <p:nvPr>
            <p:ph type="pic" idx="2"/>
          </p:nvPr>
        </p:nvSpPr>
        <p:spPr>
          <a:xfrm>
            <a:off x="5884175" y="1081425"/>
            <a:ext cx="2546700" cy="29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5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888" name="Google Shape;888;p5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5"/>
          <p:cNvGrpSpPr/>
          <p:nvPr/>
        </p:nvGrpSpPr>
        <p:grpSpPr>
          <a:xfrm>
            <a:off x="-707639" y="-3538555"/>
            <a:ext cx="11567753" cy="7972096"/>
            <a:chOff x="5457700" y="3883200"/>
            <a:chExt cx="1633725" cy="1125875"/>
          </a:xfrm>
        </p:grpSpPr>
        <p:sp>
          <p:nvSpPr>
            <p:cNvPr id="942" name="Google Shape;942;p5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5"/>
          <p:cNvGrpSpPr/>
          <p:nvPr/>
        </p:nvGrpSpPr>
        <p:grpSpPr>
          <a:xfrm flipH="1">
            <a:off x="6701248" y="-1058891"/>
            <a:ext cx="3459295" cy="3196594"/>
            <a:chOff x="407025" y="3490600"/>
            <a:chExt cx="1442575" cy="1333025"/>
          </a:xfrm>
        </p:grpSpPr>
        <p:sp>
          <p:nvSpPr>
            <p:cNvPr id="948" name="Google Shape;948;p5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5"/>
          <p:cNvGrpSpPr/>
          <p:nvPr/>
        </p:nvGrpSpPr>
        <p:grpSpPr>
          <a:xfrm>
            <a:off x="-546161" y="-437026"/>
            <a:ext cx="1783474" cy="1783474"/>
            <a:chOff x="3413675" y="1416350"/>
            <a:chExt cx="685925" cy="685925"/>
          </a:xfrm>
        </p:grpSpPr>
        <p:sp>
          <p:nvSpPr>
            <p:cNvPr id="955" name="Google Shape;955;p5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5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962" name="Google Shape;962;p5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5"/>
          <p:cNvSpPr/>
          <p:nvPr/>
        </p:nvSpPr>
        <p:spPr>
          <a:xfrm>
            <a:off x="7975496" y="2656038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5"/>
          <p:cNvSpPr/>
          <p:nvPr/>
        </p:nvSpPr>
        <p:spPr>
          <a:xfrm>
            <a:off x="-94790" y="282977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5"/>
          <p:cNvSpPr txBox="1">
            <a:spLocks noGrp="1"/>
          </p:cNvSpPr>
          <p:nvPr>
            <p:ph type="title" idx="2"/>
          </p:nvPr>
        </p:nvSpPr>
        <p:spPr>
          <a:xfrm>
            <a:off x="1537425" y="25900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2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9" name="Google Shape;969;p5"/>
          <p:cNvSpPr txBox="1">
            <a:spLocks noGrp="1"/>
          </p:cNvSpPr>
          <p:nvPr>
            <p:ph type="title" idx="3"/>
          </p:nvPr>
        </p:nvSpPr>
        <p:spPr>
          <a:xfrm>
            <a:off x="4863972" y="25900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2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0" name="Google Shape;970;p5"/>
          <p:cNvSpPr txBox="1">
            <a:spLocks noGrp="1"/>
          </p:cNvSpPr>
          <p:nvPr>
            <p:ph type="subTitle" idx="1"/>
          </p:nvPr>
        </p:nvSpPr>
        <p:spPr>
          <a:xfrm>
            <a:off x="4863975" y="3148950"/>
            <a:ext cx="2742600" cy="9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1" name="Google Shape;971;p5"/>
          <p:cNvSpPr txBox="1">
            <a:spLocks noGrp="1"/>
          </p:cNvSpPr>
          <p:nvPr>
            <p:ph type="subTitle" idx="4"/>
          </p:nvPr>
        </p:nvSpPr>
        <p:spPr>
          <a:xfrm>
            <a:off x="1537425" y="3148950"/>
            <a:ext cx="2742600" cy="9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6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974" name="Google Shape;974;p6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6"/>
          <p:cNvGrpSpPr/>
          <p:nvPr/>
        </p:nvGrpSpPr>
        <p:grpSpPr>
          <a:xfrm rot="10800000" flipH="1">
            <a:off x="-707639" y="183645"/>
            <a:ext cx="11567753" cy="7972096"/>
            <a:chOff x="5457700" y="3883200"/>
            <a:chExt cx="1633725" cy="1125875"/>
          </a:xfrm>
        </p:grpSpPr>
        <p:sp>
          <p:nvSpPr>
            <p:cNvPr id="1028" name="Google Shape;1028;p6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6"/>
          <p:cNvGrpSpPr/>
          <p:nvPr/>
        </p:nvGrpSpPr>
        <p:grpSpPr>
          <a:xfrm>
            <a:off x="8424011" y="-287825"/>
            <a:ext cx="1390987" cy="1390987"/>
            <a:chOff x="3413675" y="1416350"/>
            <a:chExt cx="685925" cy="685925"/>
          </a:xfrm>
        </p:grpSpPr>
        <p:sp>
          <p:nvSpPr>
            <p:cNvPr id="1034" name="Google Shape;1034;p6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6"/>
          <p:cNvGrpSpPr/>
          <p:nvPr/>
        </p:nvGrpSpPr>
        <p:grpSpPr>
          <a:xfrm flipH="1">
            <a:off x="-1348014" y="3005809"/>
            <a:ext cx="3459295" cy="3196594"/>
            <a:chOff x="407025" y="3490600"/>
            <a:chExt cx="1442575" cy="1333025"/>
          </a:xfrm>
        </p:grpSpPr>
        <p:sp>
          <p:nvSpPr>
            <p:cNvPr id="1041" name="Google Shape;1041;p6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6"/>
          <p:cNvGrpSpPr/>
          <p:nvPr/>
        </p:nvGrpSpPr>
        <p:grpSpPr>
          <a:xfrm>
            <a:off x="189005" y="142530"/>
            <a:ext cx="1048180" cy="245101"/>
            <a:chOff x="3504975" y="1233750"/>
            <a:chExt cx="324725" cy="75925"/>
          </a:xfrm>
        </p:grpSpPr>
        <p:sp>
          <p:nvSpPr>
            <p:cNvPr id="1048" name="Google Shape;1048;p6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6"/>
          <p:cNvGrpSpPr/>
          <p:nvPr/>
        </p:nvGrpSpPr>
        <p:grpSpPr>
          <a:xfrm>
            <a:off x="7906817" y="4755855"/>
            <a:ext cx="1048180" cy="245101"/>
            <a:chOff x="3504975" y="1233750"/>
            <a:chExt cx="324725" cy="75925"/>
          </a:xfrm>
        </p:grpSpPr>
        <p:sp>
          <p:nvSpPr>
            <p:cNvPr id="1052" name="Google Shape;1052;p6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7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058" name="Google Shape;1058;p7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7"/>
          <p:cNvGrpSpPr/>
          <p:nvPr/>
        </p:nvGrpSpPr>
        <p:grpSpPr>
          <a:xfrm>
            <a:off x="-707639" y="-2431780"/>
            <a:ext cx="11567753" cy="7972096"/>
            <a:chOff x="5457700" y="3883200"/>
            <a:chExt cx="1633725" cy="1125875"/>
          </a:xfrm>
        </p:grpSpPr>
        <p:sp>
          <p:nvSpPr>
            <p:cNvPr id="1112" name="Google Shape;1112;p7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7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1118" name="Google Shape;1118;p7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7"/>
          <p:cNvGrpSpPr/>
          <p:nvPr/>
        </p:nvGrpSpPr>
        <p:grpSpPr>
          <a:xfrm flipH="1">
            <a:off x="6701248" y="-1058891"/>
            <a:ext cx="3459295" cy="3196594"/>
            <a:chOff x="407025" y="3490600"/>
            <a:chExt cx="1442575" cy="1333025"/>
          </a:xfrm>
        </p:grpSpPr>
        <p:sp>
          <p:nvSpPr>
            <p:cNvPr id="1122" name="Google Shape;1122;p7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7"/>
          <p:cNvGrpSpPr/>
          <p:nvPr/>
        </p:nvGrpSpPr>
        <p:grpSpPr>
          <a:xfrm>
            <a:off x="7560959" y="3311491"/>
            <a:ext cx="2228776" cy="2228845"/>
            <a:chOff x="3413675" y="1416350"/>
            <a:chExt cx="685925" cy="685925"/>
          </a:xfrm>
        </p:grpSpPr>
        <p:sp>
          <p:nvSpPr>
            <p:cNvPr id="1129" name="Google Shape;1129;p7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7"/>
          <p:cNvSpPr txBox="1">
            <a:spLocks noGrp="1"/>
          </p:cNvSpPr>
          <p:nvPr>
            <p:ph type="body" idx="1"/>
          </p:nvPr>
        </p:nvSpPr>
        <p:spPr>
          <a:xfrm>
            <a:off x="720000" y="1173000"/>
            <a:ext cx="7710900" cy="3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6" name="Google Shape;113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8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139" name="Google Shape;1139;p8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8"/>
          <p:cNvGrpSpPr/>
          <p:nvPr/>
        </p:nvGrpSpPr>
        <p:grpSpPr>
          <a:xfrm>
            <a:off x="1355835" y="611870"/>
            <a:ext cx="6432293" cy="6055903"/>
            <a:chOff x="5187775" y="635000"/>
            <a:chExt cx="1791825" cy="1686975"/>
          </a:xfrm>
        </p:grpSpPr>
        <p:sp>
          <p:nvSpPr>
            <p:cNvPr id="1193" name="Google Shape;1193;p8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8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1496" name="Google Shape;1496;p8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8"/>
          <p:cNvGrpSpPr/>
          <p:nvPr/>
        </p:nvGrpSpPr>
        <p:grpSpPr>
          <a:xfrm flipH="1">
            <a:off x="-2074771" y="1307096"/>
            <a:ext cx="5958123" cy="5505660"/>
            <a:chOff x="407025" y="3490600"/>
            <a:chExt cx="1442575" cy="1333025"/>
          </a:xfrm>
        </p:grpSpPr>
        <p:sp>
          <p:nvSpPr>
            <p:cNvPr id="1502" name="Google Shape;1502;p8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8"/>
          <p:cNvGrpSpPr/>
          <p:nvPr/>
        </p:nvGrpSpPr>
        <p:grpSpPr>
          <a:xfrm>
            <a:off x="7254467" y="3258470"/>
            <a:ext cx="2352860" cy="2352860"/>
            <a:chOff x="3413675" y="1416350"/>
            <a:chExt cx="685925" cy="685925"/>
          </a:xfrm>
        </p:grpSpPr>
        <p:sp>
          <p:nvSpPr>
            <p:cNvPr id="1509" name="Google Shape;1509;p8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8"/>
          <p:cNvGrpSpPr/>
          <p:nvPr/>
        </p:nvGrpSpPr>
        <p:grpSpPr>
          <a:xfrm>
            <a:off x="-572357" y="-705899"/>
            <a:ext cx="1814889" cy="1814889"/>
            <a:chOff x="3413675" y="1416350"/>
            <a:chExt cx="685925" cy="685925"/>
          </a:xfrm>
        </p:grpSpPr>
        <p:sp>
          <p:nvSpPr>
            <p:cNvPr id="1516" name="Google Shape;1516;p8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8"/>
          <p:cNvGrpSpPr/>
          <p:nvPr/>
        </p:nvGrpSpPr>
        <p:grpSpPr>
          <a:xfrm flipH="1">
            <a:off x="6032454" y="-2364104"/>
            <a:ext cx="5958123" cy="5505660"/>
            <a:chOff x="407025" y="3490600"/>
            <a:chExt cx="1442575" cy="1333025"/>
          </a:xfrm>
        </p:grpSpPr>
        <p:sp>
          <p:nvSpPr>
            <p:cNvPr id="1523" name="Google Shape;1523;p8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8"/>
          <p:cNvGrpSpPr/>
          <p:nvPr/>
        </p:nvGrpSpPr>
        <p:grpSpPr>
          <a:xfrm>
            <a:off x="4047905" y="4755855"/>
            <a:ext cx="1048180" cy="245101"/>
            <a:chOff x="3504975" y="1233750"/>
            <a:chExt cx="324725" cy="75925"/>
          </a:xfrm>
        </p:grpSpPr>
        <p:sp>
          <p:nvSpPr>
            <p:cNvPr id="1530" name="Google Shape;1530;p8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8"/>
          <p:cNvSpPr/>
          <p:nvPr/>
        </p:nvSpPr>
        <p:spPr>
          <a:xfrm>
            <a:off x="8217696" y="1688038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"/>
          <p:cNvSpPr/>
          <p:nvPr/>
        </p:nvSpPr>
        <p:spPr>
          <a:xfrm rot="1845688">
            <a:off x="2597205" y="-828698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8"/>
          <p:cNvSpPr/>
          <p:nvPr/>
        </p:nvSpPr>
        <p:spPr>
          <a:xfrm flipH="1">
            <a:off x="-704365" y="140472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8"/>
          <p:cNvSpPr txBox="1">
            <a:spLocks noGrp="1"/>
          </p:cNvSpPr>
          <p:nvPr>
            <p:ph type="title"/>
          </p:nvPr>
        </p:nvSpPr>
        <p:spPr>
          <a:xfrm>
            <a:off x="2057700" y="1307100"/>
            <a:ext cx="5028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9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539" name="Google Shape;1539;p9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9"/>
          <p:cNvGrpSpPr/>
          <p:nvPr/>
        </p:nvGrpSpPr>
        <p:grpSpPr>
          <a:xfrm>
            <a:off x="-1008242" y="784055"/>
            <a:ext cx="9834790" cy="6880156"/>
            <a:chOff x="2056725" y="3456925"/>
            <a:chExt cx="1804350" cy="1262275"/>
          </a:xfrm>
        </p:grpSpPr>
        <p:sp>
          <p:nvSpPr>
            <p:cNvPr id="1593" name="Google Shape;1593;p9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9"/>
          <p:cNvGrpSpPr/>
          <p:nvPr/>
        </p:nvGrpSpPr>
        <p:grpSpPr>
          <a:xfrm rot="10800000">
            <a:off x="-345392" y="-1273170"/>
            <a:ext cx="9834790" cy="6880156"/>
            <a:chOff x="2056725" y="3456925"/>
            <a:chExt cx="1804350" cy="1262275"/>
          </a:xfrm>
        </p:grpSpPr>
        <p:sp>
          <p:nvSpPr>
            <p:cNvPr id="1599" name="Google Shape;1599;p9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9"/>
          <p:cNvGrpSpPr/>
          <p:nvPr/>
        </p:nvGrpSpPr>
        <p:grpSpPr>
          <a:xfrm>
            <a:off x="-666383" y="-922630"/>
            <a:ext cx="2352860" cy="2352860"/>
            <a:chOff x="3413675" y="1416350"/>
            <a:chExt cx="685925" cy="685925"/>
          </a:xfrm>
        </p:grpSpPr>
        <p:sp>
          <p:nvSpPr>
            <p:cNvPr id="1605" name="Google Shape;1605;p9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9"/>
          <p:cNvGrpSpPr/>
          <p:nvPr/>
        </p:nvGrpSpPr>
        <p:grpSpPr>
          <a:xfrm>
            <a:off x="5266517" y="1245621"/>
            <a:ext cx="5958123" cy="5505660"/>
            <a:chOff x="407025" y="3490600"/>
            <a:chExt cx="1442575" cy="1333025"/>
          </a:xfrm>
        </p:grpSpPr>
        <p:sp>
          <p:nvSpPr>
            <p:cNvPr id="1612" name="Google Shape;1612;p9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9"/>
          <p:cNvSpPr/>
          <p:nvPr/>
        </p:nvSpPr>
        <p:spPr>
          <a:xfrm>
            <a:off x="3321525" y="4402875"/>
            <a:ext cx="1674650" cy="1474220"/>
          </a:xfrm>
          <a:custGeom>
            <a:avLst/>
            <a:gdLst/>
            <a:ahLst/>
            <a:cxnLst/>
            <a:rect l="l" t="t" r="r" b="b"/>
            <a:pathLst>
              <a:path w="31842" h="28031" extrusionOk="0">
                <a:moveTo>
                  <a:pt x="31842" y="1"/>
                </a:moveTo>
                <a:lnTo>
                  <a:pt x="29491" y="28030"/>
                </a:lnTo>
                <a:lnTo>
                  <a:pt x="0" y="23716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9"/>
          <p:cNvSpPr/>
          <p:nvPr/>
        </p:nvSpPr>
        <p:spPr>
          <a:xfrm>
            <a:off x="7534050" y="108450"/>
            <a:ext cx="1537719" cy="1230629"/>
          </a:xfrm>
          <a:custGeom>
            <a:avLst/>
            <a:gdLst/>
            <a:ahLst/>
            <a:cxnLst/>
            <a:rect l="l" t="t" r="r" b="b"/>
            <a:pathLst>
              <a:path w="29834" h="23876" extrusionOk="0">
                <a:moveTo>
                  <a:pt x="21959" y="1"/>
                </a:moveTo>
                <a:lnTo>
                  <a:pt x="1" y="23876"/>
                </a:lnTo>
                <a:lnTo>
                  <a:pt x="1" y="23876"/>
                </a:lnTo>
                <a:lnTo>
                  <a:pt x="29833" y="14175"/>
                </a:lnTo>
                <a:lnTo>
                  <a:pt x="21959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9"/>
          <p:cNvSpPr/>
          <p:nvPr/>
        </p:nvSpPr>
        <p:spPr>
          <a:xfrm rot="5400000">
            <a:off x="-105263" y="1677700"/>
            <a:ext cx="1230619" cy="2301192"/>
          </a:xfrm>
          <a:custGeom>
            <a:avLst/>
            <a:gdLst/>
            <a:ahLst/>
            <a:cxnLst/>
            <a:rect l="l" t="t" r="r" b="b"/>
            <a:pathLst>
              <a:path w="25451" h="47592" extrusionOk="0">
                <a:moveTo>
                  <a:pt x="25450" y="0"/>
                </a:moveTo>
                <a:lnTo>
                  <a:pt x="0" y="25062"/>
                </a:lnTo>
                <a:lnTo>
                  <a:pt x="25062" y="47591"/>
                </a:lnTo>
                <a:lnTo>
                  <a:pt x="25450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9"/>
          <p:cNvGrpSpPr/>
          <p:nvPr/>
        </p:nvGrpSpPr>
        <p:grpSpPr>
          <a:xfrm>
            <a:off x="638292" y="4481543"/>
            <a:ext cx="1048180" cy="245101"/>
            <a:chOff x="3504975" y="1233750"/>
            <a:chExt cx="324725" cy="75925"/>
          </a:xfrm>
        </p:grpSpPr>
        <p:sp>
          <p:nvSpPr>
            <p:cNvPr id="1622" name="Google Shape;1622;p9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9"/>
          <p:cNvGrpSpPr/>
          <p:nvPr/>
        </p:nvGrpSpPr>
        <p:grpSpPr>
          <a:xfrm>
            <a:off x="2394248" y="-2774155"/>
            <a:ext cx="6432293" cy="6055903"/>
            <a:chOff x="5187775" y="635000"/>
            <a:chExt cx="1791825" cy="1686975"/>
          </a:xfrm>
        </p:grpSpPr>
        <p:sp>
          <p:nvSpPr>
            <p:cNvPr id="1626" name="Google Shape;1626;p9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9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9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9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9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9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9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9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9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9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9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9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9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9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9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9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9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8" name="Google Shape;1928;p9"/>
          <p:cNvSpPr txBox="1">
            <a:spLocks noGrp="1"/>
          </p:cNvSpPr>
          <p:nvPr>
            <p:ph type="title"/>
          </p:nvPr>
        </p:nvSpPr>
        <p:spPr>
          <a:xfrm>
            <a:off x="2088300" y="1555350"/>
            <a:ext cx="49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9" name="Google Shape;1929;p9"/>
          <p:cNvSpPr txBox="1">
            <a:spLocks noGrp="1"/>
          </p:cNvSpPr>
          <p:nvPr>
            <p:ph type="subTitle" idx="1"/>
          </p:nvPr>
        </p:nvSpPr>
        <p:spPr>
          <a:xfrm>
            <a:off x="2088300" y="2397150"/>
            <a:ext cx="49674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0"/>
          <p:cNvSpPr txBox="1">
            <a:spLocks noGrp="1"/>
          </p:cNvSpPr>
          <p:nvPr>
            <p:ph type="title"/>
          </p:nvPr>
        </p:nvSpPr>
        <p:spPr>
          <a:xfrm>
            <a:off x="5060625" y="539400"/>
            <a:ext cx="3467100" cy="16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32" name="Google Shape;1932;p10"/>
          <p:cNvGrpSpPr/>
          <p:nvPr/>
        </p:nvGrpSpPr>
        <p:grpSpPr>
          <a:xfrm>
            <a:off x="82520" y="4408293"/>
            <a:ext cx="1674672" cy="391598"/>
            <a:chOff x="3504975" y="1233750"/>
            <a:chExt cx="324725" cy="75925"/>
          </a:xfrm>
        </p:grpSpPr>
        <p:sp>
          <p:nvSpPr>
            <p:cNvPr id="1933" name="Google Shape;1933;p10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0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0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10"/>
          <p:cNvGrpSpPr/>
          <p:nvPr/>
        </p:nvGrpSpPr>
        <p:grpSpPr>
          <a:xfrm flipH="1">
            <a:off x="7331636" y="-704566"/>
            <a:ext cx="3459295" cy="3196594"/>
            <a:chOff x="407025" y="3490600"/>
            <a:chExt cx="1442575" cy="1333025"/>
          </a:xfrm>
        </p:grpSpPr>
        <p:sp>
          <p:nvSpPr>
            <p:cNvPr id="1937" name="Google Shape;1937;p10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0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0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0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0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0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 Shoulders Text ExtraBold"/>
              <a:buNone/>
              <a:defRPr sz="35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1" name="Google Shape;5081;p27"/>
          <p:cNvSpPr txBox="1">
            <a:spLocks noGrp="1"/>
          </p:cNvSpPr>
          <p:nvPr>
            <p:ph type="title"/>
          </p:nvPr>
        </p:nvSpPr>
        <p:spPr>
          <a:xfrm>
            <a:off x="1217575" y="413975"/>
            <a:ext cx="6833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DESIGN TESTS FOR JIRA</a:t>
            </a:r>
            <a:endParaRPr sz="53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pic>
        <p:nvPicPr>
          <p:cNvPr id="5082" name="Google Shape;50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650" y="2713575"/>
            <a:ext cx="1949650" cy="19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3" name="Google Shape;5083;p27"/>
          <p:cNvSpPr txBox="1"/>
          <p:nvPr/>
        </p:nvSpPr>
        <p:spPr>
          <a:xfrm>
            <a:off x="2186125" y="2066975"/>
            <a:ext cx="425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By Team 2</a:t>
            </a:r>
            <a:endParaRPr sz="1800" b="1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p36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52" name="Google Shape;5152;p36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153" name="Google Shape;51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950" y="228050"/>
            <a:ext cx="351104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154" name="Google Shape;5154;p36"/>
          <p:cNvSpPr txBox="1"/>
          <p:nvPr/>
        </p:nvSpPr>
        <p:spPr>
          <a:xfrm>
            <a:off x="5017550" y="1588975"/>
            <a:ext cx="3151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We made a cycle for every tester…</a:t>
            </a:r>
            <a:endParaRPr sz="28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Google Shape;5159;p37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60" name="Google Shape;5160;p37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161" name="Google Shape;5161;p37"/>
          <p:cNvSpPr txBox="1"/>
          <p:nvPr/>
        </p:nvSpPr>
        <p:spPr>
          <a:xfrm>
            <a:off x="2630550" y="1737575"/>
            <a:ext cx="38829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…and ran all test cases</a:t>
            </a:r>
            <a:endParaRPr sz="31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162" name="Google Shape;51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975" y="706263"/>
            <a:ext cx="23336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3" name="Google Shape;51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00" y="3007875"/>
            <a:ext cx="20478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4" name="Google Shape;51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200" y="3674613"/>
            <a:ext cx="20097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5" name="Google Shape;516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9850" y="4124000"/>
            <a:ext cx="22193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6" name="Google Shape;516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4575" y="720538"/>
            <a:ext cx="24860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" name="Google Shape;5171;p38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72" name="Google Shape;5172;p38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173" name="Google Shape;5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50" y="118775"/>
            <a:ext cx="269964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74" name="Google Shape;5174;p38"/>
          <p:cNvSpPr txBox="1"/>
          <p:nvPr/>
        </p:nvSpPr>
        <p:spPr>
          <a:xfrm>
            <a:off x="3832500" y="2269750"/>
            <a:ext cx="192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175" name="Google Shape;51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200" y="118775"/>
            <a:ext cx="259113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6" name="Google Shape;517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213" y="2723024"/>
            <a:ext cx="3111775" cy="15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7" name="Google Shape;5177;p38"/>
          <p:cNvSpPr txBox="1"/>
          <p:nvPr/>
        </p:nvSpPr>
        <p:spPr>
          <a:xfrm>
            <a:off x="3370275" y="698100"/>
            <a:ext cx="2538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…and grouped them</a:t>
            </a:r>
            <a:endParaRPr sz="27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" name="Google Shape;5182;p39"/>
          <p:cNvSpPr txBox="1">
            <a:spLocks noGrp="1"/>
          </p:cNvSpPr>
          <p:nvPr>
            <p:ph type="title"/>
          </p:nvPr>
        </p:nvSpPr>
        <p:spPr>
          <a:xfrm>
            <a:off x="2351600" y="1931650"/>
            <a:ext cx="5060700" cy="16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2"/>
                </a:solidFill>
              </a:rPr>
              <a:t>Making bug issues</a:t>
            </a:r>
            <a:endParaRPr sz="53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83" name="Google Shape;5183;p39"/>
          <p:cNvSpPr txBox="1"/>
          <p:nvPr/>
        </p:nvSpPr>
        <p:spPr>
          <a:xfrm>
            <a:off x="1497300" y="906125"/>
            <a:ext cx="1809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rPr>
              <a:t>03</a:t>
            </a:r>
            <a:endParaRPr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Google Shape;5188;p40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89" name="Google Shape;5189;p40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190" name="Google Shape;5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13" y="539400"/>
            <a:ext cx="8276774" cy="42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Google Shape;5195;p41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96" name="Google Shape;5196;p41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197" name="Google Shape;51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37" y="529963"/>
            <a:ext cx="8365926" cy="40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" name="Google Shape;5202;p42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203" name="Google Shape;5203;p42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204" name="Google Shape;5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88" y="467600"/>
            <a:ext cx="8293826" cy="40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9" name="Google Shape;5209;p43"/>
          <p:cNvSpPr txBox="1">
            <a:spLocks noGrp="1"/>
          </p:cNvSpPr>
          <p:nvPr>
            <p:ph type="title"/>
          </p:nvPr>
        </p:nvSpPr>
        <p:spPr>
          <a:xfrm>
            <a:off x="2351600" y="1931650"/>
            <a:ext cx="5060700" cy="16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2"/>
                </a:solidFill>
              </a:rPr>
              <a:t>Making reports</a:t>
            </a:r>
            <a:endParaRPr sz="53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210" name="Google Shape;5210;p43"/>
          <p:cNvSpPr txBox="1"/>
          <p:nvPr/>
        </p:nvSpPr>
        <p:spPr>
          <a:xfrm>
            <a:off x="1497300" y="906125"/>
            <a:ext cx="1809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rPr>
              <a:t>04</a:t>
            </a:r>
            <a:endParaRPr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5" name="Google Shape;5215;p44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216" name="Google Shape;5216;p44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217" name="Google Shape;52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275" y="211250"/>
            <a:ext cx="4910482" cy="31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8" name="Google Shape;52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50" y="2079550"/>
            <a:ext cx="4910475" cy="266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Google Shape;5223;p45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224" name="Google Shape;5224;p45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225" name="Google Shape;52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0" y="906125"/>
            <a:ext cx="8210101" cy="31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8" name="Google Shape;5088;p28"/>
          <p:cNvSpPr txBox="1">
            <a:spLocks noGrp="1"/>
          </p:cNvSpPr>
          <p:nvPr>
            <p:ph type="title"/>
          </p:nvPr>
        </p:nvSpPr>
        <p:spPr>
          <a:xfrm>
            <a:off x="2158750" y="1922475"/>
            <a:ext cx="3995100" cy="16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2"/>
                </a:solidFill>
              </a:rPr>
              <a:t>Our team</a:t>
            </a:r>
            <a:endParaRPr sz="53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089" name="Google Shape;5089;p28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p46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231" name="Google Shape;5231;p46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232" name="Google Shape;52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00" y="588588"/>
            <a:ext cx="6610550" cy="39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" name="Google Shape;5237;p47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238" name="Google Shape;5238;p47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239" name="Google Shape;52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50" y="906126"/>
            <a:ext cx="7517100" cy="34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4" name="Google Shape;5244;p48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245" name="Google Shape;5245;p48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246" name="Google Shape;52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25" y="623450"/>
            <a:ext cx="8017550" cy="36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1" name="Google Shape;5251;p49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252" name="Google Shape;5252;p49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253" name="Google Shape;52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00" y="480550"/>
            <a:ext cx="7992401" cy="39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8" name="Google Shape;5258;p50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259" name="Google Shape;5259;p50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260" name="Google Shape;5260;p50"/>
          <p:cNvSpPr txBox="1"/>
          <p:nvPr/>
        </p:nvSpPr>
        <p:spPr>
          <a:xfrm>
            <a:off x="973750" y="1635500"/>
            <a:ext cx="2608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Traceability Matrix</a:t>
            </a:r>
            <a:endParaRPr sz="36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261" name="Google Shape;52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175" y="41763"/>
            <a:ext cx="3124100" cy="505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4" name="Google Shape;5094;p29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095" name="Google Shape;5095;p29"/>
          <p:cNvSpPr txBox="1">
            <a:spLocks noGrp="1"/>
          </p:cNvSpPr>
          <p:nvPr>
            <p:ph type="title" idx="2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Anikó</a:t>
            </a:r>
            <a:endParaRPr/>
          </a:p>
        </p:txBody>
      </p:sp>
      <p:sp>
        <p:nvSpPr>
          <p:cNvPr id="5096" name="Google Shape;5096;p29"/>
          <p:cNvSpPr txBox="1">
            <a:spLocks noGrp="1"/>
          </p:cNvSpPr>
          <p:nvPr>
            <p:ph type="subTitle" idx="1"/>
          </p:nvPr>
        </p:nvSpPr>
        <p:spPr>
          <a:xfrm>
            <a:off x="1101175" y="22105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planning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22</a:t>
            </a:r>
            <a:endParaRPr/>
          </a:p>
        </p:txBody>
      </p:sp>
      <p:sp>
        <p:nvSpPr>
          <p:cNvPr id="5097" name="Google Shape;5097;p29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Judit</a:t>
            </a:r>
            <a:endParaRPr/>
          </a:p>
        </p:txBody>
      </p:sp>
      <p:sp>
        <p:nvSpPr>
          <p:cNvPr id="5098" name="Google Shape;5098;p29"/>
          <p:cNvSpPr txBox="1">
            <a:spLocks noGrp="1"/>
          </p:cNvSpPr>
          <p:nvPr>
            <p:ph type="subTitle" idx="4"/>
          </p:nvPr>
        </p:nvSpPr>
        <p:spPr>
          <a:xfrm>
            <a:off x="3579000" y="22105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in, Log out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6</a:t>
            </a:r>
            <a:endParaRPr/>
          </a:p>
        </p:txBody>
      </p:sp>
      <p:sp>
        <p:nvSpPr>
          <p:cNvPr id="5099" name="Google Shape;5099;p29"/>
          <p:cNvSpPr txBox="1">
            <a:spLocks noGrp="1"/>
          </p:cNvSpPr>
          <p:nvPr>
            <p:ph type="title" idx="5"/>
          </p:nvPr>
        </p:nvSpPr>
        <p:spPr>
          <a:xfrm>
            <a:off x="2333550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Zoli</a:t>
            </a:r>
            <a:endParaRPr/>
          </a:p>
        </p:txBody>
      </p:sp>
      <p:sp>
        <p:nvSpPr>
          <p:cNvPr id="5100" name="Google Shape;5100;p29"/>
          <p:cNvSpPr txBox="1">
            <a:spLocks noGrp="1"/>
          </p:cNvSpPr>
          <p:nvPr>
            <p:ph type="subTitle" idx="6"/>
          </p:nvPr>
        </p:nvSpPr>
        <p:spPr>
          <a:xfrm>
            <a:off x="2333550" y="36439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 issue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33</a:t>
            </a:r>
            <a:endParaRPr/>
          </a:p>
        </p:txBody>
      </p:sp>
      <p:sp>
        <p:nvSpPr>
          <p:cNvPr id="5101" name="Google Shape;5101;p29"/>
          <p:cNvSpPr txBox="1">
            <a:spLocks noGrp="1"/>
          </p:cNvSpPr>
          <p:nvPr>
            <p:ph type="title" idx="9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Bálint</a:t>
            </a:r>
            <a:endParaRPr/>
          </a:p>
        </p:txBody>
      </p:sp>
      <p:sp>
        <p:nvSpPr>
          <p:cNvPr id="5102" name="Google Shape;5102;p29"/>
          <p:cNvSpPr txBox="1">
            <a:spLocks noGrp="1"/>
          </p:cNvSpPr>
          <p:nvPr>
            <p:ph type="subTitle" idx="13"/>
          </p:nvPr>
        </p:nvSpPr>
        <p:spPr>
          <a:xfrm>
            <a:off x="6056725" y="22105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 projects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3</a:t>
            </a:r>
            <a:endParaRPr/>
          </a:p>
        </p:txBody>
      </p:sp>
      <p:sp>
        <p:nvSpPr>
          <p:cNvPr id="5103" name="Google Shape;5103;p29"/>
          <p:cNvSpPr txBox="1">
            <a:spLocks noGrp="1"/>
          </p:cNvSpPr>
          <p:nvPr>
            <p:ph type="title" idx="14"/>
          </p:nvPr>
        </p:nvSpPr>
        <p:spPr>
          <a:xfrm>
            <a:off x="4839127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Leó</a:t>
            </a:r>
            <a:endParaRPr/>
          </a:p>
        </p:txBody>
      </p:sp>
      <p:sp>
        <p:nvSpPr>
          <p:cNvPr id="5104" name="Google Shape;5104;p29"/>
          <p:cNvSpPr txBox="1">
            <a:spLocks noGrp="1"/>
          </p:cNvSpPr>
          <p:nvPr>
            <p:ph type="subTitle" idx="15"/>
          </p:nvPr>
        </p:nvSpPr>
        <p:spPr>
          <a:xfrm>
            <a:off x="4839125" y="3643950"/>
            <a:ext cx="198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Create, edit issue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" name="Google Shape;5109;p30"/>
          <p:cNvSpPr txBox="1">
            <a:spLocks noGrp="1"/>
          </p:cNvSpPr>
          <p:nvPr>
            <p:ph type="title"/>
          </p:nvPr>
        </p:nvSpPr>
        <p:spPr>
          <a:xfrm>
            <a:off x="2088300" y="1555350"/>
            <a:ext cx="49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meetings</a:t>
            </a:r>
            <a:endParaRPr/>
          </a:p>
        </p:txBody>
      </p:sp>
      <p:sp>
        <p:nvSpPr>
          <p:cNvPr id="5110" name="Google Shape;5110;p30"/>
          <p:cNvSpPr txBox="1">
            <a:spLocks noGrp="1"/>
          </p:cNvSpPr>
          <p:nvPr>
            <p:ph type="subTitle" idx="1"/>
          </p:nvPr>
        </p:nvSpPr>
        <p:spPr>
          <a:xfrm>
            <a:off x="2088300" y="2397150"/>
            <a:ext cx="49674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Google Meets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 who could join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5" name="Google Shape;5115;p31"/>
          <p:cNvSpPr txBox="1">
            <a:spLocks noGrp="1"/>
          </p:cNvSpPr>
          <p:nvPr>
            <p:ph type="title"/>
          </p:nvPr>
        </p:nvSpPr>
        <p:spPr>
          <a:xfrm>
            <a:off x="2057700" y="2014325"/>
            <a:ext cx="4886100" cy="16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2"/>
                </a:solidFill>
              </a:rPr>
              <a:t>Writing test cases</a:t>
            </a:r>
            <a:endParaRPr sz="53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16" name="Google Shape;5116;p31"/>
          <p:cNvSpPr txBox="1"/>
          <p:nvPr/>
        </p:nvSpPr>
        <p:spPr>
          <a:xfrm>
            <a:off x="1497300" y="906125"/>
            <a:ext cx="1809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rPr>
              <a:t>01</a:t>
            </a:r>
            <a:endParaRPr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Google Shape;5121;p32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22" name="Google Shape;5122;p32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123" name="Google Shape;5123;p32"/>
          <p:cNvSpPr txBox="1"/>
          <p:nvPr/>
        </p:nvSpPr>
        <p:spPr>
          <a:xfrm>
            <a:off x="1958250" y="782975"/>
            <a:ext cx="522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We made folders for tasks…</a:t>
            </a:r>
            <a:endParaRPr sz="30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124" name="Google Shape;51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13" y="1849500"/>
            <a:ext cx="2994975" cy="25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Google Shape;5129;p33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30" name="Google Shape;5130;p33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131" name="Google Shape;51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425" y="152400"/>
            <a:ext cx="298074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2" name="Google Shape;5132;p33"/>
          <p:cNvSpPr txBox="1"/>
          <p:nvPr/>
        </p:nvSpPr>
        <p:spPr>
          <a:xfrm>
            <a:off x="1201900" y="1306325"/>
            <a:ext cx="3252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…and filled the folders with test cases</a:t>
            </a:r>
            <a:endParaRPr sz="28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Google Shape;5137;p34"/>
          <p:cNvSpPr txBox="1">
            <a:spLocks noGrp="1"/>
          </p:cNvSpPr>
          <p:nvPr>
            <p:ph type="title"/>
          </p:nvPr>
        </p:nvSpPr>
        <p:spPr>
          <a:xfrm>
            <a:off x="4610950" y="3426525"/>
            <a:ext cx="587700" cy="2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38" name="Google Shape;5138;p34"/>
          <p:cNvSpPr txBox="1"/>
          <p:nvPr/>
        </p:nvSpPr>
        <p:spPr>
          <a:xfrm>
            <a:off x="1497300" y="90612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139" name="Google Shape;51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37" y="1359375"/>
            <a:ext cx="7797126" cy="3663776"/>
          </a:xfrm>
          <a:prstGeom prst="rect">
            <a:avLst/>
          </a:prstGeom>
          <a:noFill/>
          <a:ln>
            <a:noFill/>
          </a:ln>
        </p:spPr>
      </p:pic>
      <p:sp>
        <p:nvSpPr>
          <p:cNvPr id="5140" name="Google Shape;5140;p34"/>
          <p:cNvSpPr txBox="1"/>
          <p:nvPr/>
        </p:nvSpPr>
        <p:spPr>
          <a:xfrm>
            <a:off x="932250" y="374175"/>
            <a:ext cx="727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…and filled the test cases with steps, </a:t>
            </a:r>
            <a:endParaRPr sz="26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rPr>
              <a:t>test data and expected result</a:t>
            </a:r>
            <a:endParaRPr sz="2600">
              <a:solidFill>
                <a:schemeClr val="lt2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Google Shape;5145;p35"/>
          <p:cNvSpPr txBox="1">
            <a:spLocks noGrp="1"/>
          </p:cNvSpPr>
          <p:nvPr>
            <p:ph type="title"/>
          </p:nvPr>
        </p:nvSpPr>
        <p:spPr>
          <a:xfrm>
            <a:off x="2351600" y="1931650"/>
            <a:ext cx="5060700" cy="16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2"/>
                </a:solidFill>
              </a:rPr>
              <a:t>Making and running cycles</a:t>
            </a:r>
            <a:endParaRPr sz="5300">
              <a:solidFill>
                <a:schemeClr val="l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146" name="Google Shape;5146;p35"/>
          <p:cNvSpPr txBox="1"/>
          <p:nvPr/>
        </p:nvSpPr>
        <p:spPr>
          <a:xfrm>
            <a:off x="1497300" y="906125"/>
            <a:ext cx="1809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rPr>
              <a:t>02</a:t>
            </a:r>
            <a:endParaRPr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ring Test for Realistic Humanoid Robots Thesis by Slidesgo">
  <a:themeElements>
    <a:clrScheme name="Simple Light">
      <a:dk1>
        <a:srgbClr val="FFFFFF"/>
      </a:dk1>
      <a:lt1>
        <a:srgbClr val="00031B"/>
      </a:lt1>
      <a:dk2>
        <a:srgbClr val="002AB1"/>
      </a:dk2>
      <a:lt2>
        <a:srgbClr val="00E0FF"/>
      </a:lt2>
      <a:accent1>
        <a:srgbClr val="87D0FF"/>
      </a:accent1>
      <a:accent2>
        <a:srgbClr val="004A67"/>
      </a:accent2>
      <a:accent3>
        <a:srgbClr val="92BCC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Diavetítés a képernyőre (16:9 oldalarány)</PresentationFormat>
  <Paragraphs>38</Paragraphs>
  <Slides>24</Slides>
  <Notes>24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3" baseType="lpstr">
      <vt:lpstr>Nunito Light</vt:lpstr>
      <vt:lpstr>Roboto Condensed Light</vt:lpstr>
      <vt:lpstr>Big Shoulders Text ExtraBold</vt:lpstr>
      <vt:lpstr>PT Sans</vt:lpstr>
      <vt:lpstr>Cambay</vt:lpstr>
      <vt:lpstr>Montserrat ExtraBold</vt:lpstr>
      <vt:lpstr>Arial</vt:lpstr>
      <vt:lpstr>Big Shoulders Text</vt:lpstr>
      <vt:lpstr>Turing Test for Realistic Humanoid Robots Thesis by Slidesgo</vt:lpstr>
      <vt:lpstr>DESIGN TESTS FOR JIRA</vt:lpstr>
      <vt:lpstr>Our team</vt:lpstr>
      <vt:lpstr>Anikó</vt:lpstr>
      <vt:lpstr>Daily meetings</vt:lpstr>
      <vt:lpstr>Writing test cases</vt:lpstr>
      <vt:lpstr>PowerPoint-bemutató</vt:lpstr>
      <vt:lpstr>PowerPoint-bemutató</vt:lpstr>
      <vt:lpstr>PowerPoint-bemutató</vt:lpstr>
      <vt:lpstr>Making and running cycles</vt:lpstr>
      <vt:lpstr>PowerPoint-bemutató</vt:lpstr>
      <vt:lpstr>PowerPoint-bemutató</vt:lpstr>
      <vt:lpstr>PowerPoint-bemutató</vt:lpstr>
      <vt:lpstr>Making bug issues</vt:lpstr>
      <vt:lpstr>PowerPoint-bemutató</vt:lpstr>
      <vt:lpstr>PowerPoint-bemutató</vt:lpstr>
      <vt:lpstr>PowerPoint-bemutató</vt:lpstr>
      <vt:lpstr>Making reports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TESTS FOR JIRA</dc:title>
  <dc:creator>Gyömbér Judit</dc:creator>
  <cp:lastModifiedBy>Gyömbér Csaba</cp:lastModifiedBy>
  <cp:revision>1</cp:revision>
  <dcterms:modified xsi:type="dcterms:W3CDTF">2022-11-03T10:58:30Z</dcterms:modified>
</cp:coreProperties>
</file>