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  <p:sldMasterId id="214748370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naheim" panose="020B0604020202020204" charset="-18"/>
      <p:regular r:id="rId14"/>
    </p:embeddedFont>
    <p:embeddedFont>
      <p:font typeface="Baloo 2" panose="020B0604020202020204" charset="-18"/>
      <p:regular r:id="rId15"/>
      <p:bold r:id="rId16"/>
    </p:embeddedFont>
    <p:embeddedFont>
      <p:font typeface="Hanken Grotesk" panose="020B0604020202020204" charset="-18"/>
      <p:regular r:id="rId17"/>
      <p:bold r:id="rId18"/>
      <p:italic r:id="rId19"/>
      <p:boldItalic r:id="rId20"/>
    </p:embeddedFont>
    <p:embeddedFont>
      <p:font typeface="Poppins" panose="020B0502040204020203" pitchFamily="2" charset="-18"/>
      <p:regular r:id="rId21"/>
      <p:bold r:id="rId22"/>
      <p:italic r:id="rId23"/>
      <p:boldItalic r:id="rId24"/>
    </p:embeddedFont>
    <p:embeddedFont>
      <p:font typeface="PT Sans" panose="020B0604020202020204" pitchFamily="34" charset="-18"/>
      <p:regular r:id="rId25"/>
      <p:bold r:id="rId26"/>
      <p:italic r:id="rId27"/>
      <p:boldItalic r:id="rId28"/>
    </p:embeddedFont>
    <p:embeddedFont>
      <p:font typeface="Raleway" pitchFamily="2" charset="-18"/>
      <p:regular r:id="rId29"/>
      <p:bold r:id="rId30"/>
      <p:italic r:id="rId31"/>
      <p:boldItalic r:id="rId32"/>
    </p:embeddedFont>
    <p:embeddedFont>
      <p:font typeface="Raleway Black" pitchFamily="2" charset="-18"/>
      <p:bold r:id="rId33"/>
      <p:boldItalic r:id="rId34"/>
    </p:embeddedFont>
    <p:embeddedFont>
      <p:font typeface="Raleway ExtraBold" panose="020B0604020202020204" pitchFamily="2" charset="-18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a7c779dfa4_1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a7c779dfa4_1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a7c779dfa4_1_3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a7c779dfa4_1_3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7c779dfa4_1_3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a7c779dfa4_1_3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a7c779dfa4_1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a7c779dfa4_1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a7c779dfa4_1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a7c779dfa4_1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a7c779dfa4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a7c779dfa4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a7c779dfa4_1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a7c779dfa4_1_1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7c779dfa4_1_1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7c779dfa4_1_1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a7c779dfa4_1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a7c779dfa4_1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2a7c779dfa4_1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2a7c779dfa4_1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01975" y="1446263"/>
            <a:ext cx="4528800" cy="19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01975" y="34360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6900" y="-20050"/>
            <a:ext cx="9280825" cy="1075500"/>
            <a:chOff x="-66900" y="-20050"/>
            <a:chExt cx="9280825" cy="1075500"/>
          </a:xfrm>
        </p:grpSpPr>
        <p:cxnSp>
          <p:nvCxnSpPr>
            <p:cNvPr id="12" name="Google Shape;12;p2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6474025" y="50"/>
              <a:ext cx="2739900" cy="105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1"/>
          <p:cNvGrpSpPr/>
          <p:nvPr/>
        </p:nvGrpSpPr>
        <p:grpSpPr>
          <a:xfrm>
            <a:off x="-247250" y="-20050"/>
            <a:ext cx="9461175" cy="5310475"/>
            <a:chOff x="-247250" y="-20050"/>
            <a:chExt cx="9461175" cy="5310475"/>
          </a:xfrm>
        </p:grpSpPr>
        <p:grpSp>
          <p:nvGrpSpPr>
            <p:cNvPr id="155" name="Google Shape;155;p11"/>
            <p:cNvGrpSpPr/>
            <p:nvPr/>
          </p:nvGrpSpPr>
          <p:grpSpPr>
            <a:xfrm>
              <a:off x="-66900" y="-20050"/>
              <a:ext cx="9280825" cy="1075500"/>
              <a:chOff x="-66900" y="-20050"/>
              <a:chExt cx="9280825" cy="10755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 flipH="1">
                <a:off x="-66900" y="-20050"/>
                <a:ext cx="1195800" cy="10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 rot="10800000">
                <a:off x="6474025" y="50"/>
                <a:ext cx="2739900" cy="105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" name="Google Shape;158;p11"/>
            <p:cNvGrpSpPr/>
            <p:nvPr/>
          </p:nvGrpSpPr>
          <p:grpSpPr>
            <a:xfrm rot="10800000">
              <a:off x="-247250" y="4108125"/>
              <a:ext cx="9461175" cy="1182300"/>
              <a:chOff x="-66900" y="-126850"/>
              <a:chExt cx="9461175" cy="1182300"/>
            </a:xfrm>
          </p:grpSpPr>
          <p:cxnSp>
            <p:nvCxnSpPr>
              <p:cNvPr id="159" name="Google Shape;159;p11"/>
              <p:cNvCxnSpPr/>
              <p:nvPr/>
            </p:nvCxnSpPr>
            <p:spPr>
              <a:xfrm flipH="1">
                <a:off x="-66900" y="-20050"/>
                <a:ext cx="1195800" cy="10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1"/>
              <p:cNvCxnSpPr/>
              <p:nvPr/>
            </p:nvCxnSpPr>
            <p:spPr>
              <a:xfrm rot="10800000">
                <a:off x="6654375" y="-126850"/>
                <a:ext cx="2739900" cy="105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30550"/>
            <a:ext cx="6576000" cy="11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1284000" y="29158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-752736" y="193699"/>
            <a:ext cx="9702543" cy="4787815"/>
            <a:chOff x="-752736" y="193699"/>
            <a:chExt cx="9702543" cy="4787815"/>
          </a:xfrm>
        </p:grpSpPr>
        <p:grpSp>
          <p:nvGrpSpPr>
            <p:cNvPr id="164" name="Google Shape;164;p11"/>
            <p:cNvGrpSpPr/>
            <p:nvPr/>
          </p:nvGrpSpPr>
          <p:grpSpPr>
            <a:xfrm>
              <a:off x="309148" y="202191"/>
              <a:ext cx="8506276" cy="4779323"/>
              <a:chOff x="309148" y="202191"/>
              <a:chExt cx="8506276" cy="4779323"/>
            </a:xfrm>
          </p:grpSpPr>
          <p:grpSp>
            <p:nvGrpSpPr>
              <p:cNvPr id="165" name="Google Shape;165;p11"/>
              <p:cNvGrpSpPr/>
              <p:nvPr/>
            </p:nvGrpSpPr>
            <p:grpSpPr>
              <a:xfrm>
                <a:off x="309148" y="4226472"/>
                <a:ext cx="808155" cy="755042"/>
                <a:chOff x="1169100" y="1853651"/>
                <a:chExt cx="581867" cy="543626"/>
              </a:xfrm>
            </p:grpSpPr>
            <p:sp>
              <p:nvSpPr>
                <p:cNvPr id="166" name="Google Shape;166;p11"/>
                <p:cNvSpPr/>
                <p:nvPr/>
              </p:nvSpPr>
              <p:spPr>
                <a:xfrm flipH="1">
                  <a:off x="1169100" y="1853651"/>
                  <a:ext cx="581867" cy="543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 extrusionOk="0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11"/>
                <p:cNvSpPr/>
                <p:nvPr/>
              </p:nvSpPr>
              <p:spPr>
                <a:xfrm flipH="1">
                  <a:off x="1275867" y="1940868"/>
                  <a:ext cx="309009" cy="340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 extrusionOk="0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1"/>
                <p:cNvSpPr/>
                <p:nvPr/>
              </p:nvSpPr>
              <p:spPr>
                <a:xfrm flipH="1">
                  <a:off x="1533389" y="1970446"/>
                  <a:ext cx="116795" cy="27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 extrusionOk="0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11"/>
              <p:cNvGrpSpPr/>
              <p:nvPr/>
            </p:nvGrpSpPr>
            <p:grpSpPr>
              <a:xfrm>
                <a:off x="8046146" y="202191"/>
                <a:ext cx="769278" cy="674581"/>
                <a:chOff x="1565409" y="2345016"/>
                <a:chExt cx="769278" cy="674581"/>
              </a:xfrm>
            </p:grpSpPr>
            <p:sp>
              <p:nvSpPr>
                <p:cNvPr id="170" name="Google Shape;170;p11"/>
                <p:cNvSpPr/>
                <p:nvPr/>
              </p:nvSpPr>
              <p:spPr>
                <a:xfrm flipH="1">
                  <a:off x="1565409" y="2345016"/>
                  <a:ext cx="769278" cy="67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9" h="8005" extrusionOk="0">
                      <a:moveTo>
                        <a:pt x="4559" y="0"/>
                      </a:moveTo>
                      <a:cubicBezTo>
                        <a:pt x="3977" y="0"/>
                        <a:pt x="3386" y="127"/>
                        <a:pt x="2827" y="396"/>
                      </a:cubicBezTo>
                      <a:cubicBezTo>
                        <a:pt x="840" y="1354"/>
                        <a:pt x="0" y="3745"/>
                        <a:pt x="958" y="5740"/>
                      </a:cubicBezTo>
                      <a:cubicBezTo>
                        <a:pt x="1647" y="7169"/>
                        <a:pt x="3078" y="8005"/>
                        <a:pt x="4566" y="8005"/>
                      </a:cubicBezTo>
                      <a:cubicBezTo>
                        <a:pt x="5147" y="8005"/>
                        <a:pt x="5736" y="7877"/>
                        <a:pt x="6294" y="7608"/>
                      </a:cubicBezTo>
                      <a:cubicBezTo>
                        <a:pt x="8289" y="6650"/>
                        <a:pt x="9129" y="4260"/>
                        <a:pt x="8171" y="2273"/>
                      </a:cubicBezTo>
                      <a:cubicBezTo>
                        <a:pt x="7481" y="837"/>
                        <a:pt x="6051" y="0"/>
                        <a:pt x="4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1"/>
                <p:cNvSpPr/>
                <p:nvPr/>
              </p:nvSpPr>
              <p:spPr>
                <a:xfrm flipH="1">
                  <a:off x="1702850" y="2611218"/>
                  <a:ext cx="425719" cy="29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3547" extrusionOk="0">
                      <a:moveTo>
                        <a:pt x="4458" y="0"/>
                      </a:moveTo>
                      <a:lnTo>
                        <a:pt x="1" y="2146"/>
                      </a:lnTo>
                      <a:cubicBezTo>
                        <a:pt x="428" y="3029"/>
                        <a:pt x="1314" y="3547"/>
                        <a:pt x="2235" y="3547"/>
                      </a:cubicBezTo>
                      <a:cubicBezTo>
                        <a:pt x="2594" y="3547"/>
                        <a:pt x="2958" y="3468"/>
                        <a:pt x="3302" y="3301"/>
                      </a:cubicBezTo>
                      <a:cubicBezTo>
                        <a:pt x="4537" y="2708"/>
                        <a:pt x="5052" y="1227"/>
                        <a:pt x="4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1"/>
                <p:cNvSpPr/>
                <p:nvPr/>
              </p:nvSpPr>
              <p:spPr>
                <a:xfrm flipH="1">
                  <a:off x="1732175" y="2709305"/>
                  <a:ext cx="324346" cy="20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9" h="2393" extrusionOk="0">
                      <a:moveTo>
                        <a:pt x="3036" y="0"/>
                      </a:moveTo>
                      <a:cubicBezTo>
                        <a:pt x="2566" y="0"/>
                        <a:pt x="2066" y="109"/>
                        <a:pt x="1584" y="340"/>
                      </a:cubicBezTo>
                      <a:cubicBezTo>
                        <a:pt x="808" y="712"/>
                        <a:pt x="254" y="1322"/>
                        <a:pt x="1" y="1971"/>
                      </a:cubicBezTo>
                      <a:cubicBezTo>
                        <a:pt x="407" y="2245"/>
                        <a:pt x="887" y="2393"/>
                        <a:pt x="1378" y="2393"/>
                      </a:cubicBezTo>
                      <a:cubicBezTo>
                        <a:pt x="1739" y="2393"/>
                        <a:pt x="2106" y="2313"/>
                        <a:pt x="2455" y="2145"/>
                      </a:cubicBezTo>
                      <a:cubicBezTo>
                        <a:pt x="3270" y="1757"/>
                        <a:pt x="3777" y="966"/>
                        <a:pt x="3848" y="119"/>
                      </a:cubicBezTo>
                      <a:cubicBezTo>
                        <a:pt x="3596" y="41"/>
                        <a:pt x="3322" y="0"/>
                        <a:pt x="30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1"/>
                <p:cNvSpPr/>
                <p:nvPr/>
              </p:nvSpPr>
              <p:spPr>
                <a:xfrm flipH="1">
                  <a:off x="2040425" y="2545152"/>
                  <a:ext cx="222213" cy="214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4" extrusionOk="0">
                      <a:moveTo>
                        <a:pt x="841" y="0"/>
                      </a:moveTo>
                      <a:cubicBezTo>
                        <a:pt x="750" y="0"/>
                        <a:pt x="665" y="75"/>
                        <a:pt x="665" y="183"/>
                      </a:cubicBezTo>
                      <a:lnTo>
                        <a:pt x="673" y="863"/>
                      </a:lnTo>
                      <a:lnTo>
                        <a:pt x="119" y="1251"/>
                      </a:lnTo>
                      <a:cubicBezTo>
                        <a:pt x="0" y="1338"/>
                        <a:pt x="24" y="1520"/>
                        <a:pt x="167" y="1568"/>
                      </a:cubicBezTo>
                      <a:lnTo>
                        <a:pt x="816" y="1766"/>
                      </a:lnTo>
                      <a:lnTo>
                        <a:pt x="1014" y="2415"/>
                      </a:lnTo>
                      <a:cubicBezTo>
                        <a:pt x="1041" y="2498"/>
                        <a:pt x="1115" y="2543"/>
                        <a:pt x="1188" y="2543"/>
                      </a:cubicBezTo>
                      <a:cubicBezTo>
                        <a:pt x="1241" y="2543"/>
                        <a:pt x="1294" y="2520"/>
                        <a:pt x="1330" y="2470"/>
                      </a:cubicBezTo>
                      <a:lnTo>
                        <a:pt x="1726" y="1916"/>
                      </a:lnTo>
                      <a:lnTo>
                        <a:pt x="2407" y="1924"/>
                      </a:lnTo>
                      <a:cubicBezTo>
                        <a:pt x="2550" y="1924"/>
                        <a:pt x="2637" y="1758"/>
                        <a:pt x="2550" y="1639"/>
                      </a:cubicBezTo>
                      <a:lnTo>
                        <a:pt x="2146" y="1093"/>
                      </a:lnTo>
                      <a:lnTo>
                        <a:pt x="2360" y="452"/>
                      </a:lnTo>
                      <a:cubicBezTo>
                        <a:pt x="2400" y="330"/>
                        <a:pt x="2314" y="220"/>
                        <a:pt x="2199" y="220"/>
                      </a:cubicBezTo>
                      <a:cubicBezTo>
                        <a:pt x="2179" y="220"/>
                        <a:pt x="2159" y="223"/>
                        <a:pt x="2138" y="230"/>
                      </a:cubicBezTo>
                      <a:lnTo>
                        <a:pt x="1497" y="444"/>
                      </a:lnTo>
                      <a:lnTo>
                        <a:pt x="950" y="40"/>
                      </a:lnTo>
                      <a:cubicBezTo>
                        <a:pt x="916" y="13"/>
                        <a:pt x="87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1"/>
                <p:cNvSpPr/>
                <p:nvPr/>
              </p:nvSpPr>
              <p:spPr>
                <a:xfrm flipH="1">
                  <a:off x="1752905" y="2401054"/>
                  <a:ext cx="222213" cy="2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9" extrusionOk="0">
                      <a:moveTo>
                        <a:pt x="864" y="0"/>
                      </a:moveTo>
                      <a:cubicBezTo>
                        <a:pt x="773" y="0"/>
                        <a:pt x="689" y="73"/>
                        <a:pt x="689" y="175"/>
                      </a:cubicBezTo>
                      <a:lnTo>
                        <a:pt x="681" y="855"/>
                      </a:lnTo>
                      <a:lnTo>
                        <a:pt x="119" y="1243"/>
                      </a:lnTo>
                      <a:cubicBezTo>
                        <a:pt x="1" y="1323"/>
                        <a:pt x="24" y="1513"/>
                        <a:pt x="167" y="1552"/>
                      </a:cubicBezTo>
                      <a:lnTo>
                        <a:pt x="816" y="1766"/>
                      </a:lnTo>
                      <a:lnTo>
                        <a:pt x="1006" y="2423"/>
                      </a:lnTo>
                      <a:cubicBezTo>
                        <a:pt x="1029" y="2503"/>
                        <a:pt x="1103" y="2549"/>
                        <a:pt x="1177" y="2549"/>
                      </a:cubicBezTo>
                      <a:cubicBezTo>
                        <a:pt x="1228" y="2549"/>
                        <a:pt x="1279" y="2527"/>
                        <a:pt x="1315" y="2478"/>
                      </a:cubicBezTo>
                      <a:lnTo>
                        <a:pt x="1719" y="1924"/>
                      </a:lnTo>
                      <a:lnTo>
                        <a:pt x="2399" y="1948"/>
                      </a:lnTo>
                      <a:cubicBezTo>
                        <a:pt x="2550" y="1948"/>
                        <a:pt x="2637" y="1782"/>
                        <a:pt x="2550" y="1663"/>
                      </a:cubicBezTo>
                      <a:lnTo>
                        <a:pt x="2154" y="1117"/>
                      </a:lnTo>
                      <a:lnTo>
                        <a:pt x="2376" y="475"/>
                      </a:lnTo>
                      <a:cubicBezTo>
                        <a:pt x="2423" y="353"/>
                        <a:pt x="2330" y="236"/>
                        <a:pt x="2213" y="236"/>
                      </a:cubicBezTo>
                      <a:cubicBezTo>
                        <a:pt x="2194" y="236"/>
                        <a:pt x="2174" y="239"/>
                        <a:pt x="2154" y="246"/>
                      </a:cubicBezTo>
                      <a:lnTo>
                        <a:pt x="1513" y="452"/>
                      </a:lnTo>
                      <a:lnTo>
                        <a:pt x="974" y="40"/>
                      </a:lnTo>
                      <a:cubicBezTo>
                        <a:pt x="940" y="12"/>
                        <a:pt x="901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5" name="Google Shape;175;p11"/>
            <p:cNvGrpSpPr/>
            <p:nvPr/>
          </p:nvGrpSpPr>
          <p:grpSpPr>
            <a:xfrm>
              <a:off x="-752736" y="193699"/>
              <a:ext cx="1934328" cy="1789007"/>
              <a:chOff x="4113000" y="1745425"/>
              <a:chExt cx="1077500" cy="996550"/>
            </a:xfrm>
          </p:grpSpPr>
          <p:sp>
            <p:nvSpPr>
              <p:cNvPr id="176" name="Google Shape;176;p11"/>
              <p:cNvSpPr/>
              <p:nvPr/>
            </p:nvSpPr>
            <p:spPr>
              <a:xfrm>
                <a:off x="4119725" y="1787300"/>
                <a:ext cx="1064450" cy="954675"/>
              </a:xfrm>
              <a:custGeom>
                <a:avLst/>
                <a:gdLst/>
                <a:ahLst/>
                <a:cxnLst/>
                <a:rect l="l" t="t" r="r" b="b"/>
                <a:pathLst>
                  <a:path w="42578" h="38187" extrusionOk="0">
                    <a:moveTo>
                      <a:pt x="20250" y="0"/>
                    </a:moveTo>
                    <a:cubicBezTo>
                      <a:pt x="19440" y="0"/>
                      <a:pt x="18614" y="398"/>
                      <a:pt x="18233" y="1019"/>
                    </a:cubicBezTo>
                    <a:lnTo>
                      <a:pt x="9" y="29694"/>
                    </a:lnTo>
                    <a:cubicBezTo>
                      <a:pt x="9" y="29694"/>
                      <a:pt x="1" y="31174"/>
                      <a:pt x="9" y="31404"/>
                    </a:cubicBezTo>
                    <a:cubicBezTo>
                      <a:pt x="25" y="31934"/>
                      <a:pt x="420" y="32393"/>
                      <a:pt x="1093" y="32576"/>
                    </a:cubicBezTo>
                    <a:lnTo>
                      <a:pt x="21725" y="38109"/>
                    </a:lnTo>
                    <a:cubicBezTo>
                      <a:pt x="21917" y="38162"/>
                      <a:pt x="22118" y="38186"/>
                      <a:pt x="22319" y="38186"/>
                    </a:cubicBezTo>
                    <a:cubicBezTo>
                      <a:pt x="23127" y="38186"/>
                      <a:pt x="23949" y="37788"/>
                      <a:pt x="24329" y="37167"/>
                    </a:cubicBezTo>
                    <a:lnTo>
                      <a:pt x="42356" y="7487"/>
                    </a:lnTo>
                    <a:cubicBezTo>
                      <a:pt x="42522" y="7226"/>
                      <a:pt x="42578" y="6949"/>
                      <a:pt x="42554" y="6696"/>
                    </a:cubicBezTo>
                    <a:cubicBezTo>
                      <a:pt x="42490" y="6205"/>
                      <a:pt x="42562" y="5199"/>
                      <a:pt x="42562" y="5199"/>
                    </a:cubicBezTo>
                    <a:lnTo>
                      <a:pt x="20846" y="77"/>
                    </a:lnTo>
                    <a:cubicBezTo>
                      <a:pt x="20653" y="25"/>
                      <a:pt x="20452" y="0"/>
                      <a:pt x="20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4113000" y="1745425"/>
                <a:ext cx="1077500" cy="954600"/>
              </a:xfrm>
              <a:custGeom>
                <a:avLst/>
                <a:gdLst/>
                <a:ahLst/>
                <a:cxnLst/>
                <a:rect l="l" t="t" r="r" b="b"/>
                <a:pathLst>
                  <a:path w="43100" h="38184" extrusionOk="0">
                    <a:moveTo>
                      <a:pt x="20526" y="0"/>
                    </a:moveTo>
                    <a:cubicBezTo>
                      <a:pt x="19714" y="0"/>
                      <a:pt x="18884" y="393"/>
                      <a:pt x="18502" y="1016"/>
                    </a:cubicBezTo>
                    <a:lnTo>
                      <a:pt x="476" y="30696"/>
                    </a:lnTo>
                    <a:cubicBezTo>
                      <a:pt x="1" y="31472"/>
                      <a:pt x="397" y="32319"/>
                      <a:pt x="1362" y="32572"/>
                    </a:cubicBezTo>
                    <a:lnTo>
                      <a:pt x="21994" y="38106"/>
                    </a:lnTo>
                    <a:cubicBezTo>
                      <a:pt x="22188" y="38159"/>
                      <a:pt x="22390" y="38184"/>
                      <a:pt x="22594" y="38184"/>
                    </a:cubicBezTo>
                    <a:cubicBezTo>
                      <a:pt x="23400" y="38184"/>
                      <a:pt x="24219" y="37790"/>
                      <a:pt x="24598" y="37164"/>
                    </a:cubicBezTo>
                    <a:lnTo>
                      <a:pt x="42625" y="7492"/>
                    </a:lnTo>
                    <a:cubicBezTo>
                      <a:pt x="43100" y="6708"/>
                      <a:pt x="42704" y="5869"/>
                      <a:pt x="41738" y="5608"/>
                    </a:cubicBezTo>
                    <a:lnTo>
                      <a:pt x="21115" y="74"/>
                    </a:lnTo>
                    <a:cubicBezTo>
                      <a:pt x="20924" y="24"/>
                      <a:pt x="20726" y="0"/>
                      <a:pt x="2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4118350" y="1930925"/>
                <a:ext cx="1063250" cy="772300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30892" extrusionOk="0">
                    <a:moveTo>
                      <a:pt x="42300" y="1"/>
                    </a:moveTo>
                    <a:lnTo>
                      <a:pt x="24273" y="29673"/>
                    </a:lnTo>
                    <a:cubicBezTo>
                      <a:pt x="23919" y="30261"/>
                      <a:pt x="23140" y="30632"/>
                      <a:pt x="22377" y="30632"/>
                    </a:cubicBezTo>
                    <a:cubicBezTo>
                      <a:pt x="22185" y="30632"/>
                      <a:pt x="21994" y="30609"/>
                      <a:pt x="21811" y="30559"/>
                    </a:cubicBezTo>
                    <a:lnTo>
                      <a:pt x="1188" y="25026"/>
                    </a:lnTo>
                    <a:cubicBezTo>
                      <a:pt x="721" y="24907"/>
                      <a:pt x="380" y="24630"/>
                      <a:pt x="246" y="24266"/>
                    </a:cubicBezTo>
                    <a:lnTo>
                      <a:pt x="0" y="24361"/>
                    </a:lnTo>
                    <a:cubicBezTo>
                      <a:pt x="159" y="24796"/>
                      <a:pt x="570" y="25136"/>
                      <a:pt x="1117" y="25287"/>
                    </a:cubicBezTo>
                    <a:lnTo>
                      <a:pt x="21740" y="30813"/>
                    </a:lnTo>
                    <a:cubicBezTo>
                      <a:pt x="21946" y="30868"/>
                      <a:pt x="22152" y="30892"/>
                      <a:pt x="22365" y="30892"/>
                    </a:cubicBezTo>
                    <a:cubicBezTo>
                      <a:pt x="23220" y="30892"/>
                      <a:pt x="24091" y="30472"/>
                      <a:pt x="24495" y="29815"/>
                    </a:cubicBezTo>
                    <a:lnTo>
                      <a:pt x="42530" y="135"/>
                    </a:lnTo>
                    <a:lnTo>
                      <a:pt x="42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4167825" y="1785950"/>
                <a:ext cx="970025" cy="859175"/>
              </a:xfrm>
              <a:custGeom>
                <a:avLst/>
                <a:gdLst/>
                <a:ahLst/>
                <a:cxnLst/>
                <a:rect l="l" t="t" r="r" b="b"/>
                <a:pathLst>
                  <a:path w="38801" h="34367" extrusionOk="0">
                    <a:moveTo>
                      <a:pt x="18477" y="1"/>
                    </a:moveTo>
                    <a:cubicBezTo>
                      <a:pt x="17746" y="1"/>
                      <a:pt x="17001" y="356"/>
                      <a:pt x="16658" y="915"/>
                    </a:cubicBezTo>
                    <a:lnTo>
                      <a:pt x="428" y="27626"/>
                    </a:lnTo>
                    <a:cubicBezTo>
                      <a:pt x="1" y="28331"/>
                      <a:pt x="365" y="29091"/>
                      <a:pt x="1236" y="29320"/>
                    </a:cubicBezTo>
                    <a:lnTo>
                      <a:pt x="19793" y="34300"/>
                    </a:lnTo>
                    <a:cubicBezTo>
                      <a:pt x="19965" y="34345"/>
                      <a:pt x="20144" y="34367"/>
                      <a:pt x="20324" y="34367"/>
                    </a:cubicBezTo>
                    <a:cubicBezTo>
                      <a:pt x="21055" y="34367"/>
                      <a:pt x="21801" y="34012"/>
                      <a:pt x="22144" y="33453"/>
                    </a:cubicBezTo>
                    <a:lnTo>
                      <a:pt x="38374" y="6742"/>
                    </a:lnTo>
                    <a:cubicBezTo>
                      <a:pt x="38801" y="6037"/>
                      <a:pt x="38437" y="5285"/>
                      <a:pt x="37566" y="5048"/>
                    </a:cubicBezTo>
                    <a:lnTo>
                      <a:pt x="33251" y="3892"/>
                    </a:lnTo>
                    <a:lnTo>
                      <a:pt x="32713" y="4770"/>
                    </a:lnTo>
                    <a:cubicBezTo>
                      <a:pt x="32536" y="5061"/>
                      <a:pt x="32157" y="5241"/>
                      <a:pt x="31781" y="5241"/>
                    </a:cubicBezTo>
                    <a:cubicBezTo>
                      <a:pt x="31687" y="5241"/>
                      <a:pt x="31592" y="5230"/>
                      <a:pt x="31502" y="5206"/>
                    </a:cubicBezTo>
                    <a:lnTo>
                      <a:pt x="21946" y="2649"/>
                    </a:lnTo>
                    <a:cubicBezTo>
                      <a:pt x="21503" y="2522"/>
                      <a:pt x="21313" y="2134"/>
                      <a:pt x="21534" y="1778"/>
                    </a:cubicBezTo>
                    <a:lnTo>
                      <a:pt x="22073" y="891"/>
                    </a:lnTo>
                    <a:lnTo>
                      <a:pt x="19009" y="68"/>
                    </a:lnTo>
                    <a:cubicBezTo>
                      <a:pt x="18837" y="22"/>
                      <a:pt x="18657" y="1"/>
                      <a:pt x="18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4459175" y="1890775"/>
                <a:ext cx="579325" cy="365925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4637" extrusionOk="0">
                    <a:moveTo>
                      <a:pt x="6823" y="0"/>
                    </a:moveTo>
                    <a:cubicBezTo>
                      <a:pt x="6293" y="0"/>
                      <a:pt x="5787" y="276"/>
                      <a:pt x="5502" y="744"/>
                    </a:cubicBezTo>
                    <a:lnTo>
                      <a:pt x="277" y="9349"/>
                    </a:lnTo>
                    <a:cubicBezTo>
                      <a:pt x="0" y="9793"/>
                      <a:pt x="238" y="10370"/>
                      <a:pt x="736" y="10505"/>
                    </a:cubicBezTo>
                    <a:lnTo>
                      <a:pt x="15945" y="14582"/>
                    </a:lnTo>
                    <a:cubicBezTo>
                      <a:pt x="16079" y="14619"/>
                      <a:pt x="16215" y="14637"/>
                      <a:pt x="16350" y="14637"/>
                    </a:cubicBezTo>
                    <a:cubicBezTo>
                      <a:pt x="16880" y="14637"/>
                      <a:pt x="17386" y="14361"/>
                      <a:pt x="17671" y="13893"/>
                    </a:cubicBezTo>
                    <a:lnTo>
                      <a:pt x="22904" y="5288"/>
                    </a:lnTo>
                    <a:cubicBezTo>
                      <a:pt x="23173" y="4845"/>
                      <a:pt x="22935" y="4267"/>
                      <a:pt x="22436" y="4132"/>
                    </a:cubicBezTo>
                    <a:lnTo>
                      <a:pt x="7228" y="55"/>
                    </a:lnTo>
                    <a:cubicBezTo>
                      <a:pt x="7094" y="18"/>
                      <a:pt x="6958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4384350" y="2207625"/>
                <a:ext cx="445350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6" extrusionOk="0">
                    <a:moveTo>
                      <a:pt x="816" y="0"/>
                    </a:moveTo>
                    <a:lnTo>
                      <a:pt x="1" y="1346"/>
                    </a:lnTo>
                    <a:lnTo>
                      <a:pt x="16998" y="6136"/>
                    </a:lnTo>
                    <a:lnTo>
                      <a:pt x="17814" y="479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>
                <a:off x="4344375" y="2272525"/>
                <a:ext cx="4453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 extrusionOk="0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9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4304400" y="2337450"/>
                <a:ext cx="4453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 extrusionOk="0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8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4264425" y="2402375"/>
                <a:ext cx="445125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17805" h="6136" extrusionOk="0">
                    <a:moveTo>
                      <a:pt x="815" y="0"/>
                    </a:moveTo>
                    <a:lnTo>
                      <a:pt x="0" y="1346"/>
                    </a:lnTo>
                    <a:lnTo>
                      <a:pt x="16997" y="6136"/>
                    </a:lnTo>
                    <a:lnTo>
                      <a:pt x="17805" y="4798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480120" y="3836104"/>
              <a:ext cx="469686" cy="917745"/>
              <a:chOff x="8480120" y="1379404"/>
              <a:chExt cx="469686" cy="917745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8480120" y="1978751"/>
                <a:ext cx="354530" cy="318398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 extrusionOk="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rot="-2700000" flipH="1">
                <a:off x="8632521" y="1439559"/>
                <a:ext cx="270932" cy="24333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 extrusionOk="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3"/>
          <p:cNvGrpSpPr/>
          <p:nvPr/>
        </p:nvGrpSpPr>
        <p:grpSpPr>
          <a:xfrm>
            <a:off x="-206925" y="-40075"/>
            <a:ext cx="9465225" cy="5243725"/>
            <a:chOff x="-206925" y="-40075"/>
            <a:chExt cx="9465225" cy="5243725"/>
          </a:xfrm>
        </p:grpSpPr>
        <p:cxnSp>
          <p:nvCxnSpPr>
            <p:cNvPr id="191" name="Google Shape;191;p13"/>
            <p:cNvCxnSpPr/>
            <p:nvPr/>
          </p:nvCxnSpPr>
          <p:spPr>
            <a:xfrm flipH="1">
              <a:off x="8283000" y="2170950"/>
              <a:ext cx="975300" cy="303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3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" name="Google Shape;193;p13"/>
          <p:cNvGrpSpPr/>
          <p:nvPr/>
        </p:nvGrpSpPr>
        <p:grpSpPr>
          <a:xfrm>
            <a:off x="-108272" y="209476"/>
            <a:ext cx="9008729" cy="4934030"/>
            <a:chOff x="-108272" y="209476"/>
            <a:chExt cx="9008729" cy="4934030"/>
          </a:xfrm>
        </p:grpSpPr>
        <p:sp>
          <p:nvSpPr>
            <p:cNvPr id="194" name="Google Shape;194;p13"/>
            <p:cNvSpPr/>
            <p:nvPr/>
          </p:nvSpPr>
          <p:spPr>
            <a:xfrm flipH="1">
              <a:off x="-69549" y="26403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 rot="-2700000" flipH="1">
              <a:off x="8583171" y="67868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13"/>
            <p:cNvGrpSpPr/>
            <p:nvPr/>
          </p:nvGrpSpPr>
          <p:grpSpPr>
            <a:xfrm rot="-1286636">
              <a:off x="-11586" y="4351633"/>
              <a:ext cx="769298" cy="674599"/>
              <a:chOff x="1565409" y="2345016"/>
              <a:chExt cx="769278" cy="674581"/>
            </a:xfrm>
          </p:grpSpPr>
          <p:sp>
            <p:nvSpPr>
              <p:cNvPr id="198" name="Google Shape;198;p13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3"/>
            <p:cNvGrpSpPr/>
            <p:nvPr/>
          </p:nvGrpSpPr>
          <p:grpSpPr>
            <a:xfrm>
              <a:off x="25300" y="528538"/>
              <a:ext cx="581867" cy="543626"/>
              <a:chOff x="1169100" y="1853651"/>
              <a:chExt cx="581867" cy="543626"/>
            </a:xfrm>
          </p:grpSpPr>
          <p:sp>
            <p:nvSpPr>
              <p:cNvPr id="204" name="Google Shape;204;p13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 extrusionOk="0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 extrusionOk="0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 extrusionOk="0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2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411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69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411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1269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411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269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720000" y="19886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8"/>
          </p:nvPr>
        </p:nvSpPr>
        <p:spPr>
          <a:xfrm>
            <a:off x="3419275" y="19886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9"/>
          </p:nvPr>
        </p:nvSpPr>
        <p:spPr>
          <a:xfrm>
            <a:off x="6118550" y="19886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3"/>
          </p:nvPr>
        </p:nvSpPr>
        <p:spPr>
          <a:xfrm>
            <a:off x="720000" y="3574550"/>
            <a:ext cx="23055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4"/>
          </p:nvPr>
        </p:nvSpPr>
        <p:spPr>
          <a:xfrm>
            <a:off x="3419275" y="3574550"/>
            <a:ext cx="23055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5"/>
          </p:nvPr>
        </p:nvSpPr>
        <p:spPr>
          <a:xfrm>
            <a:off x="6118550" y="3574550"/>
            <a:ext cx="23055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4"/>
          <p:cNvGrpSpPr/>
          <p:nvPr/>
        </p:nvGrpSpPr>
        <p:grpSpPr>
          <a:xfrm>
            <a:off x="-165175" y="-207100"/>
            <a:ext cx="9469475" cy="5631850"/>
            <a:chOff x="-165175" y="-207100"/>
            <a:chExt cx="9469475" cy="5631850"/>
          </a:xfrm>
        </p:grpSpPr>
        <p:cxnSp>
          <p:nvCxnSpPr>
            <p:cNvPr id="222" name="Google Shape;222;p14"/>
            <p:cNvCxnSpPr/>
            <p:nvPr/>
          </p:nvCxnSpPr>
          <p:spPr>
            <a:xfrm flipH="1">
              <a:off x="-165175" y="-207100"/>
              <a:ext cx="1102800" cy="132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 flipH="1">
              <a:off x="8061100" y="2530350"/>
              <a:ext cx="1243200" cy="289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4" name="Google Shape;224;p14"/>
          <p:cNvGrpSpPr/>
          <p:nvPr/>
        </p:nvGrpSpPr>
        <p:grpSpPr>
          <a:xfrm>
            <a:off x="3" y="253150"/>
            <a:ext cx="9003430" cy="4890357"/>
            <a:chOff x="3" y="253150"/>
            <a:chExt cx="9003430" cy="4890357"/>
          </a:xfrm>
        </p:grpSpPr>
        <p:grpSp>
          <p:nvGrpSpPr>
            <p:cNvPr id="225" name="Google Shape;225;p14"/>
            <p:cNvGrpSpPr/>
            <p:nvPr/>
          </p:nvGrpSpPr>
          <p:grpSpPr>
            <a:xfrm>
              <a:off x="8430771" y="253150"/>
              <a:ext cx="572661" cy="572707"/>
              <a:chOff x="16546" y="4513750"/>
              <a:chExt cx="572661" cy="572707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14"/>
            <p:cNvSpPr/>
            <p:nvPr/>
          </p:nvSpPr>
          <p:spPr>
            <a:xfrm flipH="1">
              <a:off x="8480120" y="1405151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 rot="-2700000" flipH="1">
              <a:off x="8632521" y="1874359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14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231" name="Google Shape;231;p14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14"/>
            <p:cNvSpPr/>
            <p:nvPr/>
          </p:nvSpPr>
          <p:spPr>
            <a:xfrm rot="-2374941" flipH="1">
              <a:off x="197897" y="3782134"/>
              <a:ext cx="269141" cy="241711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937625" y="25036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3484347" y="25036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6031075" y="25036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937625" y="2064076"/>
            <a:ext cx="21753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ubTitle" idx="5"/>
          </p:nvPr>
        </p:nvSpPr>
        <p:spPr>
          <a:xfrm>
            <a:off x="3484350" y="2064076"/>
            <a:ext cx="21753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ubTitle" idx="6"/>
          </p:nvPr>
        </p:nvSpPr>
        <p:spPr>
          <a:xfrm>
            <a:off x="6031075" y="2064076"/>
            <a:ext cx="21753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 rot="10800000" flipH="1">
            <a:off x="-86850" y="-322650"/>
            <a:ext cx="9431225" cy="5547000"/>
            <a:chOff x="-86850" y="-6700"/>
            <a:chExt cx="9431225" cy="5547000"/>
          </a:xfrm>
        </p:grpSpPr>
        <p:cxnSp>
          <p:nvCxnSpPr>
            <p:cNvPr id="246" name="Google Shape;246;p15"/>
            <p:cNvCxnSpPr/>
            <p:nvPr/>
          </p:nvCxnSpPr>
          <p:spPr>
            <a:xfrm flipH="1">
              <a:off x="-86850" y="-6700"/>
              <a:ext cx="1251600" cy="154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5"/>
            <p:cNvCxnSpPr/>
            <p:nvPr/>
          </p:nvCxnSpPr>
          <p:spPr>
            <a:xfrm flipH="1">
              <a:off x="8101175" y="2645900"/>
              <a:ext cx="1243200" cy="289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8" name="Google Shape;248;p15"/>
          <p:cNvGrpSpPr/>
          <p:nvPr/>
        </p:nvGrpSpPr>
        <p:grpSpPr>
          <a:xfrm>
            <a:off x="-229874" y="171238"/>
            <a:ext cx="9310574" cy="4837285"/>
            <a:chOff x="-229874" y="171238"/>
            <a:chExt cx="9310574" cy="4837285"/>
          </a:xfrm>
        </p:grpSpPr>
        <p:grpSp>
          <p:nvGrpSpPr>
            <p:cNvPr id="249" name="Google Shape;249;p15"/>
            <p:cNvGrpSpPr/>
            <p:nvPr/>
          </p:nvGrpSpPr>
          <p:grpSpPr>
            <a:xfrm rot="2700000">
              <a:off x="8374308" y="4333872"/>
              <a:ext cx="603787" cy="540305"/>
              <a:chOff x="995678" y="3460637"/>
              <a:chExt cx="502403" cy="449580"/>
            </a:xfrm>
          </p:grpSpPr>
          <p:sp>
            <p:nvSpPr>
              <p:cNvPr id="250" name="Google Shape;250;p15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15"/>
            <p:cNvSpPr/>
            <p:nvPr/>
          </p:nvSpPr>
          <p:spPr>
            <a:xfrm flipH="1">
              <a:off x="-229874" y="52128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25300" y="171238"/>
              <a:ext cx="581867" cy="543626"/>
              <a:chOff x="1169100" y="1853651"/>
              <a:chExt cx="581867" cy="543626"/>
            </a:xfrm>
          </p:grpSpPr>
          <p:sp>
            <p:nvSpPr>
              <p:cNvPr id="256" name="Google Shape;256;p15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 extrusionOk="0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 extrusionOk="0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 extrusionOk="0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5"/>
            <p:cNvGrpSpPr/>
            <p:nvPr/>
          </p:nvGrpSpPr>
          <p:grpSpPr>
            <a:xfrm flipH="1">
              <a:off x="8424002" y="245329"/>
              <a:ext cx="616298" cy="616347"/>
              <a:chOff x="16546" y="4513750"/>
              <a:chExt cx="572661" cy="572707"/>
            </a:xfrm>
          </p:grpSpPr>
          <p:sp>
            <p:nvSpPr>
              <p:cNvPr id="260" name="Google Shape;260;p15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15"/>
            <p:cNvGrpSpPr/>
            <p:nvPr/>
          </p:nvGrpSpPr>
          <p:grpSpPr>
            <a:xfrm>
              <a:off x="71967" y="4319904"/>
              <a:ext cx="648040" cy="568267"/>
              <a:chOff x="1565409" y="2345016"/>
              <a:chExt cx="769278" cy="674581"/>
            </a:xfrm>
          </p:grpSpPr>
          <p:sp>
            <p:nvSpPr>
              <p:cNvPr id="263" name="Google Shape;263;p15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927413" y="1825100"/>
            <a:ext cx="3282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2"/>
          </p:nvPr>
        </p:nvSpPr>
        <p:spPr>
          <a:xfrm>
            <a:off x="4934548" y="1825100"/>
            <a:ext cx="3282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subTitle" idx="3"/>
          </p:nvPr>
        </p:nvSpPr>
        <p:spPr>
          <a:xfrm>
            <a:off x="927413" y="3338175"/>
            <a:ext cx="3282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subTitle" idx="4"/>
          </p:nvPr>
        </p:nvSpPr>
        <p:spPr>
          <a:xfrm>
            <a:off x="4934548" y="3338175"/>
            <a:ext cx="3282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5"/>
          </p:nvPr>
        </p:nvSpPr>
        <p:spPr>
          <a:xfrm>
            <a:off x="927425" y="1439400"/>
            <a:ext cx="32820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6"/>
          </p:nvPr>
        </p:nvSpPr>
        <p:spPr>
          <a:xfrm>
            <a:off x="927425" y="2952500"/>
            <a:ext cx="32820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subTitle" idx="7"/>
          </p:nvPr>
        </p:nvSpPr>
        <p:spPr>
          <a:xfrm>
            <a:off x="4934527" y="1439400"/>
            <a:ext cx="32820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8"/>
          </p:nvPr>
        </p:nvSpPr>
        <p:spPr>
          <a:xfrm>
            <a:off x="4934527" y="2952500"/>
            <a:ext cx="32820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6"/>
          <p:cNvGrpSpPr/>
          <p:nvPr/>
        </p:nvGrpSpPr>
        <p:grpSpPr>
          <a:xfrm>
            <a:off x="-206925" y="-40075"/>
            <a:ext cx="9465225" cy="5243725"/>
            <a:chOff x="-206925" y="-40075"/>
            <a:chExt cx="9465225" cy="5243725"/>
          </a:xfrm>
        </p:grpSpPr>
        <p:cxnSp>
          <p:nvCxnSpPr>
            <p:cNvPr id="279" name="Google Shape;279;p16"/>
            <p:cNvCxnSpPr/>
            <p:nvPr/>
          </p:nvCxnSpPr>
          <p:spPr>
            <a:xfrm flipH="1">
              <a:off x="8283000" y="2170950"/>
              <a:ext cx="975300" cy="303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6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1" name="Google Shape;281;p16"/>
          <p:cNvGrpSpPr/>
          <p:nvPr/>
        </p:nvGrpSpPr>
        <p:grpSpPr>
          <a:xfrm>
            <a:off x="-133597" y="72449"/>
            <a:ext cx="9430158" cy="5071058"/>
            <a:chOff x="-133597" y="72449"/>
            <a:chExt cx="9430158" cy="5071058"/>
          </a:xfrm>
        </p:grpSpPr>
        <p:sp>
          <p:nvSpPr>
            <p:cNvPr id="282" name="Google Shape;282;p16"/>
            <p:cNvSpPr/>
            <p:nvPr/>
          </p:nvSpPr>
          <p:spPr>
            <a:xfrm flipH="1">
              <a:off x="8760788" y="124855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rot="-2700000" flipH="1">
              <a:off x="212271" y="3271609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6"/>
            <p:cNvGrpSpPr/>
            <p:nvPr/>
          </p:nvGrpSpPr>
          <p:grpSpPr>
            <a:xfrm rot="-1286636">
              <a:off x="-36911" y="4351633"/>
              <a:ext cx="769298" cy="674599"/>
              <a:chOff x="1565409" y="2345016"/>
              <a:chExt cx="769278" cy="674581"/>
            </a:xfrm>
          </p:grpSpPr>
          <p:sp>
            <p:nvSpPr>
              <p:cNvPr id="285" name="Google Shape;285;p16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6"/>
            <p:cNvGrpSpPr/>
            <p:nvPr/>
          </p:nvGrpSpPr>
          <p:grpSpPr>
            <a:xfrm rot="1799961">
              <a:off x="8334839" y="226848"/>
              <a:ext cx="812401" cy="726986"/>
              <a:chOff x="995678" y="3460637"/>
              <a:chExt cx="502403" cy="449580"/>
            </a:xfrm>
          </p:grpSpPr>
          <p:sp>
            <p:nvSpPr>
              <p:cNvPr id="291" name="Google Shape;291;p16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16"/>
            <p:cNvSpPr/>
            <p:nvPr/>
          </p:nvSpPr>
          <p:spPr>
            <a:xfrm rot="-2700000" flipH="1">
              <a:off x="8703421" y="116838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 flipH="1">
              <a:off x="240172" y="3818225"/>
              <a:ext cx="282130" cy="253361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subTitle" idx="1"/>
          </p:nvPr>
        </p:nvSpPr>
        <p:spPr>
          <a:xfrm>
            <a:off x="916038" y="1710151"/>
            <a:ext cx="1887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subTitle" idx="2"/>
          </p:nvPr>
        </p:nvSpPr>
        <p:spPr>
          <a:xfrm>
            <a:off x="3628172" y="1710161"/>
            <a:ext cx="1887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ubTitle" idx="3"/>
          </p:nvPr>
        </p:nvSpPr>
        <p:spPr>
          <a:xfrm>
            <a:off x="916038" y="3498800"/>
            <a:ext cx="1887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4"/>
          </p:nvPr>
        </p:nvSpPr>
        <p:spPr>
          <a:xfrm>
            <a:off x="3628172" y="3498800"/>
            <a:ext cx="1887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subTitle" idx="5"/>
          </p:nvPr>
        </p:nvSpPr>
        <p:spPr>
          <a:xfrm>
            <a:off x="6340307" y="1710161"/>
            <a:ext cx="1887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subTitle" idx="6"/>
          </p:nvPr>
        </p:nvSpPr>
        <p:spPr>
          <a:xfrm>
            <a:off x="6340307" y="3498800"/>
            <a:ext cx="1887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subTitle" idx="7"/>
          </p:nvPr>
        </p:nvSpPr>
        <p:spPr>
          <a:xfrm>
            <a:off x="923452" y="1136475"/>
            <a:ext cx="1880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8"/>
          </p:nvPr>
        </p:nvSpPr>
        <p:spPr>
          <a:xfrm>
            <a:off x="3633733" y="1136484"/>
            <a:ext cx="1880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9"/>
          </p:nvPr>
        </p:nvSpPr>
        <p:spPr>
          <a:xfrm>
            <a:off x="6344014" y="1136484"/>
            <a:ext cx="1880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subTitle" idx="13"/>
          </p:nvPr>
        </p:nvSpPr>
        <p:spPr>
          <a:xfrm>
            <a:off x="916038" y="2922000"/>
            <a:ext cx="18876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4"/>
          </p:nvPr>
        </p:nvSpPr>
        <p:spPr>
          <a:xfrm>
            <a:off x="3633734" y="2922000"/>
            <a:ext cx="1880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15"/>
          </p:nvPr>
        </p:nvSpPr>
        <p:spPr>
          <a:xfrm>
            <a:off x="6344016" y="2922000"/>
            <a:ext cx="1880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>
            <a:spLocks noGrp="1"/>
          </p:cNvSpPr>
          <p:nvPr>
            <p:ph type="title" hasCustomPrompt="1"/>
          </p:nvPr>
        </p:nvSpPr>
        <p:spPr>
          <a:xfrm>
            <a:off x="798350" y="104679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subTitle" idx="1"/>
          </p:nvPr>
        </p:nvSpPr>
        <p:spPr>
          <a:xfrm>
            <a:off x="798363" y="1821446"/>
            <a:ext cx="34926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663" y="296926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3"/>
          </p:nvPr>
        </p:nvSpPr>
        <p:spPr>
          <a:xfrm>
            <a:off x="2825663" y="3744199"/>
            <a:ext cx="34926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title" idx="4" hasCustomPrompt="1"/>
          </p:nvPr>
        </p:nvSpPr>
        <p:spPr>
          <a:xfrm>
            <a:off x="4852975" y="104679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5"/>
          </p:nvPr>
        </p:nvSpPr>
        <p:spPr>
          <a:xfrm>
            <a:off x="4852988" y="1821446"/>
            <a:ext cx="34926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>
            <a:off x="-165175" y="-207100"/>
            <a:ext cx="9469475" cy="2737450"/>
            <a:chOff x="-165175" y="-207100"/>
            <a:chExt cx="9469475" cy="2737450"/>
          </a:xfrm>
        </p:grpSpPr>
        <p:cxnSp>
          <p:nvCxnSpPr>
            <p:cNvPr id="318" name="Google Shape;318;p17"/>
            <p:cNvCxnSpPr/>
            <p:nvPr/>
          </p:nvCxnSpPr>
          <p:spPr>
            <a:xfrm flipH="1">
              <a:off x="-165175" y="-207100"/>
              <a:ext cx="1102800" cy="132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7"/>
            <p:cNvCxnSpPr/>
            <p:nvPr/>
          </p:nvCxnSpPr>
          <p:spPr>
            <a:xfrm rot="10800000">
              <a:off x="8242900" y="-160350"/>
              <a:ext cx="1061400" cy="269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8"/>
          <p:cNvGrpSpPr/>
          <p:nvPr/>
        </p:nvGrpSpPr>
        <p:grpSpPr>
          <a:xfrm>
            <a:off x="-527725" y="-265150"/>
            <a:ext cx="9881475" cy="5877600"/>
            <a:chOff x="-561125" y="-70100"/>
            <a:chExt cx="9881475" cy="5877600"/>
          </a:xfrm>
        </p:grpSpPr>
        <p:cxnSp>
          <p:nvCxnSpPr>
            <p:cNvPr id="322" name="Google Shape;322;p18"/>
            <p:cNvCxnSpPr/>
            <p:nvPr/>
          </p:nvCxnSpPr>
          <p:spPr>
            <a:xfrm flipH="1">
              <a:off x="-561125" y="-70100"/>
              <a:ext cx="1556700" cy="298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 flipH="1">
              <a:off x="8077150" y="2913100"/>
              <a:ext cx="1243200" cy="289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4" name="Google Shape;324;p18"/>
          <p:cNvGrpSpPr/>
          <p:nvPr/>
        </p:nvGrpSpPr>
        <p:grpSpPr>
          <a:xfrm>
            <a:off x="-257424" y="5"/>
            <a:ext cx="9297724" cy="861672"/>
            <a:chOff x="-257424" y="5"/>
            <a:chExt cx="9297724" cy="861672"/>
          </a:xfrm>
        </p:grpSpPr>
        <p:sp>
          <p:nvSpPr>
            <p:cNvPr id="325" name="Google Shape;325;p18"/>
            <p:cNvSpPr/>
            <p:nvPr/>
          </p:nvSpPr>
          <p:spPr>
            <a:xfrm flipH="1">
              <a:off x="-257424" y="5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8"/>
            <p:cNvGrpSpPr/>
            <p:nvPr/>
          </p:nvGrpSpPr>
          <p:grpSpPr>
            <a:xfrm>
              <a:off x="77900" y="171238"/>
              <a:ext cx="581867" cy="543626"/>
              <a:chOff x="1169100" y="1853651"/>
              <a:chExt cx="581867" cy="543626"/>
            </a:xfrm>
          </p:grpSpPr>
          <p:sp>
            <p:nvSpPr>
              <p:cNvPr id="327" name="Google Shape;327;p18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 extrusionOk="0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 extrusionOk="0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 extrusionOk="0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 flipH="1">
              <a:off x="8424002" y="245329"/>
              <a:ext cx="616298" cy="616347"/>
              <a:chOff x="16546" y="4513750"/>
              <a:chExt cx="572661" cy="572707"/>
            </a:xfrm>
          </p:grpSpPr>
          <p:sp>
            <p:nvSpPr>
              <p:cNvPr id="331" name="Google Shape;331;p18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9"/>
          <p:cNvGrpSpPr/>
          <p:nvPr/>
        </p:nvGrpSpPr>
        <p:grpSpPr>
          <a:xfrm rot="10800000" flipH="1">
            <a:off x="-206925" y="-40075"/>
            <a:ext cx="9492475" cy="5243725"/>
            <a:chOff x="-206925" y="-40075"/>
            <a:chExt cx="9492475" cy="5243725"/>
          </a:xfrm>
        </p:grpSpPr>
        <p:cxnSp>
          <p:nvCxnSpPr>
            <p:cNvPr id="336" name="Google Shape;336;p19"/>
            <p:cNvCxnSpPr/>
            <p:nvPr/>
          </p:nvCxnSpPr>
          <p:spPr>
            <a:xfrm flipH="1">
              <a:off x="8310250" y="2170950"/>
              <a:ext cx="975300" cy="303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9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8" name="Google Shape;338;p19"/>
          <p:cNvGrpSpPr/>
          <p:nvPr/>
        </p:nvGrpSpPr>
        <p:grpSpPr>
          <a:xfrm>
            <a:off x="-285073" y="-152321"/>
            <a:ext cx="9505625" cy="2149339"/>
            <a:chOff x="-285073" y="-152321"/>
            <a:chExt cx="9505625" cy="2149339"/>
          </a:xfrm>
        </p:grpSpPr>
        <p:sp>
          <p:nvSpPr>
            <p:cNvPr id="339" name="Google Shape;339;p19"/>
            <p:cNvSpPr/>
            <p:nvPr/>
          </p:nvSpPr>
          <p:spPr>
            <a:xfrm flipH="1">
              <a:off x="-176862" y="41283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 rot="-2700000" flipH="1">
              <a:off x="153596" y="169353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9"/>
            <p:cNvGrpSpPr/>
            <p:nvPr/>
          </p:nvGrpSpPr>
          <p:grpSpPr>
            <a:xfrm rot="1286447" flipH="1">
              <a:off x="8461771" y="62682"/>
              <a:ext cx="674072" cy="591095"/>
              <a:chOff x="1565409" y="2345016"/>
              <a:chExt cx="769278" cy="674581"/>
            </a:xfrm>
          </p:grpSpPr>
          <p:sp>
            <p:nvSpPr>
              <p:cNvPr id="342" name="Google Shape;342;p19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19"/>
            <p:cNvGrpSpPr/>
            <p:nvPr/>
          </p:nvGrpSpPr>
          <p:grpSpPr>
            <a:xfrm rot="-1800052" flipH="1">
              <a:off x="-160034" y="-693"/>
              <a:ext cx="797795" cy="713915"/>
              <a:chOff x="995678" y="3460637"/>
              <a:chExt cx="502403" cy="449580"/>
            </a:xfrm>
          </p:grpSpPr>
          <p:sp>
            <p:nvSpPr>
              <p:cNvPr id="348" name="Google Shape;348;p19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" name="Google Shape;352;p19"/>
            <p:cNvSpPr/>
            <p:nvPr/>
          </p:nvSpPr>
          <p:spPr>
            <a:xfrm flipH="1">
              <a:off x="8596529" y="977109"/>
              <a:ext cx="270937" cy="243335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flipH="1">
              <a:off x="107247" y="1191400"/>
              <a:ext cx="282130" cy="253361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/>
        </p:nvSpPr>
        <p:spPr>
          <a:xfrm>
            <a:off x="713225" y="3466675"/>
            <a:ext cx="41031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hu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</a:t>
            </a:r>
            <a:r>
              <a:rPr lang="hu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This presentation template was created by </a:t>
            </a:r>
            <a:r>
              <a:rPr lang="hu" sz="1200" b="1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hu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includes icons by </a:t>
            </a:r>
            <a:r>
              <a:rPr lang="hu" sz="1200" b="1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hu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infographics &amp; images by </a:t>
            </a:r>
            <a:r>
              <a:rPr lang="hu" sz="1200" b="1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hu" sz="1200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 b="1" u="sng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103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1"/>
          </p:nvPr>
        </p:nvSpPr>
        <p:spPr>
          <a:xfrm>
            <a:off x="713225" y="1528725"/>
            <a:ext cx="4103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20"/>
          <p:cNvGrpSpPr/>
          <p:nvPr/>
        </p:nvGrpSpPr>
        <p:grpSpPr>
          <a:xfrm>
            <a:off x="-60125" y="-6675"/>
            <a:ext cx="9665875" cy="5210450"/>
            <a:chOff x="-60125" y="-6675"/>
            <a:chExt cx="9665875" cy="5210450"/>
          </a:xfrm>
        </p:grpSpPr>
        <p:cxnSp>
          <p:nvCxnSpPr>
            <p:cNvPr id="360" name="Google Shape;360;p20"/>
            <p:cNvCxnSpPr/>
            <p:nvPr/>
          </p:nvCxnSpPr>
          <p:spPr>
            <a:xfrm>
              <a:off x="6653150" y="-6675"/>
              <a:ext cx="2952600" cy="116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20"/>
            <p:cNvCxnSpPr/>
            <p:nvPr/>
          </p:nvCxnSpPr>
          <p:spPr>
            <a:xfrm>
              <a:off x="-60125" y="3259775"/>
              <a:ext cx="1042200" cy="194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2" name="Google Shape;362;p20"/>
          <p:cNvGrpSpPr/>
          <p:nvPr/>
        </p:nvGrpSpPr>
        <p:grpSpPr>
          <a:xfrm>
            <a:off x="107243" y="171613"/>
            <a:ext cx="363639" cy="805618"/>
            <a:chOff x="107243" y="1191400"/>
            <a:chExt cx="363639" cy="805618"/>
          </a:xfrm>
        </p:grpSpPr>
        <p:sp>
          <p:nvSpPr>
            <p:cNvPr id="363" name="Google Shape;363;p20"/>
            <p:cNvSpPr/>
            <p:nvPr/>
          </p:nvSpPr>
          <p:spPr>
            <a:xfrm rot="-2700000" flipH="1">
              <a:off x="153596" y="169353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 flipH="1">
              <a:off x="107247" y="1191400"/>
              <a:ext cx="282130" cy="253361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66900" y="-20050"/>
            <a:ext cx="9345250" cy="5444125"/>
            <a:chOff x="-66900" y="-20050"/>
            <a:chExt cx="9345250" cy="5444125"/>
          </a:xfrm>
        </p:grpSpPr>
        <p:cxnSp>
          <p:nvCxnSpPr>
            <p:cNvPr id="16" name="Google Shape;16;p3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3"/>
            <p:cNvCxnSpPr/>
            <p:nvPr/>
          </p:nvCxnSpPr>
          <p:spPr>
            <a:xfrm rot="10800000">
              <a:off x="6474025" y="50"/>
              <a:ext cx="2739900" cy="105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>
              <a:off x="8082550" y="4348575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19;p3"/>
          <p:cNvGrpSpPr/>
          <p:nvPr/>
        </p:nvGrpSpPr>
        <p:grpSpPr>
          <a:xfrm>
            <a:off x="3" y="63630"/>
            <a:ext cx="8964525" cy="5079877"/>
            <a:chOff x="3" y="63630"/>
            <a:chExt cx="8964525" cy="5079877"/>
          </a:xfrm>
        </p:grpSpPr>
        <p:grpSp>
          <p:nvGrpSpPr>
            <p:cNvPr id="20" name="Google Shape;20;p3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21" name="Google Shape;21;p3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 flipH="1">
              <a:off x="124176" y="6363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1799961">
              <a:off x="8024802" y="4240323"/>
              <a:ext cx="812401" cy="726986"/>
              <a:chOff x="995678" y="3460637"/>
              <a:chExt cx="502403" cy="449580"/>
            </a:xfrm>
          </p:grpSpPr>
          <p:sp>
            <p:nvSpPr>
              <p:cNvPr id="28" name="Google Shape;28;p3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2700000" flipH="1">
              <a:off x="8583171" y="95923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503172" y="1633925"/>
              <a:ext cx="282130" cy="253361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5621125" y="17299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1278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-69549" y="209476"/>
            <a:ext cx="8970006" cy="4934030"/>
            <a:chOff x="-69549" y="209476"/>
            <a:chExt cx="8970006" cy="4934030"/>
          </a:xfrm>
        </p:grpSpPr>
        <p:sp>
          <p:nvSpPr>
            <p:cNvPr id="367" name="Google Shape;367;p21"/>
            <p:cNvSpPr/>
            <p:nvPr/>
          </p:nvSpPr>
          <p:spPr>
            <a:xfrm flipH="1">
              <a:off x="-69549" y="26403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 rot="-2700000" flipH="1">
              <a:off x="8583171" y="67868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21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371" name="Google Shape;371;p21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" name="Google Shape;376;p21"/>
            <p:cNvGrpSpPr/>
            <p:nvPr/>
          </p:nvGrpSpPr>
          <p:grpSpPr>
            <a:xfrm>
              <a:off x="25300" y="528538"/>
              <a:ext cx="581867" cy="543626"/>
              <a:chOff x="1169100" y="1853651"/>
              <a:chExt cx="581867" cy="543626"/>
            </a:xfrm>
          </p:grpSpPr>
          <p:sp>
            <p:nvSpPr>
              <p:cNvPr id="377" name="Google Shape;377;p21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 extrusionOk="0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 extrusionOk="0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 extrusionOk="0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2"/>
          <p:cNvGrpSpPr/>
          <p:nvPr/>
        </p:nvGrpSpPr>
        <p:grpSpPr>
          <a:xfrm>
            <a:off x="-400775" y="-128150"/>
            <a:ext cx="9585600" cy="5391775"/>
            <a:chOff x="-400775" y="-128150"/>
            <a:chExt cx="9585600" cy="5391775"/>
          </a:xfrm>
        </p:grpSpPr>
        <p:cxnSp>
          <p:nvCxnSpPr>
            <p:cNvPr id="382" name="Google Shape;382;p22"/>
            <p:cNvCxnSpPr/>
            <p:nvPr/>
          </p:nvCxnSpPr>
          <p:spPr>
            <a:xfrm flipH="1">
              <a:off x="-187100" y="-128150"/>
              <a:ext cx="1022100" cy="185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22"/>
            <p:cNvCxnSpPr/>
            <p:nvPr/>
          </p:nvCxnSpPr>
          <p:spPr>
            <a:xfrm rot="10800000" flipH="1">
              <a:off x="8536825" y="3437025"/>
              <a:ext cx="648000" cy="179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22"/>
            <p:cNvCxnSpPr/>
            <p:nvPr/>
          </p:nvCxnSpPr>
          <p:spPr>
            <a:xfrm>
              <a:off x="-400775" y="4101425"/>
              <a:ext cx="2471700" cy="116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" name="Google Shape;385;p22"/>
          <p:cNvGrpSpPr/>
          <p:nvPr/>
        </p:nvGrpSpPr>
        <p:grpSpPr>
          <a:xfrm>
            <a:off x="-85550" y="209476"/>
            <a:ext cx="8986007" cy="772692"/>
            <a:chOff x="-85550" y="209476"/>
            <a:chExt cx="8986007" cy="772692"/>
          </a:xfrm>
        </p:grpSpPr>
        <p:sp>
          <p:nvSpPr>
            <p:cNvPr id="386" name="Google Shape;386;p22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 rot="-2700000" flipH="1">
              <a:off x="8583171" y="67868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2"/>
            <p:cNvGrpSpPr/>
            <p:nvPr/>
          </p:nvGrpSpPr>
          <p:grpSpPr>
            <a:xfrm>
              <a:off x="-85550" y="215461"/>
              <a:ext cx="648023" cy="648075"/>
              <a:chOff x="16546" y="4513750"/>
              <a:chExt cx="572661" cy="572707"/>
            </a:xfrm>
          </p:grpSpPr>
          <p:sp>
            <p:nvSpPr>
              <p:cNvPr id="389" name="Google Shape;389;p22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 1">
  <p:cSld name="SECTION_HEADER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94" name="Google Shape;394;p2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395" name="Google Shape;395;p2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2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2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2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2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2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5" name="Google Shape;405;p2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406" name="Google Shape;406;p2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7" name="Google Shape;407;p2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2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10" name="Google Shape;410;p2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CUSTOM_10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14" name="Google Shape;414;p24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415" name="Google Shape;415;p24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4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418" name="Google Shape;418;p24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419" name="Google Shape;419;p24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24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422" name="Google Shape;422;p24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4" name="Google Shape;424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24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426" name="Google Shape;426;p24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427" name="Google Shape;427;p24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8" name="Google Shape;428;p24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29" name="Google Shape;429;p24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430" name="Google Shape;430;p24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24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24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24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24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5" name="Google Shape;435;p24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436" name="Google Shape;436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">
  <p:cSld name="CUSTOM_10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25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441" name="Google Shape;441;p25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25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444" name="Google Shape;444;p2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6" name="Google Shape;446;p25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447" name="Google Shape;447;p25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450" name="Google Shape;450;p25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1" name="Google Shape;451;p25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452" name="Google Shape;452;p25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453" name="Google Shape;453;p25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454" name="Google Shape;454;p25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25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56" name="Google Shape;456;p25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57" name="Google Shape;457;p25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458" name="Google Shape;458;p25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9" name="Google Shape;459;p25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0" name="Google Shape;460;p25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1" name="Google Shape;461;p25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25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463" name="Google Shape;463;p2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1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67" name="Google Shape;467;p26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468" name="Google Shape;468;p26"/>
            <p:cNvSpPr/>
            <p:nvPr/>
          </p:nvSpPr>
          <p:spPr>
            <a:xfrm>
              <a:off x="422688" y="131788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48963" y="101773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6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471" name="Google Shape;471;p2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3" name="Google Shape;473;p26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474" name="Google Shape;474;p26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6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477" name="Google Shape;477;p26"/>
            <p:cNvSpPr/>
            <p:nvPr/>
          </p:nvSpPr>
          <p:spPr>
            <a:xfrm>
              <a:off x="-2218609" y="-174950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78" name="Google Shape;478;p26"/>
            <p:cNvGrpSpPr/>
            <p:nvPr/>
          </p:nvGrpSpPr>
          <p:grpSpPr>
            <a:xfrm rot="-5400000" flipH="1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479" name="Google Shape;479;p2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" name="Google Shape;481;p26"/>
            <p:cNvSpPr/>
            <p:nvPr/>
          </p:nvSpPr>
          <p:spPr>
            <a:xfrm rot="10800000" flipH="1">
              <a:off x="8147148" y="2028637"/>
              <a:ext cx="1521858" cy="631929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82" name="Google Shape;482;p26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483" name="Google Shape;483;p2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2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2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2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8" name="Google Shape;488;p2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7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92" name="Google Shape;492;p27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493" name="Google Shape;493;p27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27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27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7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497" name="Google Shape;497;p27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3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 2">
  <p:cSld name="SECTION_HEADER_2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05" name="Google Shape;505;p29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506" name="Google Shape;506;p29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29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29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29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9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9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9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9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9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29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6" name="Google Shape;516;p29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517" name="Google Shape;517;p29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518" name="Google Shape;518;p2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29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521" name="Google Shape;521;p29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 flipH="1">
            <a:off x="-220825" y="-128150"/>
            <a:ext cx="9652400" cy="5391775"/>
            <a:chOff x="-467575" y="-128150"/>
            <a:chExt cx="9652400" cy="5391775"/>
          </a:xfrm>
        </p:grpSpPr>
        <p:cxnSp>
          <p:nvCxnSpPr>
            <p:cNvPr id="42" name="Google Shape;42;p4"/>
            <p:cNvCxnSpPr/>
            <p:nvPr/>
          </p:nvCxnSpPr>
          <p:spPr>
            <a:xfrm flipH="1">
              <a:off x="-187100" y="-128150"/>
              <a:ext cx="1022100" cy="185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 rot="10800000" flipH="1">
              <a:off x="8536825" y="3437025"/>
              <a:ext cx="648000" cy="179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467575" y="4101425"/>
              <a:ext cx="2471700" cy="116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oogle Shape;45;p4"/>
          <p:cNvGrpSpPr/>
          <p:nvPr/>
        </p:nvGrpSpPr>
        <p:grpSpPr>
          <a:xfrm flipH="1">
            <a:off x="63544" y="209476"/>
            <a:ext cx="8986007" cy="772692"/>
            <a:chOff x="-85550" y="209476"/>
            <a:chExt cx="8986007" cy="772692"/>
          </a:xfrm>
        </p:grpSpPr>
        <p:sp>
          <p:nvSpPr>
            <p:cNvPr id="46" name="Google Shape;46;p4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2700000" flipH="1">
              <a:off x="8583171" y="67868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-85550" y="215461"/>
              <a:ext cx="648023" cy="648075"/>
              <a:chOff x="16546" y="4513750"/>
              <a:chExt cx="572661" cy="572707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71288" y="4657484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3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1" name="Google Shape;531;p3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532" name="Google Shape;532;p3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535" name="Google Shape;535;p3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538" name="Google Shape;538;p3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3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0" name="Google Shape;540;p3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542" name="Google Shape;542;p3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6" name="Google Shape;546;p3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47" name="Google Shape;547;p3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548" name="Google Shape;548;p3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3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3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3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3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3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3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3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8" name="Google Shape;558;p3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559" name="Google Shape;559;p3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560" name="Google Shape;560;p3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3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563" name="Google Shape;563;p3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3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68" name="Google Shape;568;p3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569" name="Google Shape;569;p3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3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72" name="Google Shape;572;p3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" name="Google Shape;574;p3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75" name="Google Shape;575;p3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76" name="Google Shape;576;p3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3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3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3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3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81" name="Google Shape;581;p3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2" name="Google Shape;582;p3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583" name="Google Shape;583;p3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5" name="Google Shape;585;p3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6" name="Google Shape;586;p3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587" name="Google Shape;587;p3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3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590" name="Google Shape;590;p3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3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3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3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3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95" name="Google Shape;595;p3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596" name="Google Shape;596;p3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3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3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604" name="Google Shape;604;p3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605" name="Google Shape;605;p3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606" name="Google Shape;606;p3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3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609" name="Google Shape;609;p3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1" name="Google Shape;611;p3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612" name="Google Shape;612;p3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3" name="Google Shape;613;p3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614" name="Google Shape;614;p3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" name="Google Shape;616;p3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7" name="Google Shape;617;p3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618" name="Google Shape;618;p3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3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3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3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3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3" name="Google Shape;623;p3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624" name="Google Shape;624;p3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3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29" name="Google Shape;629;p3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630" name="Google Shape;630;p3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631" name="Google Shape;631;p3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3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3" name="Google Shape;633;p3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3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635" name="Google Shape;635;p3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636" name="Google Shape;636;p3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8" name="Google Shape;638;p3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39" name="Google Shape;639;p3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640" name="Google Shape;640;p3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3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3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3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3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5" name="Google Shape;645;p3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646" name="Google Shape;646;p3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647" name="Google Shape;647;p3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3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650" name="Google Shape;650;p3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2" name="Google Shape;652;p3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653" name="Google Shape;653;p3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3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3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9" name="Google Shape;659;p3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60" name="Google Shape;660;p3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661" name="Google Shape;661;p3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662" name="Google Shape;662;p3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665" name="Google Shape;665;p3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7" name="Google Shape;667;p3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668" name="Google Shape;668;p3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9" name="Google Shape;669;p3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670" name="Google Shape;670;p3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2" name="Google Shape;672;p3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73" name="Google Shape;673;p3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674" name="Google Shape;674;p3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677" name="Google Shape;677;p3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3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3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3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3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82" name="Google Shape;682;p3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683" name="Google Shape;683;p3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688" name="Google Shape;688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3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0" name="Google Shape;690;p3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692" name="Google Shape;692;p3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695" name="Google Shape;695;p3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96" name="Google Shape;696;p3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3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8" name="Google Shape;698;p3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3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700" name="Google Shape;700;p3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3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2" name="Google Shape;702;p3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3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704" name="Google Shape;704;p3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3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3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3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3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3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3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3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3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3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4" name="Google Shape;714;p3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15" name="Google Shape;715;p3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716" name="Google Shape;716;p3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717" name="Google Shape;717;p3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718" name="Google Shape;718;p3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0" name="Google Shape;720;p3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721" name="Google Shape;721;p3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3" name="Google Shape;723;p3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724" name="Google Shape;724;p3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29" name="Google Shape;729;p3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3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731" name="Google Shape;731;p3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732" name="Google Shape;732;p3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3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3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5" name="Google Shape;735;p3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736" name="Google Shape;736;p3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3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8" name="Google Shape;738;p3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3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740" name="Google Shape;740;p3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3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3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744" name="Google Shape;744;p3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3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3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3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3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3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3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3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3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3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54" name="Google Shape;754;p3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55" name="Google Shape;755;p3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756" name="Google Shape;756;p3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759" name="Google Shape;759;p3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760" name="Google Shape;760;p3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765" name="Google Shape;765;p3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69" name="Google Shape;769;p4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770" name="Google Shape;770;p4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771" name="Google Shape;771;p4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4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3" name="Google Shape;773;p4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4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775" name="Google Shape;775;p4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4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4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4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4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4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4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4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4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4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85" name="Google Shape;785;p4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786" name="Google Shape;786;p4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787" name="Google Shape;787;p4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4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89" name="Google Shape;789;p4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0" name="Google Shape;790;p4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791" name="Google Shape;791;p4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93" name="Google Shape;793;p4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794" name="Google Shape;794;p4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797" name="Google Shape;797;p4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4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801" name="Google Shape;801;p4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4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804" name="Google Shape;804;p4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1"/>
          <p:cNvSpPr txBox="1">
            <a:spLocks noGrp="1"/>
          </p:cNvSpPr>
          <p:nvPr>
            <p:ph type="title" hasCustomPrompt="1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8" name="Google Shape;808;p41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09" name="Google Shape;809;p4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810" name="Google Shape;810;p4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813" name="Google Shape;813;p4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814" name="Google Shape;814;p4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4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816" name="Google Shape;816;p4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4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8" name="Google Shape;818;p4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819" name="Google Shape;819;p4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4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822" name="Google Shape;822;p4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823" name="Google Shape;823;p4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824" name="Google Shape;824;p4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5" name="Google Shape;825;p4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26" name="Google Shape;826;p4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7" name="Google Shape;827;p4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828" name="Google Shape;828;p4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9" name="Google Shape;829;p4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30" name="Google Shape;830;p4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1" name="Google Shape;831;p4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832" name="Google Shape;832;p4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4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34" name="Google Shape;834;p4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835" name="Google Shape;835;p4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4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7" name="Google Shape;837;p4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-400775" y="-128150"/>
            <a:ext cx="9585600" cy="5391775"/>
            <a:chOff x="-400775" y="-128150"/>
            <a:chExt cx="9585600" cy="5391775"/>
          </a:xfrm>
        </p:grpSpPr>
        <p:cxnSp>
          <p:nvCxnSpPr>
            <p:cNvPr id="53" name="Google Shape;53;p5"/>
            <p:cNvCxnSpPr/>
            <p:nvPr/>
          </p:nvCxnSpPr>
          <p:spPr>
            <a:xfrm flipH="1">
              <a:off x="-187100" y="-128150"/>
              <a:ext cx="1022100" cy="185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5"/>
            <p:cNvCxnSpPr/>
            <p:nvPr/>
          </p:nvCxnSpPr>
          <p:spPr>
            <a:xfrm rot="10800000" flipH="1">
              <a:off x="8536825" y="3437025"/>
              <a:ext cx="648000" cy="179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-400775" y="4101425"/>
              <a:ext cx="2471700" cy="116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Google Shape;56;p5"/>
          <p:cNvGrpSpPr/>
          <p:nvPr/>
        </p:nvGrpSpPr>
        <p:grpSpPr>
          <a:xfrm>
            <a:off x="-85550" y="209476"/>
            <a:ext cx="8986007" cy="772692"/>
            <a:chOff x="-85550" y="209476"/>
            <a:chExt cx="8986007" cy="772692"/>
          </a:xfrm>
        </p:grpSpPr>
        <p:sp>
          <p:nvSpPr>
            <p:cNvPr id="57" name="Google Shape;57;p5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2700000" flipH="1">
              <a:off x="8583171" y="67868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>
              <a:off x="-85550" y="215461"/>
              <a:ext cx="648023" cy="648075"/>
              <a:chOff x="16546" y="4513750"/>
              <a:chExt cx="572661" cy="572707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713225" y="3363124"/>
            <a:ext cx="4243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713225" y="1805974"/>
            <a:ext cx="4243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713226" y="1409475"/>
            <a:ext cx="42432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13226" y="2966627"/>
            <a:ext cx="42432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4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3" name="Google Shape;843;p4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4" name="Google Shape;844;p4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4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6" name="Google Shape;846;p4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7" name="Google Shape;847;p4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8" name="Google Shape;848;p4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9" name="Google Shape;849;p4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50" name="Google Shape;850;p4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51" name="Google Shape;851;p4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52" name="Google Shape;852;p4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854" name="Google Shape;854;p4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855" name="Google Shape;855;p4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" name="Google Shape;857;p4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858" name="Google Shape;858;p4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4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861" name="Google Shape;861;p4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3" name="Google Shape;863;p4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864" name="Google Shape;864;p4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865" name="Google Shape;865;p4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4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4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869" name="Google Shape;869;p4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4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4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4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4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4" name="Google Shape;874;p4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875" name="Google Shape;875;p4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4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4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4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4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80" name="Google Shape;880;p4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881" name="Google Shape;881;p4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44"/>
          <p:cNvSpPr txBox="1">
            <a:spLocks noGrp="1"/>
          </p:cNvSpPr>
          <p:nvPr>
            <p:ph type="subTitle" idx="1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887" name="Google Shape;887;p4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888" name="Google Shape;888;p44"/>
            <p:cNvSpPr/>
            <p:nvPr/>
          </p:nvSpPr>
          <p:spPr>
            <a:xfrm>
              <a:off x="422688" y="131788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248963" y="101773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0" name="Google Shape;890;p4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891" name="Google Shape;891;p4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3" name="Google Shape;893;p4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894" name="Google Shape;894;p4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897" name="Google Shape;897;p44"/>
            <p:cNvSpPr/>
            <p:nvPr/>
          </p:nvSpPr>
          <p:spPr>
            <a:xfrm>
              <a:off x="-2218609" y="-174950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8" name="Google Shape;898;p44"/>
            <p:cNvGrpSpPr/>
            <p:nvPr/>
          </p:nvGrpSpPr>
          <p:grpSpPr>
            <a:xfrm rot="-5400000" flipH="1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899" name="Google Shape;899;p4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1" name="Google Shape;901;p44"/>
            <p:cNvSpPr/>
            <p:nvPr/>
          </p:nvSpPr>
          <p:spPr>
            <a:xfrm rot="10800000" flipH="1">
              <a:off x="8147148" y="2028637"/>
              <a:ext cx="1521858" cy="631929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02" name="Google Shape;902;p4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903" name="Google Shape;903;p4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4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4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4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4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8" name="Google Shape;908;p4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5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912" name="Google Shape;912;p4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913" name="Google Shape;913;p4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4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5" name="Google Shape;915;p4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917" name="Google Shape;917;p4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4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4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4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4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4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26" name="Google Shape;926;p4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27" name="Google Shape;927;p4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928" name="Google Shape;928;p4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929" name="Google Shape;929;p4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4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932" name="Google Shape;932;p4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4" name="Google Shape;934;p4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935" name="Google Shape;935;p4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4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938" name="Google Shape;938;p4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939" name="Google Shape;939;p4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4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4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4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4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44" name="Google Shape;944;p4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45" name="Google Shape;945;p4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946" name="Google Shape;946;p4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947" name="Google Shape;947;p4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4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9" name="Google Shape;949;p4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950" name="Google Shape;950;p4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53" name="Google Shape;953;p4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4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4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4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4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58" name="Google Shape;958;p4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59" name="Google Shape;959;p4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60" name="Google Shape;960;p4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961" name="Google Shape;961;p4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962" name="Google Shape;962;p4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4" name="Google Shape;964;p4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965" name="Google Shape;965;p4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7" name="Google Shape;967;p4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968" name="Google Shape;968;p4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971" name="Google Shape;971;p4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972" name="Google Shape;972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" name="Google Shape;974;p4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975" name="Google Shape;975;p4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4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4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4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4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80" name="Google Shape;980;p4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1" name="Google Shape;981;p4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82" name="Google Shape;982;p4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85" name="Google Shape;985;p4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4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4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4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4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4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4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92" name="Google Shape;992;p4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93" name="Google Shape;993;p4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94" name="Google Shape;994;p4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95" name="Google Shape;995;p4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996" name="Google Shape;996;p4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997" name="Google Shape;997;p4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998" name="Google Shape;998;p4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4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1001" name="Google Shape;1001;p4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3" name="Google Shape;1003;p4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1004" name="Google Shape;1004;p4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1007" name="Google Shape;1007;p4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1008" name="Google Shape;1008;p4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4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1011" name="Google Shape;1011;p4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4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4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4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16" name="Google Shape;1016;p4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7" name="Google Shape;1017;p4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18" name="Google Shape;1018;p4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21" name="Google Shape;1021;p4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2" name="Google Shape;1022;p4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23" name="Google Shape;1023;p4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4" name="Google Shape;1024;p4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25" name="Google Shape;1025;p4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6" name="Google Shape;1026;p4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4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1028" name="Google Shape;1028;p4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1029" name="Google Shape;1029;p4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1032" name="Google Shape;1032;p4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4" name="Google Shape;1034;p4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1035" name="Google Shape;1035;p4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1036" name="Google Shape;1036;p4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037" name="Google Shape;1037;p4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4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39" name="Google Shape;1039;p4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0" name="Google Shape;1040;p4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1041" name="Google Shape;1041;p4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4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43" name="Google Shape;1043;p4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4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45" name="Google Shape;1045;p4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1046" name="Google Shape;1046;p4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4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1049" name="Google Shape;1049;p4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4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4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4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4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4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4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4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4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4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61" name="Google Shape;1061;p5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1062" name="Google Shape;1062;p5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5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1065" name="Google Shape;1065;p5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1066" name="Google Shape;1066;p5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1069" name="Google Shape;1069;p5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1" name="Google Shape;1071;p5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5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1073" name="Google Shape;1073;p5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1074" name="Google Shape;1074;p5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" name="Google Shape;1075;p5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076" name="Google Shape;1076;p5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1077" name="Google Shape;1077;p5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8" name="Google Shape;1078;p5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9" name="Google Shape;1079;p5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0" name="Google Shape;1080;p5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1" name="Google Shape;1081;p5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82" name="Google Shape;1082;p5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1083" name="Google Shape;1083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87" name="Google Shape;1087;p5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1088" name="Google Shape;1088;p5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5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1091" name="Google Shape;1091;p5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3" name="Google Shape;1093;p5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1094" name="Google Shape;1094;p5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5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1097" name="Google Shape;1097;p5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98" name="Google Shape;1098;p5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1099" name="Google Shape;1099;p5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1100" name="Google Shape;1100;p5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1101" name="Google Shape;1101;p5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5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03" name="Google Shape;1103;p5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04" name="Google Shape;1104;p5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1105" name="Google Shape;1105;p5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6" name="Google Shape;1106;p5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7" name="Google Shape;1107;p5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8" name="Google Shape;1108;p5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9" name="Google Shape;1109;p5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10" name="Google Shape;1110;p5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16546" y="86979"/>
            <a:ext cx="9186506" cy="4999478"/>
            <a:chOff x="16546" y="86979"/>
            <a:chExt cx="9186506" cy="4999478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8390667" y="86979"/>
              <a:ext cx="812385" cy="727017"/>
              <a:chOff x="995678" y="3460637"/>
              <a:chExt cx="502403" cy="449580"/>
            </a:xfrm>
          </p:grpSpPr>
          <p:sp>
            <p:nvSpPr>
              <p:cNvPr id="71" name="Google Shape;71;p6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6"/>
            <p:cNvSpPr/>
            <p:nvPr/>
          </p:nvSpPr>
          <p:spPr>
            <a:xfrm flipH="1">
              <a:off x="8480120" y="101772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2700000" flipH="1">
              <a:off x="8632521" y="148693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16546" y="4513750"/>
              <a:ext cx="572661" cy="572707"/>
              <a:chOff x="16546" y="4513750"/>
              <a:chExt cx="572661" cy="572707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80;p6"/>
          <p:cNvGrpSpPr/>
          <p:nvPr/>
        </p:nvGrpSpPr>
        <p:grpSpPr>
          <a:xfrm>
            <a:off x="-66900" y="-20050"/>
            <a:ext cx="9245075" cy="5223675"/>
            <a:chOff x="-66900" y="-20050"/>
            <a:chExt cx="9245075" cy="5223675"/>
          </a:xfrm>
        </p:grpSpPr>
        <p:cxnSp>
          <p:nvCxnSpPr>
            <p:cNvPr id="81" name="Google Shape;81;p6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6"/>
            <p:cNvCxnSpPr/>
            <p:nvPr/>
          </p:nvCxnSpPr>
          <p:spPr>
            <a:xfrm rot="10800000" flipH="1">
              <a:off x="8503475" y="3446825"/>
              <a:ext cx="674700" cy="175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5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5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hu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hu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hu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hu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hu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hu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hu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hu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15" name="Google Shape;1115;p5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5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1117" name="Google Shape;1117;p5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1118" name="Google Shape;1118;p5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0" name="Google Shape;1120;p5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1121" name="Google Shape;1121;p5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5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1125" name="Google Shape;1125;p5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7" name="Google Shape;1127;p5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1128" name="Google Shape;1128;p5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0" name="Google Shape;1130;p5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1131" name="Google Shape;1131;p5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32" name="Google Shape;1132;p5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1133" name="Google Shape;1133;p5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5" name="Google Shape;1135;p5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36" name="Google Shape;1136;p5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1137" name="Google Shape;1137;p5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5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1140" name="Google Shape;1140;p5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5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5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5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5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45" name="Google Shape;1145;p5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1146" name="Google Shape;1146;p5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5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1151" name="Google Shape;1151;p5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5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1154" name="Google Shape;1154;p5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5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1157" name="Google Shape;1157;p5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1160" name="Google Shape;1160;p5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1161" name="Google Shape;1161;p5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3" name="Google Shape;1163;p5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1164" name="Google Shape;1164;p5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5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5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5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5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69" name="Google Shape;1169;p5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0" name="Google Shape;1170;p5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1" name="Google Shape;1171;p5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7"/>
          <p:cNvGrpSpPr/>
          <p:nvPr/>
        </p:nvGrpSpPr>
        <p:grpSpPr>
          <a:xfrm>
            <a:off x="67417" y="194591"/>
            <a:ext cx="1084595" cy="4826329"/>
            <a:chOff x="67417" y="194591"/>
            <a:chExt cx="1084595" cy="4826329"/>
          </a:xfrm>
        </p:grpSpPr>
        <p:sp>
          <p:nvSpPr>
            <p:cNvPr id="85" name="Google Shape;85;p7"/>
            <p:cNvSpPr/>
            <p:nvPr/>
          </p:nvSpPr>
          <p:spPr>
            <a:xfrm flipH="1">
              <a:off x="274438" y="194591"/>
              <a:ext cx="398332" cy="344917"/>
            </a:xfrm>
            <a:custGeom>
              <a:avLst/>
              <a:gdLst/>
              <a:ahLst/>
              <a:cxnLst/>
              <a:rect l="l" t="t" r="r" b="b"/>
              <a:pathLst>
                <a:path w="4727" h="4093" extrusionOk="0">
                  <a:moveTo>
                    <a:pt x="1229" y="1"/>
                  </a:moveTo>
                  <a:cubicBezTo>
                    <a:pt x="776" y="1"/>
                    <a:pt x="351" y="274"/>
                    <a:pt x="167" y="690"/>
                  </a:cubicBezTo>
                  <a:cubicBezTo>
                    <a:pt x="0" y="1078"/>
                    <a:pt x="48" y="1490"/>
                    <a:pt x="246" y="1799"/>
                  </a:cubicBezTo>
                  <a:lnTo>
                    <a:pt x="1592" y="3952"/>
                  </a:lnTo>
                  <a:cubicBezTo>
                    <a:pt x="1648" y="4044"/>
                    <a:pt x="1743" y="4093"/>
                    <a:pt x="1842" y="4093"/>
                  </a:cubicBezTo>
                  <a:cubicBezTo>
                    <a:pt x="1897" y="4093"/>
                    <a:pt x="1953" y="4078"/>
                    <a:pt x="2003" y="4047"/>
                  </a:cubicBezTo>
                  <a:lnTo>
                    <a:pt x="4157" y="2701"/>
                  </a:lnTo>
                  <a:cubicBezTo>
                    <a:pt x="4465" y="2503"/>
                    <a:pt x="4687" y="2163"/>
                    <a:pt x="4711" y="1735"/>
                  </a:cubicBezTo>
                  <a:cubicBezTo>
                    <a:pt x="4727" y="1268"/>
                    <a:pt x="4450" y="825"/>
                    <a:pt x="4022" y="635"/>
                  </a:cubicBezTo>
                  <a:cubicBezTo>
                    <a:pt x="3903" y="583"/>
                    <a:pt x="3780" y="561"/>
                    <a:pt x="3658" y="561"/>
                  </a:cubicBezTo>
                  <a:cubicBezTo>
                    <a:pt x="3056" y="561"/>
                    <a:pt x="2470" y="1086"/>
                    <a:pt x="2470" y="1086"/>
                  </a:cubicBezTo>
                  <a:cubicBezTo>
                    <a:pt x="2470" y="1086"/>
                    <a:pt x="2035" y="25"/>
                    <a:pt x="1267" y="1"/>
                  </a:cubicBezTo>
                  <a:cubicBezTo>
                    <a:pt x="1254" y="1"/>
                    <a:pt x="1242" y="1"/>
                    <a:pt x="12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>
              <a:off x="895080" y="308437"/>
              <a:ext cx="256932" cy="231068"/>
            </a:xfrm>
            <a:custGeom>
              <a:avLst/>
              <a:gdLst/>
              <a:ahLst/>
              <a:cxnLst/>
              <a:rect l="l" t="t" r="r" b="b"/>
              <a:pathLst>
                <a:path w="3049" h="2742" extrusionOk="0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7"/>
            <p:cNvGrpSpPr/>
            <p:nvPr/>
          </p:nvGrpSpPr>
          <p:grpSpPr>
            <a:xfrm>
              <a:off x="67417" y="4293904"/>
              <a:ext cx="812385" cy="727017"/>
              <a:chOff x="995678" y="3460637"/>
              <a:chExt cx="502403" cy="449580"/>
            </a:xfrm>
          </p:grpSpPr>
          <p:sp>
            <p:nvSpPr>
              <p:cNvPr id="88" name="Google Shape;88;p7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7"/>
          <p:cNvGrpSpPr/>
          <p:nvPr/>
        </p:nvGrpSpPr>
        <p:grpSpPr>
          <a:xfrm>
            <a:off x="-20650" y="-53450"/>
            <a:ext cx="9566125" cy="2912400"/>
            <a:chOff x="-20650" y="-53450"/>
            <a:chExt cx="9566125" cy="2912400"/>
          </a:xfrm>
        </p:grpSpPr>
        <p:cxnSp>
          <p:nvCxnSpPr>
            <p:cNvPr id="93" name="Google Shape;93;p7"/>
            <p:cNvCxnSpPr/>
            <p:nvPr/>
          </p:nvCxnSpPr>
          <p:spPr>
            <a:xfrm>
              <a:off x="7693875" y="-53450"/>
              <a:ext cx="1851600" cy="291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7"/>
            <p:cNvCxnSpPr/>
            <p:nvPr/>
          </p:nvCxnSpPr>
          <p:spPr>
            <a:xfrm flipH="1">
              <a:off x="-20650" y="-53450"/>
              <a:ext cx="1102800" cy="132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713225" y="11362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713225" y="1708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8"/>
          <p:cNvGrpSpPr/>
          <p:nvPr/>
        </p:nvGrpSpPr>
        <p:grpSpPr>
          <a:xfrm>
            <a:off x="-66900" y="-20050"/>
            <a:ext cx="9280825" cy="1075500"/>
            <a:chOff x="-66900" y="-20050"/>
            <a:chExt cx="9280825" cy="1075500"/>
          </a:xfrm>
        </p:grpSpPr>
        <p:cxnSp>
          <p:nvCxnSpPr>
            <p:cNvPr id="100" name="Google Shape;100;p8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8"/>
            <p:cNvCxnSpPr/>
            <p:nvPr/>
          </p:nvCxnSpPr>
          <p:spPr>
            <a:xfrm rot="10800000">
              <a:off x="6474025" y="50"/>
              <a:ext cx="2739900" cy="105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 flipH="1">
            <a:off x="187039" y="177836"/>
            <a:ext cx="9702543" cy="4787815"/>
            <a:chOff x="-752736" y="193699"/>
            <a:chExt cx="9702543" cy="4787815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309148" y="202191"/>
              <a:ext cx="8506276" cy="4779323"/>
              <a:chOff x="309148" y="202191"/>
              <a:chExt cx="8506276" cy="4779323"/>
            </a:xfrm>
          </p:grpSpPr>
          <p:grpSp>
            <p:nvGrpSpPr>
              <p:cNvPr id="105" name="Google Shape;105;p8"/>
              <p:cNvGrpSpPr/>
              <p:nvPr/>
            </p:nvGrpSpPr>
            <p:grpSpPr>
              <a:xfrm>
                <a:off x="309148" y="4226472"/>
                <a:ext cx="808155" cy="755042"/>
                <a:chOff x="1169100" y="1853651"/>
                <a:chExt cx="581867" cy="543626"/>
              </a:xfrm>
            </p:grpSpPr>
            <p:sp>
              <p:nvSpPr>
                <p:cNvPr id="106" name="Google Shape;106;p8"/>
                <p:cNvSpPr/>
                <p:nvPr/>
              </p:nvSpPr>
              <p:spPr>
                <a:xfrm flipH="1">
                  <a:off x="1169100" y="1853651"/>
                  <a:ext cx="581867" cy="543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 extrusionOk="0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8"/>
                <p:cNvSpPr/>
                <p:nvPr/>
              </p:nvSpPr>
              <p:spPr>
                <a:xfrm flipH="1">
                  <a:off x="1275867" y="1940868"/>
                  <a:ext cx="309009" cy="340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 extrusionOk="0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8"/>
                <p:cNvSpPr/>
                <p:nvPr/>
              </p:nvSpPr>
              <p:spPr>
                <a:xfrm flipH="1">
                  <a:off x="1533389" y="1970446"/>
                  <a:ext cx="116795" cy="27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 extrusionOk="0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" name="Google Shape;109;p8"/>
              <p:cNvGrpSpPr/>
              <p:nvPr/>
            </p:nvGrpSpPr>
            <p:grpSpPr>
              <a:xfrm>
                <a:off x="8046146" y="202191"/>
                <a:ext cx="769278" cy="674581"/>
                <a:chOff x="1565409" y="2345016"/>
                <a:chExt cx="769278" cy="674581"/>
              </a:xfrm>
            </p:grpSpPr>
            <p:sp>
              <p:nvSpPr>
                <p:cNvPr id="110" name="Google Shape;110;p8"/>
                <p:cNvSpPr/>
                <p:nvPr/>
              </p:nvSpPr>
              <p:spPr>
                <a:xfrm flipH="1">
                  <a:off x="1565409" y="2345016"/>
                  <a:ext cx="769278" cy="67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9" h="8005" extrusionOk="0">
                      <a:moveTo>
                        <a:pt x="4559" y="0"/>
                      </a:moveTo>
                      <a:cubicBezTo>
                        <a:pt x="3977" y="0"/>
                        <a:pt x="3386" y="127"/>
                        <a:pt x="2827" y="396"/>
                      </a:cubicBezTo>
                      <a:cubicBezTo>
                        <a:pt x="840" y="1354"/>
                        <a:pt x="0" y="3745"/>
                        <a:pt x="958" y="5740"/>
                      </a:cubicBezTo>
                      <a:cubicBezTo>
                        <a:pt x="1647" y="7169"/>
                        <a:pt x="3078" y="8005"/>
                        <a:pt x="4566" y="8005"/>
                      </a:cubicBezTo>
                      <a:cubicBezTo>
                        <a:pt x="5147" y="8005"/>
                        <a:pt x="5736" y="7877"/>
                        <a:pt x="6294" y="7608"/>
                      </a:cubicBezTo>
                      <a:cubicBezTo>
                        <a:pt x="8289" y="6650"/>
                        <a:pt x="9129" y="4260"/>
                        <a:pt x="8171" y="2273"/>
                      </a:cubicBezTo>
                      <a:cubicBezTo>
                        <a:pt x="7481" y="837"/>
                        <a:pt x="6051" y="0"/>
                        <a:pt x="4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8"/>
                <p:cNvSpPr/>
                <p:nvPr/>
              </p:nvSpPr>
              <p:spPr>
                <a:xfrm flipH="1">
                  <a:off x="1702850" y="2611218"/>
                  <a:ext cx="425719" cy="29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3547" extrusionOk="0">
                      <a:moveTo>
                        <a:pt x="4458" y="0"/>
                      </a:moveTo>
                      <a:lnTo>
                        <a:pt x="1" y="2146"/>
                      </a:lnTo>
                      <a:cubicBezTo>
                        <a:pt x="428" y="3029"/>
                        <a:pt x="1314" y="3547"/>
                        <a:pt x="2235" y="3547"/>
                      </a:cubicBezTo>
                      <a:cubicBezTo>
                        <a:pt x="2594" y="3547"/>
                        <a:pt x="2958" y="3468"/>
                        <a:pt x="3302" y="3301"/>
                      </a:cubicBezTo>
                      <a:cubicBezTo>
                        <a:pt x="4537" y="2708"/>
                        <a:pt x="5052" y="1227"/>
                        <a:pt x="4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8"/>
                <p:cNvSpPr/>
                <p:nvPr/>
              </p:nvSpPr>
              <p:spPr>
                <a:xfrm flipH="1">
                  <a:off x="1732175" y="2709305"/>
                  <a:ext cx="324346" cy="20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9" h="2393" extrusionOk="0">
                      <a:moveTo>
                        <a:pt x="3036" y="0"/>
                      </a:moveTo>
                      <a:cubicBezTo>
                        <a:pt x="2566" y="0"/>
                        <a:pt x="2066" y="109"/>
                        <a:pt x="1584" y="340"/>
                      </a:cubicBezTo>
                      <a:cubicBezTo>
                        <a:pt x="808" y="712"/>
                        <a:pt x="254" y="1322"/>
                        <a:pt x="1" y="1971"/>
                      </a:cubicBezTo>
                      <a:cubicBezTo>
                        <a:pt x="407" y="2245"/>
                        <a:pt x="887" y="2393"/>
                        <a:pt x="1378" y="2393"/>
                      </a:cubicBezTo>
                      <a:cubicBezTo>
                        <a:pt x="1739" y="2393"/>
                        <a:pt x="2106" y="2313"/>
                        <a:pt x="2455" y="2145"/>
                      </a:cubicBezTo>
                      <a:cubicBezTo>
                        <a:pt x="3270" y="1757"/>
                        <a:pt x="3777" y="966"/>
                        <a:pt x="3848" y="119"/>
                      </a:cubicBezTo>
                      <a:cubicBezTo>
                        <a:pt x="3596" y="41"/>
                        <a:pt x="3322" y="0"/>
                        <a:pt x="30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 flipH="1">
                  <a:off x="2040425" y="2545152"/>
                  <a:ext cx="222213" cy="214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4" extrusionOk="0">
                      <a:moveTo>
                        <a:pt x="841" y="0"/>
                      </a:moveTo>
                      <a:cubicBezTo>
                        <a:pt x="750" y="0"/>
                        <a:pt x="665" y="75"/>
                        <a:pt x="665" y="183"/>
                      </a:cubicBezTo>
                      <a:lnTo>
                        <a:pt x="673" y="863"/>
                      </a:lnTo>
                      <a:lnTo>
                        <a:pt x="119" y="1251"/>
                      </a:lnTo>
                      <a:cubicBezTo>
                        <a:pt x="0" y="1338"/>
                        <a:pt x="24" y="1520"/>
                        <a:pt x="167" y="1568"/>
                      </a:cubicBezTo>
                      <a:lnTo>
                        <a:pt x="816" y="1766"/>
                      </a:lnTo>
                      <a:lnTo>
                        <a:pt x="1014" y="2415"/>
                      </a:lnTo>
                      <a:cubicBezTo>
                        <a:pt x="1041" y="2498"/>
                        <a:pt x="1115" y="2543"/>
                        <a:pt x="1188" y="2543"/>
                      </a:cubicBezTo>
                      <a:cubicBezTo>
                        <a:pt x="1241" y="2543"/>
                        <a:pt x="1294" y="2520"/>
                        <a:pt x="1330" y="2470"/>
                      </a:cubicBezTo>
                      <a:lnTo>
                        <a:pt x="1726" y="1916"/>
                      </a:lnTo>
                      <a:lnTo>
                        <a:pt x="2407" y="1924"/>
                      </a:lnTo>
                      <a:cubicBezTo>
                        <a:pt x="2550" y="1924"/>
                        <a:pt x="2637" y="1758"/>
                        <a:pt x="2550" y="1639"/>
                      </a:cubicBezTo>
                      <a:lnTo>
                        <a:pt x="2146" y="1093"/>
                      </a:lnTo>
                      <a:lnTo>
                        <a:pt x="2360" y="452"/>
                      </a:lnTo>
                      <a:cubicBezTo>
                        <a:pt x="2400" y="330"/>
                        <a:pt x="2314" y="220"/>
                        <a:pt x="2199" y="220"/>
                      </a:cubicBezTo>
                      <a:cubicBezTo>
                        <a:pt x="2179" y="220"/>
                        <a:pt x="2159" y="223"/>
                        <a:pt x="2138" y="230"/>
                      </a:cubicBezTo>
                      <a:lnTo>
                        <a:pt x="1497" y="444"/>
                      </a:lnTo>
                      <a:lnTo>
                        <a:pt x="950" y="40"/>
                      </a:lnTo>
                      <a:cubicBezTo>
                        <a:pt x="916" y="13"/>
                        <a:pt x="87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 flipH="1">
                  <a:off x="1752905" y="2401054"/>
                  <a:ext cx="222213" cy="2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9" extrusionOk="0">
                      <a:moveTo>
                        <a:pt x="864" y="0"/>
                      </a:moveTo>
                      <a:cubicBezTo>
                        <a:pt x="773" y="0"/>
                        <a:pt x="689" y="73"/>
                        <a:pt x="689" y="175"/>
                      </a:cubicBezTo>
                      <a:lnTo>
                        <a:pt x="681" y="855"/>
                      </a:lnTo>
                      <a:lnTo>
                        <a:pt x="119" y="1243"/>
                      </a:lnTo>
                      <a:cubicBezTo>
                        <a:pt x="1" y="1323"/>
                        <a:pt x="24" y="1513"/>
                        <a:pt x="167" y="1552"/>
                      </a:cubicBezTo>
                      <a:lnTo>
                        <a:pt x="816" y="1766"/>
                      </a:lnTo>
                      <a:lnTo>
                        <a:pt x="1006" y="2423"/>
                      </a:lnTo>
                      <a:cubicBezTo>
                        <a:pt x="1029" y="2503"/>
                        <a:pt x="1103" y="2549"/>
                        <a:pt x="1177" y="2549"/>
                      </a:cubicBezTo>
                      <a:cubicBezTo>
                        <a:pt x="1228" y="2549"/>
                        <a:pt x="1279" y="2527"/>
                        <a:pt x="1315" y="2478"/>
                      </a:cubicBezTo>
                      <a:lnTo>
                        <a:pt x="1719" y="1924"/>
                      </a:lnTo>
                      <a:lnTo>
                        <a:pt x="2399" y="1948"/>
                      </a:lnTo>
                      <a:cubicBezTo>
                        <a:pt x="2550" y="1948"/>
                        <a:pt x="2637" y="1782"/>
                        <a:pt x="2550" y="1663"/>
                      </a:cubicBezTo>
                      <a:lnTo>
                        <a:pt x="2154" y="1117"/>
                      </a:lnTo>
                      <a:lnTo>
                        <a:pt x="2376" y="475"/>
                      </a:lnTo>
                      <a:cubicBezTo>
                        <a:pt x="2423" y="353"/>
                        <a:pt x="2330" y="236"/>
                        <a:pt x="2213" y="236"/>
                      </a:cubicBezTo>
                      <a:cubicBezTo>
                        <a:pt x="2194" y="236"/>
                        <a:pt x="2174" y="239"/>
                        <a:pt x="2154" y="246"/>
                      </a:cubicBezTo>
                      <a:lnTo>
                        <a:pt x="1513" y="452"/>
                      </a:lnTo>
                      <a:lnTo>
                        <a:pt x="974" y="40"/>
                      </a:lnTo>
                      <a:cubicBezTo>
                        <a:pt x="940" y="12"/>
                        <a:pt x="901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" name="Google Shape;115;p8"/>
            <p:cNvGrpSpPr/>
            <p:nvPr/>
          </p:nvGrpSpPr>
          <p:grpSpPr>
            <a:xfrm>
              <a:off x="-752736" y="193699"/>
              <a:ext cx="1934328" cy="1789007"/>
              <a:chOff x="4113000" y="1745425"/>
              <a:chExt cx="1077500" cy="996550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4119725" y="1787300"/>
                <a:ext cx="1064450" cy="954675"/>
              </a:xfrm>
              <a:custGeom>
                <a:avLst/>
                <a:gdLst/>
                <a:ahLst/>
                <a:cxnLst/>
                <a:rect l="l" t="t" r="r" b="b"/>
                <a:pathLst>
                  <a:path w="42578" h="38187" extrusionOk="0">
                    <a:moveTo>
                      <a:pt x="20250" y="0"/>
                    </a:moveTo>
                    <a:cubicBezTo>
                      <a:pt x="19440" y="0"/>
                      <a:pt x="18614" y="398"/>
                      <a:pt x="18233" y="1019"/>
                    </a:cubicBezTo>
                    <a:lnTo>
                      <a:pt x="9" y="29694"/>
                    </a:lnTo>
                    <a:cubicBezTo>
                      <a:pt x="9" y="29694"/>
                      <a:pt x="1" y="31174"/>
                      <a:pt x="9" y="31404"/>
                    </a:cubicBezTo>
                    <a:cubicBezTo>
                      <a:pt x="25" y="31934"/>
                      <a:pt x="420" y="32393"/>
                      <a:pt x="1093" y="32576"/>
                    </a:cubicBezTo>
                    <a:lnTo>
                      <a:pt x="21725" y="38109"/>
                    </a:lnTo>
                    <a:cubicBezTo>
                      <a:pt x="21917" y="38162"/>
                      <a:pt x="22118" y="38186"/>
                      <a:pt x="22319" y="38186"/>
                    </a:cubicBezTo>
                    <a:cubicBezTo>
                      <a:pt x="23127" y="38186"/>
                      <a:pt x="23949" y="37788"/>
                      <a:pt x="24329" y="37167"/>
                    </a:cubicBezTo>
                    <a:lnTo>
                      <a:pt x="42356" y="7487"/>
                    </a:lnTo>
                    <a:cubicBezTo>
                      <a:pt x="42522" y="7226"/>
                      <a:pt x="42578" y="6949"/>
                      <a:pt x="42554" y="6696"/>
                    </a:cubicBezTo>
                    <a:cubicBezTo>
                      <a:pt x="42490" y="6205"/>
                      <a:pt x="42562" y="5199"/>
                      <a:pt x="42562" y="5199"/>
                    </a:cubicBezTo>
                    <a:lnTo>
                      <a:pt x="20846" y="77"/>
                    </a:lnTo>
                    <a:cubicBezTo>
                      <a:pt x="20653" y="25"/>
                      <a:pt x="20452" y="0"/>
                      <a:pt x="20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4113000" y="1745425"/>
                <a:ext cx="1077500" cy="954600"/>
              </a:xfrm>
              <a:custGeom>
                <a:avLst/>
                <a:gdLst/>
                <a:ahLst/>
                <a:cxnLst/>
                <a:rect l="l" t="t" r="r" b="b"/>
                <a:pathLst>
                  <a:path w="43100" h="38184" extrusionOk="0">
                    <a:moveTo>
                      <a:pt x="20526" y="0"/>
                    </a:moveTo>
                    <a:cubicBezTo>
                      <a:pt x="19714" y="0"/>
                      <a:pt x="18884" y="393"/>
                      <a:pt x="18502" y="1016"/>
                    </a:cubicBezTo>
                    <a:lnTo>
                      <a:pt x="476" y="30696"/>
                    </a:lnTo>
                    <a:cubicBezTo>
                      <a:pt x="1" y="31472"/>
                      <a:pt x="397" y="32319"/>
                      <a:pt x="1362" y="32572"/>
                    </a:cubicBezTo>
                    <a:lnTo>
                      <a:pt x="21994" y="38106"/>
                    </a:lnTo>
                    <a:cubicBezTo>
                      <a:pt x="22188" y="38159"/>
                      <a:pt x="22390" y="38184"/>
                      <a:pt x="22594" y="38184"/>
                    </a:cubicBezTo>
                    <a:cubicBezTo>
                      <a:pt x="23400" y="38184"/>
                      <a:pt x="24219" y="37790"/>
                      <a:pt x="24598" y="37164"/>
                    </a:cubicBezTo>
                    <a:lnTo>
                      <a:pt x="42625" y="7492"/>
                    </a:lnTo>
                    <a:cubicBezTo>
                      <a:pt x="43100" y="6708"/>
                      <a:pt x="42704" y="5869"/>
                      <a:pt x="41738" y="5608"/>
                    </a:cubicBezTo>
                    <a:lnTo>
                      <a:pt x="21115" y="74"/>
                    </a:lnTo>
                    <a:cubicBezTo>
                      <a:pt x="20924" y="24"/>
                      <a:pt x="20726" y="0"/>
                      <a:pt x="2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4118350" y="1930925"/>
                <a:ext cx="1063250" cy="772300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30892" extrusionOk="0">
                    <a:moveTo>
                      <a:pt x="42300" y="1"/>
                    </a:moveTo>
                    <a:lnTo>
                      <a:pt x="24273" y="29673"/>
                    </a:lnTo>
                    <a:cubicBezTo>
                      <a:pt x="23919" y="30261"/>
                      <a:pt x="23140" y="30632"/>
                      <a:pt x="22377" y="30632"/>
                    </a:cubicBezTo>
                    <a:cubicBezTo>
                      <a:pt x="22185" y="30632"/>
                      <a:pt x="21994" y="30609"/>
                      <a:pt x="21811" y="30559"/>
                    </a:cubicBezTo>
                    <a:lnTo>
                      <a:pt x="1188" y="25026"/>
                    </a:lnTo>
                    <a:cubicBezTo>
                      <a:pt x="721" y="24907"/>
                      <a:pt x="380" y="24630"/>
                      <a:pt x="246" y="24266"/>
                    </a:cubicBezTo>
                    <a:lnTo>
                      <a:pt x="0" y="24361"/>
                    </a:lnTo>
                    <a:cubicBezTo>
                      <a:pt x="159" y="24796"/>
                      <a:pt x="570" y="25136"/>
                      <a:pt x="1117" y="25287"/>
                    </a:cubicBezTo>
                    <a:lnTo>
                      <a:pt x="21740" y="30813"/>
                    </a:lnTo>
                    <a:cubicBezTo>
                      <a:pt x="21946" y="30868"/>
                      <a:pt x="22152" y="30892"/>
                      <a:pt x="22365" y="30892"/>
                    </a:cubicBezTo>
                    <a:cubicBezTo>
                      <a:pt x="23220" y="30892"/>
                      <a:pt x="24091" y="30472"/>
                      <a:pt x="24495" y="29815"/>
                    </a:cubicBezTo>
                    <a:lnTo>
                      <a:pt x="42530" y="135"/>
                    </a:lnTo>
                    <a:lnTo>
                      <a:pt x="42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4167825" y="1785950"/>
                <a:ext cx="970025" cy="859175"/>
              </a:xfrm>
              <a:custGeom>
                <a:avLst/>
                <a:gdLst/>
                <a:ahLst/>
                <a:cxnLst/>
                <a:rect l="l" t="t" r="r" b="b"/>
                <a:pathLst>
                  <a:path w="38801" h="34367" extrusionOk="0">
                    <a:moveTo>
                      <a:pt x="18477" y="1"/>
                    </a:moveTo>
                    <a:cubicBezTo>
                      <a:pt x="17746" y="1"/>
                      <a:pt x="17001" y="356"/>
                      <a:pt x="16658" y="915"/>
                    </a:cubicBezTo>
                    <a:lnTo>
                      <a:pt x="428" y="27626"/>
                    </a:lnTo>
                    <a:cubicBezTo>
                      <a:pt x="1" y="28331"/>
                      <a:pt x="365" y="29091"/>
                      <a:pt x="1236" y="29320"/>
                    </a:cubicBezTo>
                    <a:lnTo>
                      <a:pt x="19793" y="34300"/>
                    </a:lnTo>
                    <a:cubicBezTo>
                      <a:pt x="19965" y="34345"/>
                      <a:pt x="20144" y="34367"/>
                      <a:pt x="20324" y="34367"/>
                    </a:cubicBezTo>
                    <a:cubicBezTo>
                      <a:pt x="21055" y="34367"/>
                      <a:pt x="21801" y="34012"/>
                      <a:pt x="22144" y="33453"/>
                    </a:cubicBezTo>
                    <a:lnTo>
                      <a:pt x="38374" y="6742"/>
                    </a:lnTo>
                    <a:cubicBezTo>
                      <a:pt x="38801" y="6037"/>
                      <a:pt x="38437" y="5285"/>
                      <a:pt x="37566" y="5048"/>
                    </a:cubicBezTo>
                    <a:lnTo>
                      <a:pt x="33251" y="3892"/>
                    </a:lnTo>
                    <a:lnTo>
                      <a:pt x="32713" y="4770"/>
                    </a:lnTo>
                    <a:cubicBezTo>
                      <a:pt x="32536" y="5061"/>
                      <a:pt x="32157" y="5241"/>
                      <a:pt x="31781" y="5241"/>
                    </a:cubicBezTo>
                    <a:cubicBezTo>
                      <a:pt x="31687" y="5241"/>
                      <a:pt x="31592" y="5230"/>
                      <a:pt x="31502" y="5206"/>
                    </a:cubicBezTo>
                    <a:lnTo>
                      <a:pt x="21946" y="2649"/>
                    </a:lnTo>
                    <a:cubicBezTo>
                      <a:pt x="21503" y="2522"/>
                      <a:pt x="21313" y="2134"/>
                      <a:pt x="21534" y="1778"/>
                    </a:cubicBezTo>
                    <a:lnTo>
                      <a:pt x="22073" y="891"/>
                    </a:lnTo>
                    <a:lnTo>
                      <a:pt x="19009" y="68"/>
                    </a:lnTo>
                    <a:cubicBezTo>
                      <a:pt x="18837" y="22"/>
                      <a:pt x="18657" y="1"/>
                      <a:pt x="18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4459175" y="1890775"/>
                <a:ext cx="579325" cy="365925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4637" extrusionOk="0">
                    <a:moveTo>
                      <a:pt x="6823" y="0"/>
                    </a:moveTo>
                    <a:cubicBezTo>
                      <a:pt x="6293" y="0"/>
                      <a:pt x="5787" y="276"/>
                      <a:pt x="5502" y="744"/>
                    </a:cubicBezTo>
                    <a:lnTo>
                      <a:pt x="277" y="9349"/>
                    </a:lnTo>
                    <a:cubicBezTo>
                      <a:pt x="0" y="9793"/>
                      <a:pt x="238" y="10370"/>
                      <a:pt x="736" y="10505"/>
                    </a:cubicBezTo>
                    <a:lnTo>
                      <a:pt x="15945" y="14582"/>
                    </a:lnTo>
                    <a:cubicBezTo>
                      <a:pt x="16079" y="14619"/>
                      <a:pt x="16215" y="14637"/>
                      <a:pt x="16350" y="14637"/>
                    </a:cubicBezTo>
                    <a:cubicBezTo>
                      <a:pt x="16880" y="14637"/>
                      <a:pt x="17386" y="14361"/>
                      <a:pt x="17671" y="13893"/>
                    </a:cubicBezTo>
                    <a:lnTo>
                      <a:pt x="22904" y="5288"/>
                    </a:lnTo>
                    <a:cubicBezTo>
                      <a:pt x="23173" y="4845"/>
                      <a:pt x="22935" y="4267"/>
                      <a:pt x="22436" y="4132"/>
                    </a:cubicBezTo>
                    <a:lnTo>
                      <a:pt x="7228" y="55"/>
                    </a:lnTo>
                    <a:cubicBezTo>
                      <a:pt x="7094" y="18"/>
                      <a:pt x="6958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4384350" y="2207625"/>
                <a:ext cx="445350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6" extrusionOk="0">
                    <a:moveTo>
                      <a:pt x="816" y="0"/>
                    </a:moveTo>
                    <a:lnTo>
                      <a:pt x="1" y="1346"/>
                    </a:lnTo>
                    <a:lnTo>
                      <a:pt x="16998" y="6136"/>
                    </a:lnTo>
                    <a:lnTo>
                      <a:pt x="17814" y="479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4344375" y="2272525"/>
                <a:ext cx="4453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 extrusionOk="0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9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4304400" y="2337450"/>
                <a:ext cx="4453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 extrusionOk="0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8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4264425" y="2402375"/>
                <a:ext cx="445125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17805" h="6136" extrusionOk="0">
                    <a:moveTo>
                      <a:pt x="815" y="0"/>
                    </a:moveTo>
                    <a:lnTo>
                      <a:pt x="0" y="1346"/>
                    </a:lnTo>
                    <a:lnTo>
                      <a:pt x="16997" y="6136"/>
                    </a:lnTo>
                    <a:lnTo>
                      <a:pt x="17805" y="4798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8"/>
            <p:cNvGrpSpPr/>
            <p:nvPr/>
          </p:nvGrpSpPr>
          <p:grpSpPr>
            <a:xfrm>
              <a:off x="8480120" y="3836104"/>
              <a:ext cx="469686" cy="917745"/>
              <a:chOff x="8480120" y="1379404"/>
              <a:chExt cx="469686" cy="917745"/>
            </a:xfrm>
          </p:grpSpPr>
          <p:sp>
            <p:nvSpPr>
              <p:cNvPr id="126" name="Google Shape;126;p8"/>
              <p:cNvSpPr/>
              <p:nvPr/>
            </p:nvSpPr>
            <p:spPr>
              <a:xfrm flipH="1">
                <a:off x="8480120" y="1978751"/>
                <a:ext cx="354530" cy="318398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 extrusionOk="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rot="-2700000" flipH="1">
                <a:off x="8632521" y="1439559"/>
                <a:ext cx="270932" cy="24333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 extrusionOk="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-206925" y="-40075"/>
            <a:ext cx="9465225" cy="5243725"/>
            <a:chOff x="-206925" y="-40075"/>
            <a:chExt cx="9465225" cy="5243725"/>
          </a:xfrm>
        </p:grpSpPr>
        <p:cxnSp>
          <p:nvCxnSpPr>
            <p:cNvPr id="130" name="Google Shape;130;p9"/>
            <p:cNvCxnSpPr/>
            <p:nvPr/>
          </p:nvCxnSpPr>
          <p:spPr>
            <a:xfrm flipH="1">
              <a:off x="8283000" y="2170950"/>
              <a:ext cx="975300" cy="303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9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3" y="63630"/>
            <a:ext cx="8964525" cy="5079877"/>
            <a:chOff x="3" y="63630"/>
            <a:chExt cx="8964525" cy="5079877"/>
          </a:xfrm>
        </p:grpSpPr>
        <p:grpSp>
          <p:nvGrpSpPr>
            <p:cNvPr id="135" name="Google Shape;135;p9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136" name="Google Shape;136;p9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9"/>
            <p:cNvSpPr/>
            <p:nvPr/>
          </p:nvSpPr>
          <p:spPr>
            <a:xfrm flipH="1">
              <a:off x="124176" y="6363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42;p9"/>
            <p:cNvGrpSpPr/>
            <p:nvPr/>
          </p:nvGrpSpPr>
          <p:grpSpPr>
            <a:xfrm rot="1799961">
              <a:off x="8024802" y="4240323"/>
              <a:ext cx="812401" cy="726986"/>
              <a:chOff x="995678" y="3460637"/>
              <a:chExt cx="502403" cy="449580"/>
            </a:xfrm>
          </p:grpSpPr>
          <p:sp>
            <p:nvSpPr>
              <p:cNvPr id="143" name="Google Shape;143;p9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9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rot="-2700000" flipH="1">
              <a:off x="8583171" y="95923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 flipH="1">
              <a:off x="8503172" y="1633925"/>
              <a:ext cx="282130" cy="253361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7" name="Google Shape;527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5"/>
          <p:cNvSpPr txBox="1">
            <a:spLocks noGrp="1"/>
          </p:cNvSpPr>
          <p:nvPr>
            <p:ph type="ctrTitle"/>
          </p:nvPr>
        </p:nvSpPr>
        <p:spPr>
          <a:xfrm>
            <a:off x="450517" y="2216314"/>
            <a:ext cx="67833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ISMERŐS AJÁNLÁS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GRÁF NEURÁLIS HÁLÓKKAL</a:t>
            </a:r>
            <a:endParaRPr dirty="0"/>
          </a:p>
        </p:txBody>
      </p:sp>
      <p:sp>
        <p:nvSpPr>
          <p:cNvPr id="1177" name="Google Shape;1177;p55"/>
          <p:cNvSpPr txBox="1">
            <a:spLocks noGrp="1"/>
          </p:cNvSpPr>
          <p:nvPr>
            <p:ph type="subTitle" idx="1"/>
          </p:nvPr>
        </p:nvSpPr>
        <p:spPr>
          <a:xfrm>
            <a:off x="449894" y="3140053"/>
            <a:ext cx="4384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Gyömbér Péter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Rikli Szabolcs</a:t>
            </a:r>
            <a:endParaRPr dirty="0"/>
          </a:p>
        </p:txBody>
      </p:sp>
      <p:grpSp>
        <p:nvGrpSpPr>
          <p:cNvPr id="1179" name="Google Shape;1179;p5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1180" name="Google Shape;1180;p5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181" name="Google Shape;1181;p5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5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83" name="Google Shape;1183;p5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4" name="Google Shape;1184;p55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1188" name="Google Shape;1188;p5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5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0" name="Google Shape;1190;p5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55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2" name="Google Shape;1192;p55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1193" name="Google Shape;1193;p5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5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5" name="Google Shape;1195;p55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5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1197" name="Google Shape;1197;p5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1198" name="Google Shape;1198;p5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5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5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5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5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5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5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5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5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5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8" name="Google Shape;1208;p55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4"/>
          <p:cNvSpPr txBox="1">
            <a:spLocks noGrp="1"/>
          </p:cNvSpPr>
          <p:nvPr>
            <p:ph type="ctrTitle"/>
          </p:nvPr>
        </p:nvSpPr>
        <p:spPr>
          <a:xfrm>
            <a:off x="449475" y="2256750"/>
            <a:ext cx="6168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KÖSZÖNJÜK A FIGYELMET!</a:t>
            </a:r>
            <a:endParaRPr/>
          </a:p>
        </p:txBody>
      </p:sp>
      <p:grpSp>
        <p:nvGrpSpPr>
          <p:cNvPr id="1276" name="Google Shape;1276;p64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1277" name="Google Shape;1277;p64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278" name="Google Shape;1278;p64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64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64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64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4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4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64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1285" name="Google Shape;1285;p6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6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7" name="Google Shape;1287;p6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64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9" name="Google Shape;1289;p64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1290" name="Google Shape;1290;p6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64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2" name="Google Shape;1292;p64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64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1294" name="Google Shape;1294;p64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1295" name="Google Shape;1295;p64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64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64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64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64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6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6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6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6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6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05" name="Google Shape;1305;p64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Motiváció</a:t>
            </a:r>
            <a:endParaRPr/>
          </a:p>
        </p:txBody>
      </p:sp>
      <p:sp>
        <p:nvSpPr>
          <p:cNvPr id="1214" name="Google Shape;1214;p56"/>
          <p:cNvSpPr txBox="1"/>
          <p:nvPr/>
        </p:nvSpPr>
        <p:spPr>
          <a:xfrm>
            <a:off x="720000" y="1017725"/>
            <a:ext cx="6875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Növekvő közösségi hálók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Új kapcsolatok felderítése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Közösségek tagjainak összehozása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Hatékonyság növelése érdekében ajánlórendszerek alkalmazása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215" name="Google Shape;12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100" y="2926325"/>
            <a:ext cx="3925793" cy="19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Korábbi megoldások</a:t>
            </a:r>
            <a:endParaRPr/>
          </a:p>
        </p:txBody>
      </p:sp>
      <p:sp>
        <p:nvSpPr>
          <p:cNvPr id="1221" name="Google Shape;1221;p57"/>
          <p:cNvSpPr txBox="1"/>
          <p:nvPr/>
        </p:nvSpPr>
        <p:spPr>
          <a:xfrm>
            <a:off x="720000" y="1017713"/>
            <a:ext cx="68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Főként statisztikai megközelítések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222" name="Google Shape;12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27" y="1531500"/>
            <a:ext cx="3131650" cy="25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00" y="1422075"/>
            <a:ext cx="3884826" cy="29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57"/>
          <p:cNvSpPr txBox="1"/>
          <p:nvPr/>
        </p:nvSpPr>
        <p:spPr>
          <a:xfrm>
            <a:off x="958150" y="4138525"/>
            <a:ext cx="286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Barabási-Albert modell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5" name="Google Shape;1225;p57"/>
          <p:cNvSpPr txBox="1"/>
          <p:nvPr/>
        </p:nvSpPr>
        <p:spPr>
          <a:xfrm>
            <a:off x="4928400" y="4138525"/>
            <a:ext cx="286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PageRank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Architektúra</a:t>
            </a:r>
            <a:endParaRPr/>
          </a:p>
        </p:txBody>
      </p:sp>
      <p:grpSp>
        <p:nvGrpSpPr>
          <p:cNvPr id="1231" name="Google Shape;1231;p58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1232" name="Google Shape;1232;p58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1233" name="Google Shape;1233;p5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5" name="Google Shape;1235;p58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36" name="Google Shape;1236;p58"/>
          <p:cNvSpPr txBox="1"/>
          <p:nvPr/>
        </p:nvSpPr>
        <p:spPr>
          <a:xfrm>
            <a:off x="720000" y="1017725"/>
            <a:ext cx="72774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Node2Vec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Random walk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Gráf csúcsaiból jellemzők kinyerése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VGAE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Kis dimenziójú térbe kódolás, majd abból az eredeti gráf visszaállítása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237" name="Google Shape;12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2894122"/>
            <a:ext cx="5991225" cy="21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Adatkészlet</a:t>
            </a:r>
            <a:endParaRPr/>
          </a:p>
        </p:txBody>
      </p:sp>
      <p:sp>
        <p:nvSpPr>
          <p:cNvPr id="1243" name="Google Shape;1243;p59"/>
          <p:cNvSpPr txBox="1"/>
          <p:nvPr/>
        </p:nvSpPr>
        <p:spPr>
          <a:xfrm>
            <a:off x="720000" y="1017725"/>
            <a:ext cx="68751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SNAP Stanford - Social circles: Facebook</a:t>
            </a:r>
            <a:endParaRPr sz="1800" b="1">
              <a:solidFill>
                <a:srgbClr val="2968D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Felhasználók által, önkéntes kérdőívek alapján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csomópontok: 4039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élek: 88234 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Kizárólag a rendelkezésre álló él listából indultunk ki, egyéb információkra nem építettünk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Tanítás és kiértékelés</a:t>
            </a:r>
            <a:endParaRPr/>
          </a:p>
        </p:txBody>
      </p:sp>
      <p:sp>
        <p:nvSpPr>
          <p:cNvPr id="1249" name="Google Shape;1249;p60"/>
          <p:cNvSpPr txBox="1"/>
          <p:nvPr/>
        </p:nvSpPr>
        <p:spPr>
          <a:xfrm>
            <a:off x="687700" y="1017725"/>
            <a:ext cx="68751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Hiperparaméterek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Node2Vec és a modell paraméterei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Optimalizáció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Weights &amp; Biases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Kiértékelés – ROC</a:t>
            </a: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/</a:t>
            </a:r>
            <a:r>
              <a:rPr lang="hu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AUC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Minden </a:t>
            </a: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halmazban</a:t>
            </a: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negatív</a:t>
            </a: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és</a:t>
            </a: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pozitív</a:t>
            </a: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élek</a:t>
            </a:r>
            <a:endParaRPr lang="en-GB"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Tanítás során a validációs adatra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Tesztelés</a:t>
            </a: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során</a:t>
            </a: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a </a:t>
            </a: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teszt</a:t>
            </a:r>
            <a:r>
              <a:rPr lang="en-GB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adatra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</a:t>
            </a:r>
            <a:endParaRPr/>
          </a:p>
        </p:txBody>
      </p:sp>
      <p:pic>
        <p:nvPicPr>
          <p:cNvPr id="1255" name="Google Shape;12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963" y="1301100"/>
            <a:ext cx="3508675" cy="281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62" y="1301088"/>
            <a:ext cx="3508682" cy="28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61"/>
          <p:cNvSpPr txBox="1"/>
          <p:nvPr/>
        </p:nvSpPr>
        <p:spPr>
          <a:xfrm>
            <a:off x="1081850" y="4114200"/>
            <a:ext cx="286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Baseline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8" name="Google Shape;1258;p61"/>
          <p:cNvSpPr txBox="1"/>
          <p:nvPr/>
        </p:nvSpPr>
        <p:spPr>
          <a:xfrm>
            <a:off x="5058838" y="4114200"/>
            <a:ext cx="286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VGAE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UI</a:t>
            </a:r>
            <a:endParaRPr dirty="0"/>
          </a:p>
        </p:txBody>
      </p:sp>
      <p:pic>
        <p:nvPicPr>
          <p:cNvPr id="1264" name="Google Shape;12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50" y="1529276"/>
            <a:ext cx="7402876" cy="25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Konklúzió</a:t>
            </a:r>
            <a:endParaRPr/>
          </a:p>
        </p:txBody>
      </p:sp>
      <p:sp>
        <p:nvSpPr>
          <p:cNvPr id="1270" name="Google Shape;1270;p63"/>
          <p:cNvSpPr txBox="1"/>
          <p:nvPr/>
        </p:nvSpPr>
        <p:spPr>
          <a:xfrm>
            <a:off x="720000" y="1017725"/>
            <a:ext cx="7277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Megvizsgáltuk egy neurális háló teljesítményét a statisztikai modellekével szemben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Fejlesztési lehetőségek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Kiértékelési módszer javítása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Tanítás nagyobb gráfokon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Networking Services (SNS) Pitch Deck">
  <a:themeElements>
    <a:clrScheme name="Simple Light">
      <a:dk1>
        <a:srgbClr val="191919"/>
      </a:dk1>
      <a:lt1>
        <a:srgbClr val="A4C2F4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Raleway</vt:lpstr>
      <vt:lpstr>Raleway ExtraBold</vt:lpstr>
      <vt:lpstr>Hanken Grotesk</vt:lpstr>
      <vt:lpstr>Nunito Light</vt:lpstr>
      <vt:lpstr>Raleway Black</vt:lpstr>
      <vt:lpstr>Arial</vt:lpstr>
      <vt:lpstr>Baloo 2</vt:lpstr>
      <vt:lpstr>PT Sans</vt:lpstr>
      <vt:lpstr>Poppins</vt:lpstr>
      <vt:lpstr>Anaheim</vt:lpstr>
      <vt:lpstr>Social Networking Services (SNS) Pitch Deck</vt:lpstr>
      <vt:lpstr>Technology Market Research Pitch Deck by Slidesgo</vt:lpstr>
      <vt:lpstr>ISMERŐS AJÁNLÁS  GRÁF NEURÁLIS HÁLÓKKAL</vt:lpstr>
      <vt:lpstr>Motiváció</vt:lpstr>
      <vt:lpstr>Korábbi megoldások</vt:lpstr>
      <vt:lpstr>Architektúra</vt:lpstr>
      <vt:lpstr>Adatkészlet</vt:lpstr>
      <vt:lpstr>Tanítás és kiértékelés</vt:lpstr>
      <vt:lpstr>Eredmények</vt:lpstr>
      <vt:lpstr>UI</vt:lpstr>
      <vt:lpstr>Konklúzió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ISMERŐS AJÁNLÁS  GRÁF NEURÁLIS HÁLÓKKAL</dc:title>
  <cp:lastModifiedBy>Szabolcs Rikli</cp:lastModifiedBy>
  <cp:revision>1</cp:revision>
  <dcterms:modified xsi:type="dcterms:W3CDTF">2023-12-18T08:42:00Z</dcterms:modified>
</cp:coreProperties>
</file>