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  <p:sldMasterId id="214748370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aleway ExtraBold"/>
      <p:bold r:id="rId21"/>
      <p:boldItalic r:id="rId22"/>
    </p:embeddedFont>
    <p:embeddedFont>
      <p:font typeface="Hanken Grotesk"/>
      <p:regular r:id="rId23"/>
      <p:bold r:id="rId24"/>
      <p:italic r:id="rId25"/>
      <p:boldItalic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Anaheim"/>
      <p:regular r:id="rId31"/>
    </p:embeddedFont>
    <p:embeddedFont>
      <p:font typeface="Raleway Black"/>
      <p:bold r:id="rId32"/>
      <p:boldItalic r:id="rId33"/>
    </p:embeddedFont>
    <p:embeddedFont>
      <p:font typeface="Baloo 2"/>
      <p:regular r:id="rId34"/>
      <p:bold r:id="rId35"/>
    </p:embeddedFont>
    <p:embeddedFont>
      <p:font typeface="PT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alewayExtraBold-boldItalic.fntdata"/><Relationship Id="rId21" Type="http://schemas.openxmlformats.org/officeDocument/2006/relationships/font" Target="fonts/RalewayExtraBold-bold.fntdata"/><Relationship Id="rId24" Type="http://schemas.openxmlformats.org/officeDocument/2006/relationships/font" Target="fonts/HankenGrotesk-bold.fntdata"/><Relationship Id="rId23" Type="http://schemas.openxmlformats.org/officeDocument/2006/relationships/font" Target="fonts/HankenGrotesk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ankenGrotesk-boldItalic.fntdata"/><Relationship Id="rId25" Type="http://schemas.openxmlformats.org/officeDocument/2006/relationships/font" Target="fonts/HankenGrotesk-italic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naheim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5.xml"/><Relationship Id="rId33" Type="http://schemas.openxmlformats.org/officeDocument/2006/relationships/font" Target="fonts/RalewayBlack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Black-bold.fntdata"/><Relationship Id="rId13" Type="http://schemas.openxmlformats.org/officeDocument/2006/relationships/slide" Target="slides/slide7.xml"/><Relationship Id="rId35" Type="http://schemas.openxmlformats.org/officeDocument/2006/relationships/font" Target="fonts/Baloo2-bold.fntdata"/><Relationship Id="rId12" Type="http://schemas.openxmlformats.org/officeDocument/2006/relationships/slide" Target="slides/slide6.xml"/><Relationship Id="rId34" Type="http://schemas.openxmlformats.org/officeDocument/2006/relationships/font" Target="fonts/Baloo2-regular.fntdata"/><Relationship Id="rId15" Type="http://schemas.openxmlformats.org/officeDocument/2006/relationships/slide" Target="slides/slide9.xml"/><Relationship Id="rId37" Type="http://schemas.openxmlformats.org/officeDocument/2006/relationships/font" Target="fonts/PTSans-bold.fntdata"/><Relationship Id="rId14" Type="http://schemas.openxmlformats.org/officeDocument/2006/relationships/slide" Target="slides/slide8.xml"/><Relationship Id="rId36" Type="http://schemas.openxmlformats.org/officeDocument/2006/relationships/font" Target="fonts/PTSans-regular.fntdata"/><Relationship Id="rId17" Type="http://schemas.openxmlformats.org/officeDocument/2006/relationships/font" Target="fonts/Raleway-regular.fntdata"/><Relationship Id="rId39" Type="http://schemas.openxmlformats.org/officeDocument/2006/relationships/font" Target="fonts/PT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PTSans-italic.fntdata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2a7c779dfa4_1_1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2a7c779dfa4_1_1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2a7c779dfa4_1_3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2a7c779dfa4_1_3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2a7c779dfa4_1_3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2a7c779dfa4_1_3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2a7c779dfa4_1_1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2a7c779dfa4_1_1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2a7c779dfa4_1_1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2a7c779dfa4_1_1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2a7c779dfa4_1_1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2a7c779dfa4_1_1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2a7c779dfa4_1_1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2a7c779dfa4_1_1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2a7c779dfa4_1_1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2a7c779dfa4_1_1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2a7c779dfa4_1_1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2a7c779dfa4_1_1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2a7c779dfa4_1_1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2a7c779dfa4_1_1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901975" y="1446263"/>
            <a:ext cx="4528800" cy="19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901975" y="3436038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66900" y="-20050"/>
            <a:ext cx="9280825" cy="1075500"/>
            <a:chOff x="-66900" y="-20050"/>
            <a:chExt cx="9280825" cy="1075500"/>
          </a:xfrm>
        </p:grpSpPr>
        <p:cxnSp>
          <p:nvCxnSpPr>
            <p:cNvPr id="12" name="Google Shape;12;p2"/>
            <p:cNvCxnSpPr/>
            <p:nvPr/>
          </p:nvCxnSpPr>
          <p:spPr>
            <a:xfrm flipH="1">
              <a:off x="-66900" y="-20050"/>
              <a:ext cx="1195800" cy="1075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6474025" y="50"/>
              <a:ext cx="2739900" cy="105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1"/>
          <p:cNvGrpSpPr/>
          <p:nvPr/>
        </p:nvGrpSpPr>
        <p:grpSpPr>
          <a:xfrm>
            <a:off x="-247250" y="-20050"/>
            <a:ext cx="9461175" cy="5310475"/>
            <a:chOff x="-247250" y="-20050"/>
            <a:chExt cx="9461175" cy="5310475"/>
          </a:xfrm>
        </p:grpSpPr>
        <p:grpSp>
          <p:nvGrpSpPr>
            <p:cNvPr id="155" name="Google Shape;155;p11"/>
            <p:cNvGrpSpPr/>
            <p:nvPr/>
          </p:nvGrpSpPr>
          <p:grpSpPr>
            <a:xfrm>
              <a:off x="-66900" y="-20050"/>
              <a:ext cx="9280825" cy="1075500"/>
              <a:chOff x="-66900" y="-20050"/>
              <a:chExt cx="9280825" cy="1075500"/>
            </a:xfrm>
          </p:grpSpPr>
          <p:cxnSp>
            <p:nvCxnSpPr>
              <p:cNvPr id="156" name="Google Shape;156;p11"/>
              <p:cNvCxnSpPr/>
              <p:nvPr/>
            </p:nvCxnSpPr>
            <p:spPr>
              <a:xfrm flipH="1">
                <a:off x="-66900" y="-20050"/>
                <a:ext cx="1195800" cy="107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" name="Google Shape;157;p11"/>
              <p:cNvCxnSpPr/>
              <p:nvPr/>
            </p:nvCxnSpPr>
            <p:spPr>
              <a:xfrm rot="10800000">
                <a:off x="6474025" y="50"/>
                <a:ext cx="2739900" cy="1055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8" name="Google Shape;158;p11"/>
            <p:cNvGrpSpPr/>
            <p:nvPr/>
          </p:nvGrpSpPr>
          <p:grpSpPr>
            <a:xfrm rot="10800000">
              <a:off x="-247250" y="4108125"/>
              <a:ext cx="9461175" cy="1182300"/>
              <a:chOff x="-66900" y="-126850"/>
              <a:chExt cx="9461175" cy="1182300"/>
            </a:xfrm>
          </p:grpSpPr>
          <p:cxnSp>
            <p:nvCxnSpPr>
              <p:cNvPr id="159" name="Google Shape;159;p11"/>
              <p:cNvCxnSpPr/>
              <p:nvPr/>
            </p:nvCxnSpPr>
            <p:spPr>
              <a:xfrm flipH="1">
                <a:off x="-66900" y="-20050"/>
                <a:ext cx="1195800" cy="107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11"/>
              <p:cNvCxnSpPr/>
              <p:nvPr/>
            </p:nvCxnSpPr>
            <p:spPr>
              <a:xfrm rot="10800000">
                <a:off x="6654375" y="-126850"/>
                <a:ext cx="2739900" cy="1055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1" name="Google Shape;161;p11"/>
          <p:cNvSpPr txBox="1"/>
          <p:nvPr>
            <p:ph hasCustomPrompt="1" type="title"/>
          </p:nvPr>
        </p:nvSpPr>
        <p:spPr>
          <a:xfrm>
            <a:off x="1284000" y="1730550"/>
            <a:ext cx="6576000" cy="11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2" name="Google Shape;162;p11"/>
          <p:cNvSpPr txBox="1"/>
          <p:nvPr>
            <p:ph idx="1" type="subTitle"/>
          </p:nvPr>
        </p:nvSpPr>
        <p:spPr>
          <a:xfrm>
            <a:off x="1284000" y="2915850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63" name="Google Shape;163;p11"/>
          <p:cNvGrpSpPr/>
          <p:nvPr/>
        </p:nvGrpSpPr>
        <p:grpSpPr>
          <a:xfrm>
            <a:off x="-752736" y="193699"/>
            <a:ext cx="9702543" cy="4787815"/>
            <a:chOff x="-752736" y="193699"/>
            <a:chExt cx="9702543" cy="4787815"/>
          </a:xfrm>
        </p:grpSpPr>
        <p:grpSp>
          <p:nvGrpSpPr>
            <p:cNvPr id="164" name="Google Shape;164;p11"/>
            <p:cNvGrpSpPr/>
            <p:nvPr/>
          </p:nvGrpSpPr>
          <p:grpSpPr>
            <a:xfrm>
              <a:off x="309148" y="202191"/>
              <a:ext cx="8506276" cy="4779323"/>
              <a:chOff x="309148" y="202191"/>
              <a:chExt cx="8506276" cy="4779323"/>
            </a:xfrm>
          </p:grpSpPr>
          <p:grpSp>
            <p:nvGrpSpPr>
              <p:cNvPr id="165" name="Google Shape;165;p11"/>
              <p:cNvGrpSpPr/>
              <p:nvPr/>
            </p:nvGrpSpPr>
            <p:grpSpPr>
              <a:xfrm>
                <a:off x="309148" y="4226472"/>
                <a:ext cx="808155" cy="755042"/>
                <a:chOff x="1169100" y="1853651"/>
                <a:chExt cx="581867" cy="543626"/>
              </a:xfrm>
            </p:grpSpPr>
            <p:sp>
              <p:nvSpPr>
                <p:cNvPr id="166" name="Google Shape;166;p11"/>
                <p:cNvSpPr/>
                <p:nvPr/>
              </p:nvSpPr>
              <p:spPr>
                <a:xfrm flipH="1">
                  <a:off x="1169100" y="1853651"/>
                  <a:ext cx="581867" cy="543626"/>
                </a:xfrm>
                <a:custGeom>
                  <a:rect b="b" l="l" r="r" t="t"/>
                  <a:pathLst>
                    <a:path extrusionOk="0" h="6451" w="6905">
                      <a:moveTo>
                        <a:pt x="3442" y="1"/>
                      </a:moveTo>
                      <a:cubicBezTo>
                        <a:pt x="1874" y="1"/>
                        <a:pt x="499" y="1148"/>
                        <a:pt x="262" y="2752"/>
                      </a:cubicBezTo>
                      <a:cubicBezTo>
                        <a:pt x="1" y="4517"/>
                        <a:pt x="1220" y="6156"/>
                        <a:pt x="2977" y="6417"/>
                      </a:cubicBezTo>
                      <a:cubicBezTo>
                        <a:pt x="3134" y="6440"/>
                        <a:pt x="3290" y="6451"/>
                        <a:pt x="3445" y="6451"/>
                      </a:cubicBezTo>
                      <a:cubicBezTo>
                        <a:pt x="5023" y="6451"/>
                        <a:pt x="6405" y="5302"/>
                        <a:pt x="6643" y="3694"/>
                      </a:cubicBezTo>
                      <a:cubicBezTo>
                        <a:pt x="6904" y="1928"/>
                        <a:pt x="5685" y="290"/>
                        <a:pt x="3919" y="36"/>
                      </a:cubicBezTo>
                      <a:cubicBezTo>
                        <a:pt x="3759" y="12"/>
                        <a:pt x="3599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11"/>
                <p:cNvSpPr/>
                <p:nvPr/>
              </p:nvSpPr>
              <p:spPr>
                <a:xfrm flipH="1">
                  <a:off x="1275867" y="1940868"/>
                  <a:ext cx="309009" cy="340619"/>
                </a:xfrm>
                <a:custGeom>
                  <a:rect b="b" l="l" r="r" t="t"/>
                  <a:pathLst>
                    <a:path extrusionOk="0" h="4042" w="3667">
                      <a:moveTo>
                        <a:pt x="1643" y="1"/>
                      </a:moveTo>
                      <a:cubicBezTo>
                        <a:pt x="1626" y="1"/>
                        <a:pt x="1609" y="3"/>
                        <a:pt x="1592" y="7"/>
                      </a:cubicBezTo>
                      <a:cubicBezTo>
                        <a:pt x="1442" y="46"/>
                        <a:pt x="1426" y="236"/>
                        <a:pt x="1339" y="363"/>
                      </a:cubicBezTo>
                      <a:cubicBezTo>
                        <a:pt x="1117" y="703"/>
                        <a:pt x="824" y="806"/>
                        <a:pt x="413" y="806"/>
                      </a:cubicBezTo>
                      <a:lnTo>
                        <a:pt x="1" y="3268"/>
                      </a:lnTo>
                      <a:lnTo>
                        <a:pt x="302" y="3316"/>
                      </a:lnTo>
                      <a:cubicBezTo>
                        <a:pt x="373" y="3332"/>
                        <a:pt x="547" y="3648"/>
                        <a:pt x="927" y="3712"/>
                      </a:cubicBezTo>
                      <a:lnTo>
                        <a:pt x="2875" y="4036"/>
                      </a:lnTo>
                      <a:cubicBezTo>
                        <a:pt x="2894" y="4040"/>
                        <a:pt x="2914" y="4041"/>
                        <a:pt x="2933" y="4041"/>
                      </a:cubicBezTo>
                      <a:cubicBezTo>
                        <a:pt x="3101" y="4041"/>
                        <a:pt x="3250" y="3921"/>
                        <a:pt x="3278" y="3743"/>
                      </a:cubicBezTo>
                      <a:cubicBezTo>
                        <a:pt x="3310" y="3553"/>
                        <a:pt x="3184" y="3371"/>
                        <a:pt x="2986" y="3340"/>
                      </a:cubicBezTo>
                      <a:lnTo>
                        <a:pt x="2986" y="3340"/>
                      </a:lnTo>
                      <a:cubicBezTo>
                        <a:pt x="3006" y="3343"/>
                        <a:pt x="3026" y="3345"/>
                        <a:pt x="3046" y="3345"/>
                      </a:cubicBezTo>
                      <a:cubicBezTo>
                        <a:pt x="3219" y="3345"/>
                        <a:pt x="3369" y="3224"/>
                        <a:pt x="3397" y="3047"/>
                      </a:cubicBezTo>
                      <a:cubicBezTo>
                        <a:pt x="3429" y="2857"/>
                        <a:pt x="3302" y="2675"/>
                        <a:pt x="3104" y="2643"/>
                      </a:cubicBezTo>
                      <a:lnTo>
                        <a:pt x="3104" y="2643"/>
                      </a:lnTo>
                      <a:cubicBezTo>
                        <a:pt x="3125" y="2646"/>
                        <a:pt x="3145" y="2648"/>
                        <a:pt x="3165" y="2648"/>
                      </a:cubicBezTo>
                      <a:cubicBezTo>
                        <a:pt x="3338" y="2648"/>
                        <a:pt x="3488" y="2528"/>
                        <a:pt x="3516" y="2350"/>
                      </a:cubicBezTo>
                      <a:cubicBezTo>
                        <a:pt x="3548" y="2160"/>
                        <a:pt x="3413" y="1978"/>
                        <a:pt x="3223" y="1946"/>
                      </a:cubicBezTo>
                      <a:lnTo>
                        <a:pt x="3223" y="1946"/>
                      </a:lnTo>
                      <a:cubicBezTo>
                        <a:pt x="3242" y="1949"/>
                        <a:pt x="3260" y="1951"/>
                        <a:pt x="3279" y="1951"/>
                      </a:cubicBezTo>
                      <a:cubicBezTo>
                        <a:pt x="3447" y="1951"/>
                        <a:pt x="3598" y="1825"/>
                        <a:pt x="3627" y="1653"/>
                      </a:cubicBezTo>
                      <a:cubicBezTo>
                        <a:pt x="3666" y="1463"/>
                        <a:pt x="3532" y="1281"/>
                        <a:pt x="3342" y="1250"/>
                      </a:cubicBezTo>
                      <a:lnTo>
                        <a:pt x="1751" y="981"/>
                      </a:lnTo>
                      <a:cubicBezTo>
                        <a:pt x="1830" y="830"/>
                        <a:pt x="1885" y="664"/>
                        <a:pt x="1909" y="498"/>
                      </a:cubicBezTo>
                      <a:cubicBezTo>
                        <a:pt x="1925" y="363"/>
                        <a:pt x="1925" y="221"/>
                        <a:pt x="1846" y="110"/>
                      </a:cubicBezTo>
                      <a:cubicBezTo>
                        <a:pt x="1800" y="44"/>
                        <a:pt x="1722" y="1"/>
                        <a:pt x="1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11"/>
                <p:cNvSpPr/>
                <p:nvPr/>
              </p:nvSpPr>
              <p:spPr>
                <a:xfrm flipH="1">
                  <a:off x="1533389" y="1970446"/>
                  <a:ext cx="116795" cy="272361"/>
                </a:xfrm>
                <a:custGeom>
                  <a:rect b="b" l="l" r="r" t="t"/>
                  <a:pathLst>
                    <a:path extrusionOk="0" h="3232" w="1386">
                      <a:moveTo>
                        <a:pt x="771" y="1"/>
                      </a:moveTo>
                      <a:cubicBezTo>
                        <a:pt x="622" y="1"/>
                        <a:pt x="489" y="106"/>
                        <a:pt x="467" y="257"/>
                      </a:cubicBezTo>
                      <a:lnTo>
                        <a:pt x="32" y="2822"/>
                      </a:lnTo>
                      <a:cubicBezTo>
                        <a:pt x="0" y="2989"/>
                        <a:pt x="119" y="3147"/>
                        <a:pt x="285" y="3179"/>
                      </a:cubicBezTo>
                      <a:lnTo>
                        <a:pt x="570" y="3226"/>
                      </a:lnTo>
                      <a:cubicBezTo>
                        <a:pt x="588" y="3230"/>
                        <a:pt x="606" y="3231"/>
                        <a:pt x="624" y="3231"/>
                      </a:cubicBezTo>
                      <a:cubicBezTo>
                        <a:pt x="769" y="3231"/>
                        <a:pt x="897" y="3121"/>
                        <a:pt x="918" y="2973"/>
                      </a:cubicBezTo>
                      <a:lnTo>
                        <a:pt x="1354" y="408"/>
                      </a:lnTo>
                      <a:cubicBezTo>
                        <a:pt x="1386" y="242"/>
                        <a:pt x="1267" y="83"/>
                        <a:pt x="1101" y="60"/>
                      </a:cubicBezTo>
                      <a:lnTo>
                        <a:pt x="816" y="4"/>
                      </a:lnTo>
                      <a:cubicBezTo>
                        <a:pt x="800" y="2"/>
                        <a:pt x="785" y="1"/>
                        <a:pt x="7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" name="Google Shape;169;p11"/>
              <p:cNvGrpSpPr/>
              <p:nvPr/>
            </p:nvGrpSpPr>
            <p:grpSpPr>
              <a:xfrm>
                <a:off x="8046146" y="202191"/>
                <a:ext cx="769278" cy="674581"/>
                <a:chOff x="1565409" y="2345016"/>
                <a:chExt cx="769278" cy="674581"/>
              </a:xfrm>
            </p:grpSpPr>
            <p:sp>
              <p:nvSpPr>
                <p:cNvPr id="170" name="Google Shape;170;p11"/>
                <p:cNvSpPr/>
                <p:nvPr/>
              </p:nvSpPr>
              <p:spPr>
                <a:xfrm flipH="1">
                  <a:off x="1565409" y="2345016"/>
                  <a:ext cx="769278" cy="674581"/>
                </a:xfrm>
                <a:custGeom>
                  <a:rect b="b" l="l" r="r" t="t"/>
                  <a:pathLst>
                    <a:path extrusionOk="0" h="8005" w="9129">
                      <a:moveTo>
                        <a:pt x="4559" y="0"/>
                      </a:moveTo>
                      <a:cubicBezTo>
                        <a:pt x="3977" y="0"/>
                        <a:pt x="3386" y="127"/>
                        <a:pt x="2827" y="396"/>
                      </a:cubicBezTo>
                      <a:cubicBezTo>
                        <a:pt x="840" y="1354"/>
                        <a:pt x="0" y="3745"/>
                        <a:pt x="958" y="5740"/>
                      </a:cubicBezTo>
                      <a:cubicBezTo>
                        <a:pt x="1647" y="7169"/>
                        <a:pt x="3078" y="8005"/>
                        <a:pt x="4566" y="8005"/>
                      </a:cubicBezTo>
                      <a:cubicBezTo>
                        <a:pt x="5147" y="8005"/>
                        <a:pt x="5736" y="7877"/>
                        <a:pt x="6294" y="7608"/>
                      </a:cubicBezTo>
                      <a:cubicBezTo>
                        <a:pt x="8289" y="6650"/>
                        <a:pt x="9129" y="4260"/>
                        <a:pt x="8171" y="2273"/>
                      </a:cubicBezTo>
                      <a:cubicBezTo>
                        <a:pt x="7481" y="837"/>
                        <a:pt x="6051" y="0"/>
                        <a:pt x="45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11"/>
                <p:cNvSpPr/>
                <p:nvPr/>
              </p:nvSpPr>
              <p:spPr>
                <a:xfrm flipH="1">
                  <a:off x="1702850" y="2611218"/>
                  <a:ext cx="425719" cy="298906"/>
                </a:xfrm>
                <a:custGeom>
                  <a:rect b="b" l="l" r="r" t="t"/>
                  <a:pathLst>
                    <a:path extrusionOk="0" h="3547" w="5052">
                      <a:moveTo>
                        <a:pt x="4458" y="0"/>
                      </a:moveTo>
                      <a:lnTo>
                        <a:pt x="1" y="2146"/>
                      </a:lnTo>
                      <a:cubicBezTo>
                        <a:pt x="428" y="3029"/>
                        <a:pt x="1314" y="3547"/>
                        <a:pt x="2235" y="3547"/>
                      </a:cubicBezTo>
                      <a:cubicBezTo>
                        <a:pt x="2594" y="3547"/>
                        <a:pt x="2958" y="3468"/>
                        <a:pt x="3302" y="3301"/>
                      </a:cubicBezTo>
                      <a:cubicBezTo>
                        <a:pt x="4537" y="2708"/>
                        <a:pt x="5052" y="1227"/>
                        <a:pt x="44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11"/>
                <p:cNvSpPr/>
                <p:nvPr/>
              </p:nvSpPr>
              <p:spPr>
                <a:xfrm flipH="1">
                  <a:off x="1732175" y="2709305"/>
                  <a:ext cx="324346" cy="201658"/>
                </a:xfrm>
                <a:custGeom>
                  <a:rect b="b" l="l" r="r" t="t"/>
                  <a:pathLst>
                    <a:path extrusionOk="0" h="2393" w="3849">
                      <a:moveTo>
                        <a:pt x="3036" y="0"/>
                      </a:moveTo>
                      <a:cubicBezTo>
                        <a:pt x="2566" y="0"/>
                        <a:pt x="2066" y="109"/>
                        <a:pt x="1584" y="340"/>
                      </a:cubicBezTo>
                      <a:cubicBezTo>
                        <a:pt x="808" y="712"/>
                        <a:pt x="254" y="1322"/>
                        <a:pt x="1" y="1971"/>
                      </a:cubicBezTo>
                      <a:cubicBezTo>
                        <a:pt x="407" y="2245"/>
                        <a:pt x="887" y="2393"/>
                        <a:pt x="1378" y="2393"/>
                      </a:cubicBezTo>
                      <a:cubicBezTo>
                        <a:pt x="1739" y="2393"/>
                        <a:pt x="2106" y="2313"/>
                        <a:pt x="2455" y="2145"/>
                      </a:cubicBezTo>
                      <a:cubicBezTo>
                        <a:pt x="3270" y="1757"/>
                        <a:pt x="3777" y="966"/>
                        <a:pt x="3848" y="119"/>
                      </a:cubicBezTo>
                      <a:cubicBezTo>
                        <a:pt x="3596" y="41"/>
                        <a:pt x="3322" y="0"/>
                        <a:pt x="30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11"/>
                <p:cNvSpPr/>
                <p:nvPr/>
              </p:nvSpPr>
              <p:spPr>
                <a:xfrm flipH="1">
                  <a:off x="2040425" y="2545152"/>
                  <a:ext cx="222213" cy="214383"/>
                </a:xfrm>
                <a:custGeom>
                  <a:rect b="b" l="l" r="r" t="t"/>
                  <a:pathLst>
                    <a:path extrusionOk="0" h="2544" w="2637">
                      <a:moveTo>
                        <a:pt x="841" y="0"/>
                      </a:moveTo>
                      <a:cubicBezTo>
                        <a:pt x="750" y="0"/>
                        <a:pt x="665" y="75"/>
                        <a:pt x="665" y="183"/>
                      </a:cubicBezTo>
                      <a:lnTo>
                        <a:pt x="673" y="863"/>
                      </a:lnTo>
                      <a:lnTo>
                        <a:pt x="119" y="1251"/>
                      </a:lnTo>
                      <a:cubicBezTo>
                        <a:pt x="0" y="1338"/>
                        <a:pt x="24" y="1520"/>
                        <a:pt x="167" y="1568"/>
                      </a:cubicBezTo>
                      <a:lnTo>
                        <a:pt x="816" y="1766"/>
                      </a:lnTo>
                      <a:lnTo>
                        <a:pt x="1014" y="2415"/>
                      </a:lnTo>
                      <a:cubicBezTo>
                        <a:pt x="1041" y="2498"/>
                        <a:pt x="1115" y="2543"/>
                        <a:pt x="1188" y="2543"/>
                      </a:cubicBezTo>
                      <a:cubicBezTo>
                        <a:pt x="1241" y="2543"/>
                        <a:pt x="1294" y="2520"/>
                        <a:pt x="1330" y="2470"/>
                      </a:cubicBezTo>
                      <a:lnTo>
                        <a:pt x="1726" y="1916"/>
                      </a:lnTo>
                      <a:lnTo>
                        <a:pt x="2407" y="1924"/>
                      </a:lnTo>
                      <a:cubicBezTo>
                        <a:pt x="2550" y="1924"/>
                        <a:pt x="2637" y="1758"/>
                        <a:pt x="2550" y="1639"/>
                      </a:cubicBezTo>
                      <a:lnTo>
                        <a:pt x="2146" y="1093"/>
                      </a:lnTo>
                      <a:lnTo>
                        <a:pt x="2360" y="452"/>
                      </a:lnTo>
                      <a:cubicBezTo>
                        <a:pt x="2400" y="330"/>
                        <a:pt x="2314" y="220"/>
                        <a:pt x="2199" y="220"/>
                      </a:cubicBezTo>
                      <a:cubicBezTo>
                        <a:pt x="2179" y="220"/>
                        <a:pt x="2159" y="223"/>
                        <a:pt x="2138" y="230"/>
                      </a:cubicBezTo>
                      <a:lnTo>
                        <a:pt x="1497" y="444"/>
                      </a:lnTo>
                      <a:lnTo>
                        <a:pt x="950" y="40"/>
                      </a:lnTo>
                      <a:cubicBezTo>
                        <a:pt x="916" y="13"/>
                        <a:pt x="878" y="0"/>
                        <a:pt x="8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11"/>
                <p:cNvSpPr/>
                <p:nvPr/>
              </p:nvSpPr>
              <p:spPr>
                <a:xfrm flipH="1">
                  <a:off x="1752905" y="2401054"/>
                  <a:ext cx="222213" cy="214804"/>
                </a:xfrm>
                <a:custGeom>
                  <a:rect b="b" l="l" r="r" t="t"/>
                  <a:pathLst>
                    <a:path extrusionOk="0" h="2549" w="2637">
                      <a:moveTo>
                        <a:pt x="864" y="0"/>
                      </a:moveTo>
                      <a:cubicBezTo>
                        <a:pt x="773" y="0"/>
                        <a:pt x="689" y="73"/>
                        <a:pt x="689" y="175"/>
                      </a:cubicBezTo>
                      <a:lnTo>
                        <a:pt x="681" y="855"/>
                      </a:lnTo>
                      <a:lnTo>
                        <a:pt x="119" y="1243"/>
                      </a:lnTo>
                      <a:cubicBezTo>
                        <a:pt x="1" y="1323"/>
                        <a:pt x="24" y="1513"/>
                        <a:pt x="167" y="1552"/>
                      </a:cubicBezTo>
                      <a:lnTo>
                        <a:pt x="816" y="1766"/>
                      </a:lnTo>
                      <a:lnTo>
                        <a:pt x="1006" y="2423"/>
                      </a:lnTo>
                      <a:cubicBezTo>
                        <a:pt x="1029" y="2503"/>
                        <a:pt x="1103" y="2549"/>
                        <a:pt x="1177" y="2549"/>
                      </a:cubicBezTo>
                      <a:cubicBezTo>
                        <a:pt x="1228" y="2549"/>
                        <a:pt x="1279" y="2527"/>
                        <a:pt x="1315" y="2478"/>
                      </a:cubicBezTo>
                      <a:lnTo>
                        <a:pt x="1719" y="1924"/>
                      </a:lnTo>
                      <a:lnTo>
                        <a:pt x="2399" y="1948"/>
                      </a:lnTo>
                      <a:cubicBezTo>
                        <a:pt x="2550" y="1948"/>
                        <a:pt x="2637" y="1782"/>
                        <a:pt x="2550" y="1663"/>
                      </a:cubicBezTo>
                      <a:lnTo>
                        <a:pt x="2154" y="1117"/>
                      </a:lnTo>
                      <a:lnTo>
                        <a:pt x="2376" y="475"/>
                      </a:lnTo>
                      <a:cubicBezTo>
                        <a:pt x="2423" y="353"/>
                        <a:pt x="2330" y="236"/>
                        <a:pt x="2213" y="236"/>
                      </a:cubicBezTo>
                      <a:cubicBezTo>
                        <a:pt x="2194" y="236"/>
                        <a:pt x="2174" y="239"/>
                        <a:pt x="2154" y="246"/>
                      </a:cubicBezTo>
                      <a:lnTo>
                        <a:pt x="1513" y="452"/>
                      </a:lnTo>
                      <a:lnTo>
                        <a:pt x="974" y="40"/>
                      </a:lnTo>
                      <a:cubicBezTo>
                        <a:pt x="940" y="12"/>
                        <a:pt x="901" y="0"/>
                        <a:pt x="8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5" name="Google Shape;175;p11"/>
            <p:cNvGrpSpPr/>
            <p:nvPr/>
          </p:nvGrpSpPr>
          <p:grpSpPr>
            <a:xfrm>
              <a:off x="-752736" y="193699"/>
              <a:ext cx="1934328" cy="1789007"/>
              <a:chOff x="4113000" y="1745425"/>
              <a:chExt cx="1077500" cy="996550"/>
            </a:xfrm>
          </p:grpSpPr>
          <p:sp>
            <p:nvSpPr>
              <p:cNvPr id="176" name="Google Shape;176;p11"/>
              <p:cNvSpPr/>
              <p:nvPr/>
            </p:nvSpPr>
            <p:spPr>
              <a:xfrm>
                <a:off x="4119725" y="1787300"/>
                <a:ext cx="1064450" cy="954675"/>
              </a:xfrm>
              <a:custGeom>
                <a:rect b="b" l="l" r="r" t="t"/>
                <a:pathLst>
                  <a:path extrusionOk="0" h="38187" w="42578">
                    <a:moveTo>
                      <a:pt x="20250" y="0"/>
                    </a:moveTo>
                    <a:cubicBezTo>
                      <a:pt x="19440" y="0"/>
                      <a:pt x="18614" y="398"/>
                      <a:pt x="18233" y="1019"/>
                    </a:cubicBezTo>
                    <a:lnTo>
                      <a:pt x="9" y="29694"/>
                    </a:lnTo>
                    <a:cubicBezTo>
                      <a:pt x="9" y="29694"/>
                      <a:pt x="1" y="31174"/>
                      <a:pt x="9" y="31404"/>
                    </a:cubicBezTo>
                    <a:cubicBezTo>
                      <a:pt x="25" y="31934"/>
                      <a:pt x="420" y="32393"/>
                      <a:pt x="1093" y="32576"/>
                    </a:cubicBezTo>
                    <a:lnTo>
                      <a:pt x="21725" y="38109"/>
                    </a:lnTo>
                    <a:cubicBezTo>
                      <a:pt x="21917" y="38162"/>
                      <a:pt x="22118" y="38186"/>
                      <a:pt x="22319" y="38186"/>
                    </a:cubicBezTo>
                    <a:cubicBezTo>
                      <a:pt x="23127" y="38186"/>
                      <a:pt x="23949" y="37788"/>
                      <a:pt x="24329" y="37167"/>
                    </a:cubicBezTo>
                    <a:lnTo>
                      <a:pt x="42356" y="7487"/>
                    </a:lnTo>
                    <a:cubicBezTo>
                      <a:pt x="42522" y="7226"/>
                      <a:pt x="42578" y="6949"/>
                      <a:pt x="42554" y="6696"/>
                    </a:cubicBezTo>
                    <a:cubicBezTo>
                      <a:pt x="42490" y="6205"/>
                      <a:pt x="42562" y="5199"/>
                      <a:pt x="42562" y="5199"/>
                    </a:cubicBezTo>
                    <a:lnTo>
                      <a:pt x="20846" y="77"/>
                    </a:lnTo>
                    <a:cubicBezTo>
                      <a:pt x="20653" y="25"/>
                      <a:pt x="20452" y="0"/>
                      <a:pt x="20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>
                <a:off x="4113000" y="1745425"/>
                <a:ext cx="1077500" cy="954600"/>
              </a:xfrm>
              <a:custGeom>
                <a:rect b="b" l="l" r="r" t="t"/>
                <a:pathLst>
                  <a:path extrusionOk="0" h="38184" w="43100">
                    <a:moveTo>
                      <a:pt x="20526" y="0"/>
                    </a:moveTo>
                    <a:cubicBezTo>
                      <a:pt x="19714" y="0"/>
                      <a:pt x="18884" y="393"/>
                      <a:pt x="18502" y="1016"/>
                    </a:cubicBezTo>
                    <a:lnTo>
                      <a:pt x="476" y="30696"/>
                    </a:lnTo>
                    <a:cubicBezTo>
                      <a:pt x="1" y="31472"/>
                      <a:pt x="397" y="32319"/>
                      <a:pt x="1362" y="32572"/>
                    </a:cubicBezTo>
                    <a:lnTo>
                      <a:pt x="21994" y="38106"/>
                    </a:lnTo>
                    <a:cubicBezTo>
                      <a:pt x="22188" y="38159"/>
                      <a:pt x="22390" y="38184"/>
                      <a:pt x="22594" y="38184"/>
                    </a:cubicBezTo>
                    <a:cubicBezTo>
                      <a:pt x="23400" y="38184"/>
                      <a:pt x="24219" y="37790"/>
                      <a:pt x="24598" y="37164"/>
                    </a:cubicBezTo>
                    <a:lnTo>
                      <a:pt x="42625" y="7492"/>
                    </a:lnTo>
                    <a:cubicBezTo>
                      <a:pt x="43100" y="6708"/>
                      <a:pt x="42704" y="5869"/>
                      <a:pt x="41738" y="5608"/>
                    </a:cubicBezTo>
                    <a:lnTo>
                      <a:pt x="21115" y="74"/>
                    </a:lnTo>
                    <a:cubicBezTo>
                      <a:pt x="20924" y="24"/>
                      <a:pt x="20726" y="0"/>
                      <a:pt x="205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>
                <a:off x="4118350" y="1930925"/>
                <a:ext cx="1063250" cy="772300"/>
              </a:xfrm>
              <a:custGeom>
                <a:rect b="b" l="l" r="r" t="t"/>
                <a:pathLst>
                  <a:path extrusionOk="0" h="30892" w="42530">
                    <a:moveTo>
                      <a:pt x="42300" y="1"/>
                    </a:moveTo>
                    <a:lnTo>
                      <a:pt x="24273" y="29673"/>
                    </a:lnTo>
                    <a:cubicBezTo>
                      <a:pt x="23919" y="30261"/>
                      <a:pt x="23140" y="30632"/>
                      <a:pt x="22377" y="30632"/>
                    </a:cubicBezTo>
                    <a:cubicBezTo>
                      <a:pt x="22185" y="30632"/>
                      <a:pt x="21994" y="30609"/>
                      <a:pt x="21811" y="30559"/>
                    </a:cubicBezTo>
                    <a:lnTo>
                      <a:pt x="1188" y="25026"/>
                    </a:lnTo>
                    <a:cubicBezTo>
                      <a:pt x="721" y="24907"/>
                      <a:pt x="380" y="24630"/>
                      <a:pt x="246" y="24266"/>
                    </a:cubicBezTo>
                    <a:lnTo>
                      <a:pt x="0" y="24361"/>
                    </a:lnTo>
                    <a:cubicBezTo>
                      <a:pt x="159" y="24796"/>
                      <a:pt x="570" y="25136"/>
                      <a:pt x="1117" y="25287"/>
                    </a:cubicBezTo>
                    <a:lnTo>
                      <a:pt x="21740" y="30813"/>
                    </a:lnTo>
                    <a:cubicBezTo>
                      <a:pt x="21946" y="30868"/>
                      <a:pt x="22152" y="30892"/>
                      <a:pt x="22365" y="30892"/>
                    </a:cubicBezTo>
                    <a:cubicBezTo>
                      <a:pt x="23220" y="30892"/>
                      <a:pt x="24091" y="30472"/>
                      <a:pt x="24495" y="29815"/>
                    </a:cubicBezTo>
                    <a:lnTo>
                      <a:pt x="42530" y="135"/>
                    </a:lnTo>
                    <a:lnTo>
                      <a:pt x="423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>
                <a:off x="4167825" y="1785950"/>
                <a:ext cx="970025" cy="859175"/>
              </a:xfrm>
              <a:custGeom>
                <a:rect b="b" l="l" r="r" t="t"/>
                <a:pathLst>
                  <a:path extrusionOk="0" h="34367" w="38801">
                    <a:moveTo>
                      <a:pt x="18477" y="1"/>
                    </a:moveTo>
                    <a:cubicBezTo>
                      <a:pt x="17746" y="1"/>
                      <a:pt x="17001" y="356"/>
                      <a:pt x="16658" y="915"/>
                    </a:cubicBezTo>
                    <a:lnTo>
                      <a:pt x="428" y="27626"/>
                    </a:lnTo>
                    <a:cubicBezTo>
                      <a:pt x="1" y="28331"/>
                      <a:pt x="365" y="29091"/>
                      <a:pt x="1236" y="29320"/>
                    </a:cubicBezTo>
                    <a:lnTo>
                      <a:pt x="19793" y="34300"/>
                    </a:lnTo>
                    <a:cubicBezTo>
                      <a:pt x="19965" y="34345"/>
                      <a:pt x="20144" y="34367"/>
                      <a:pt x="20324" y="34367"/>
                    </a:cubicBezTo>
                    <a:cubicBezTo>
                      <a:pt x="21055" y="34367"/>
                      <a:pt x="21801" y="34012"/>
                      <a:pt x="22144" y="33453"/>
                    </a:cubicBezTo>
                    <a:lnTo>
                      <a:pt x="38374" y="6742"/>
                    </a:lnTo>
                    <a:cubicBezTo>
                      <a:pt x="38801" y="6037"/>
                      <a:pt x="38437" y="5285"/>
                      <a:pt x="37566" y="5048"/>
                    </a:cubicBezTo>
                    <a:lnTo>
                      <a:pt x="33251" y="3892"/>
                    </a:lnTo>
                    <a:lnTo>
                      <a:pt x="32713" y="4770"/>
                    </a:lnTo>
                    <a:cubicBezTo>
                      <a:pt x="32536" y="5061"/>
                      <a:pt x="32157" y="5241"/>
                      <a:pt x="31781" y="5241"/>
                    </a:cubicBezTo>
                    <a:cubicBezTo>
                      <a:pt x="31687" y="5241"/>
                      <a:pt x="31592" y="5230"/>
                      <a:pt x="31502" y="5206"/>
                    </a:cubicBezTo>
                    <a:lnTo>
                      <a:pt x="21946" y="2649"/>
                    </a:lnTo>
                    <a:cubicBezTo>
                      <a:pt x="21503" y="2522"/>
                      <a:pt x="21313" y="2134"/>
                      <a:pt x="21534" y="1778"/>
                    </a:cubicBezTo>
                    <a:lnTo>
                      <a:pt x="22073" y="891"/>
                    </a:lnTo>
                    <a:lnTo>
                      <a:pt x="19009" y="68"/>
                    </a:lnTo>
                    <a:cubicBezTo>
                      <a:pt x="18837" y="22"/>
                      <a:pt x="18657" y="1"/>
                      <a:pt x="18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>
                <a:off x="4459175" y="1890775"/>
                <a:ext cx="579325" cy="365925"/>
              </a:xfrm>
              <a:custGeom>
                <a:rect b="b" l="l" r="r" t="t"/>
                <a:pathLst>
                  <a:path extrusionOk="0" h="14637" w="23173">
                    <a:moveTo>
                      <a:pt x="6823" y="0"/>
                    </a:moveTo>
                    <a:cubicBezTo>
                      <a:pt x="6293" y="0"/>
                      <a:pt x="5787" y="276"/>
                      <a:pt x="5502" y="744"/>
                    </a:cubicBezTo>
                    <a:lnTo>
                      <a:pt x="277" y="9349"/>
                    </a:lnTo>
                    <a:cubicBezTo>
                      <a:pt x="0" y="9793"/>
                      <a:pt x="238" y="10370"/>
                      <a:pt x="736" y="10505"/>
                    </a:cubicBezTo>
                    <a:lnTo>
                      <a:pt x="15945" y="14582"/>
                    </a:lnTo>
                    <a:cubicBezTo>
                      <a:pt x="16079" y="14619"/>
                      <a:pt x="16215" y="14637"/>
                      <a:pt x="16350" y="14637"/>
                    </a:cubicBezTo>
                    <a:cubicBezTo>
                      <a:pt x="16880" y="14637"/>
                      <a:pt x="17386" y="14361"/>
                      <a:pt x="17671" y="13893"/>
                    </a:cubicBezTo>
                    <a:lnTo>
                      <a:pt x="22904" y="5288"/>
                    </a:lnTo>
                    <a:cubicBezTo>
                      <a:pt x="23173" y="4845"/>
                      <a:pt x="22935" y="4267"/>
                      <a:pt x="22436" y="4132"/>
                    </a:cubicBezTo>
                    <a:lnTo>
                      <a:pt x="7228" y="55"/>
                    </a:lnTo>
                    <a:cubicBezTo>
                      <a:pt x="7094" y="18"/>
                      <a:pt x="6958" y="0"/>
                      <a:pt x="68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>
                <a:off x="4384350" y="2207625"/>
                <a:ext cx="445350" cy="153400"/>
              </a:xfrm>
              <a:custGeom>
                <a:rect b="b" l="l" r="r" t="t"/>
                <a:pathLst>
                  <a:path extrusionOk="0" h="6136" w="17814">
                    <a:moveTo>
                      <a:pt x="816" y="0"/>
                    </a:moveTo>
                    <a:lnTo>
                      <a:pt x="1" y="1346"/>
                    </a:lnTo>
                    <a:lnTo>
                      <a:pt x="16998" y="6136"/>
                    </a:lnTo>
                    <a:lnTo>
                      <a:pt x="17814" y="479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>
                <a:off x="4344375" y="2272525"/>
                <a:ext cx="445350" cy="153425"/>
              </a:xfrm>
              <a:custGeom>
                <a:rect b="b" l="l" r="r" t="t"/>
                <a:pathLst>
                  <a:path extrusionOk="0" h="6137" w="17814">
                    <a:moveTo>
                      <a:pt x="816" y="1"/>
                    </a:moveTo>
                    <a:lnTo>
                      <a:pt x="0" y="1347"/>
                    </a:lnTo>
                    <a:lnTo>
                      <a:pt x="16998" y="6136"/>
                    </a:lnTo>
                    <a:lnTo>
                      <a:pt x="17813" y="4799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>
                <a:off x="4304400" y="2337450"/>
                <a:ext cx="445350" cy="153425"/>
              </a:xfrm>
              <a:custGeom>
                <a:rect b="b" l="l" r="r" t="t"/>
                <a:pathLst>
                  <a:path extrusionOk="0" h="6137" w="17814">
                    <a:moveTo>
                      <a:pt x="816" y="1"/>
                    </a:moveTo>
                    <a:lnTo>
                      <a:pt x="0" y="1347"/>
                    </a:lnTo>
                    <a:lnTo>
                      <a:pt x="16998" y="6136"/>
                    </a:lnTo>
                    <a:lnTo>
                      <a:pt x="17813" y="4798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>
                <a:off x="4264425" y="2402375"/>
                <a:ext cx="445125" cy="153400"/>
              </a:xfrm>
              <a:custGeom>
                <a:rect b="b" l="l" r="r" t="t"/>
                <a:pathLst>
                  <a:path extrusionOk="0" h="6136" w="17805">
                    <a:moveTo>
                      <a:pt x="815" y="0"/>
                    </a:moveTo>
                    <a:lnTo>
                      <a:pt x="0" y="1346"/>
                    </a:lnTo>
                    <a:lnTo>
                      <a:pt x="16997" y="6136"/>
                    </a:lnTo>
                    <a:lnTo>
                      <a:pt x="17805" y="4798"/>
                    </a:lnTo>
                    <a:lnTo>
                      <a:pt x="8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" name="Google Shape;185;p11"/>
            <p:cNvGrpSpPr/>
            <p:nvPr/>
          </p:nvGrpSpPr>
          <p:grpSpPr>
            <a:xfrm>
              <a:off x="8480120" y="3836104"/>
              <a:ext cx="469686" cy="917745"/>
              <a:chOff x="8480120" y="1379404"/>
              <a:chExt cx="469686" cy="917745"/>
            </a:xfrm>
          </p:grpSpPr>
          <p:sp>
            <p:nvSpPr>
              <p:cNvPr id="186" name="Google Shape;186;p11"/>
              <p:cNvSpPr/>
              <p:nvPr/>
            </p:nvSpPr>
            <p:spPr>
              <a:xfrm flipH="1">
                <a:off x="8480120" y="1978751"/>
                <a:ext cx="354530" cy="318398"/>
              </a:xfrm>
              <a:custGeom>
                <a:rect b="b" l="l" r="r" t="t"/>
                <a:pathLst>
                  <a:path extrusionOk="0" h="5263" w="5860">
                    <a:moveTo>
                      <a:pt x="4306" y="1"/>
                    </a:moveTo>
                    <a:cubicBezTo>
                      <a:pt x="4198" y="1"/>
                      <a:pt x="4089" y="13"/>
                      <a:pt x="3983" y="38"/>
                    </a:cubicBezTo>
                    <a:cubicBezTo>
                      <a:pt x="3033" y="252"/>
                      <a:pt x="2756" y="1677"/>
                      <a:pt x="2756" y="1677"/>
                    </a:cubicBezTo>
                    <a:cubicBezTo>
                      <a:pt x="2756" y="1677"/>
                      <a:pt x="2101" y="1285"/>
                      <a:pt x="1439" y="1285"/>
                    </a:cubicBezTo>
                    <a:cubicBezTo>
                      <a:pt x="1189" y="1285"/>
                      <a:pt x="938" y="1340"/>
                      <a:pt x="721" y="1495"/>
                    </a:cubicBezTo>
                    <a:cubicBezTo>
                      <a:pt x="238" y="1835"/>
                      <a:pt x="1" y="2453"/>
                      <a:pt x="135" y="3030"/>
                    </a:cubicBezTo>
                    <a:cubicBezTo>
                      <a:pt x="254" y="3545"/>
                      <a:pt x="618" y="3925"/>
                      <a:pt x="1054" y="4091"/>
                    </a:cubicBezTo>
                    <a:lnTo>
                      <a:pt x="4054" y="5239"/>
                    </a:lnTo>
                    <a:cubicBezTo>
                      <a:pt x="4098" y="5255"/>
                      <a:pt x="4143" y="5263"/>
                      <a:pt x="4188" y="5263"/>
                    </a:cubicBezTo>
                    <a:cubicBezTo>
                      <a:pt x="4341" y="5263"/>
                      <a:pt x="4483" y="5171"/>
                      <a:pt x="4545" y="5018"/>
                    </a:cubicBezTo>
                    <a:lnTo>
                      <a:pt x="5693" y="2017"/>
                    </a:lnTo>
                    <a:cubicBezTo>
                      <a:pt x="5859" y="1582"/>
                      <a:pt x="5820" y="1059"/>
                      <a:pt x="5511" y="624"/>
                    </a:cubicBezTo>
                    <a:cubicBezTo>
                      <a:pt x="5240" y="231"/>
                      <a:pt x="4776" y="1"/>
                      <a:pt x="4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 rot="-2700000">
                <a:off x="8632521" y="1439559"/>
                <a:ext cx="270932" cy="243330"/>
              </a:xfrm>
              <a:custGeom>
                <a:rect b="b" l="l" r="r" t="t"/>
                <a:pathLst>
                  <a:path extrusionOk="0" h="5263" w="5860">
                    <a:moveTo>
                      <a:pt x="4306" y="1"/>
                    </a:moveTo>
                    <a:cubicBezTo>
                      <a:pt x="4198" y="1"/>
                      <a:pt x="4089" y="13"/>
                      <a:pt x="3983" y="38"/>
                    </a:cubicBezTo>
                    <a:cubicBezTo>
                      <a:pt x="3033" y="252"/>
                      <a:pt x="2756" y="1677"/>
                      <a:pt x="2756" y="1677"/>
                    </a:cubicBezTo>
                    <a:cubicBezTo>
                      <a:pt x="2756" y="1677"/>
                      <a:pt x="2101" y="1285"/>
                      <a:pt x="1439" y="1285"/>
                    </a:cubicBezTo>
                    <a:cubicBezTo>
                      <a:pt x="1189" y="1285"/>
                      <a:pt x="938" y="1340"/>
                      <a:pt x="721" y="1495"/>
                    </a:cubicBezTo>
                    <a:cubicBezTo>
                      <a:pt x="238" y="1835"/>
                      <a:pt x="1" y="2453"/>
                      <a:pt x="135" y="3030"/>
                    </a:cubicBezTo>
                    <a:cubicBezTo>
                      <a:pt x="254" y="3545"/>
                      <a:pt x="618" y="3925"/>
                      <a:pt x="1054" y="4091"/>
                    </a:cubicBezTo>
                    <a:lnTo>
                      <a:pt x="4054" y="5239"/>
                    </a:lnTo>
                    <a:cubicBezTo>
                      <a:pt x="4098" y="5255"/>
                      <a:pt x="4143" y="5263"/>
                      <a:pt x="4188" y="5263"/>
                    </a:cubicBezTo>
                    <a:cubicBezTo>
                      <a:pt x="4341" y="5263"/>
                      <a:pt x="4483" y="5171"/>
                      <a:pt x="4545" y="5018"/>
                    </a:cubicBezTo>
                    <a:lnTo>
                      <a:pt x="5693" y="2017"/>
                    </a:lnTo>
                    <a:cubicBezTo>
                      <a:pt x="5859" y="1582"/>
                      <a:pt x="5820" y="1059"/>
                      <a:pt x="5511" y="624"/>
                    </a:cubicBezTo>
                    <a:cubicBezTo>
                      <a:pt x="5240" y="231"/>
                      <a:pt x="4776" y="1"/>
                      <a:pt x="4306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3"/>
          <p:cNvGrpSpPr/>
          <p:nvPr/>
        </p:nvGrpSpPr>
        <p:grpSpPr>
          <a:xfrm>
            <a:off x="-206925" y="-40075"/>
            <a:ext cx="9465225" cy="5243725"/>
            <a:chOff x="-206925" y="-40075"/>
            <a:chExt cx="9465225" cy="5243725"/>
          </a:xfrm>
        </p:grpSpPr>
        <p:cxnSp>
          <p:nvCxnSpPr>
            <p:cNvPr id="191" name="Google Shape;191;p13"/>
            <p:cNvCxnSpPr/>
            <p:nvPr/>
          </p:nvCxnSpPr>
          <p:spPr>
            <a:xfrm flipH="1">
              <a:off x="8283000" y="2170950"/>
              <a:ext cx="975300" cy="3032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13"/>
            <p:cNvCxnSpPr/>
            <p:nvPr/>
          </p:nvCxnSpPr>
          <p:spPr>
            <a:xfrm flipH="1">
              <a:off x="-206925" y="-40075"/>
              <a:ext cx="1242300" cy="1436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3" name="Google Shape;193;p13"/>
          <p:cNvGrpSpPr/>
          <p:nvPr/>
        </p:nvGrpSpPr>
        <p:grpSpPr>
          <a:xfrm>
            <a:off x="-108272" y="209476"/>
            <a:ext cx="9008729" cy="4934030"/>
            <a:chOff x="-108272" y="209476"/>
            <a:chExt cx="9008729" cy="4934030"/>
          </a:xfrm>
        </p:grpSpPr>
        <p:sp>
          <p:nvSpPr>
            <p:cNvPr id="194" name="Google Shape;194;p13"/>
            <p:cNvSpPr/>
            <p:nvPr/>
          </p:nvSpPr>
          <p:spPr>
            <a:xfrm flipH="1">
              <a:off x="-69549" y="264030"/>
              <a:ext cx="535773" cy="496435"/>
            </a:xfrm>
            <a:custGeom>
              <a:rect b="b" l="l" r="r" t="t"/>
              <a:pathLst>
                <a:path extrusionOk="0" h="5891" w="6358">
                  <a:moveTo>
                    <a:pt x="3040" y="158"/>
                  </a:moveTo>
                  <a:cubicBezTo>
                    <a:pt x="3357" y="158"/>
                    <a:pt x="3682" y="214"/>
                    <a:pt x="3998" y="333"/>
                  </a:cubicBezTo>
                  <a:cubicBezTo>
                    <a:pt x="5439" y="871"/>
                    <a:pt x="6175" y="2470"/>
                    <a:pt x="5645" y="3911"/>
                  </a:cubicBezTo>
                  <a:cubicBezTo>
                    <a:pt x="5231" y="5035"/>
                    <a:pt x="4163" y="5730"/>
                    <a:pt x="3029" y="5730"/>
                  </a:cubicBezTo>
                  <a:cubicBezTo>
                    <a:pt x="2709" y="5730"/>
                    <a:pt x="2384" y="5674"/>
                    <a:pt x="2067" y="5558"/>
                  </a:cubicBezTo>
                  <a:cubicBezTo>
                    <a:pt x="1370" y="5304"/>
                    <a:pt x="816" y="4790"/>
                    <a:pt x="507" y="4109"/>
                  </a:cubicBezTo>
                  <a:cubicBezTo>
                    <a:pt x="190" y="3436"/>
                    <a:pt x="167" y="2676"/>
                    <a:pt x="420" y="1979"/>
                  </a:cubicBezTo>
                  <a:cubicBezTo>
                    <a:pt x="840" y="855"/>
                    <a:pt x="1900" y="158"/>
                    <a:pt x="3040" y="158"/>
                  </a:cubicBezTo>
                  <a:close/>
                  <a:moveTo>
                    <a:pt x="3039" y="0"/>
                  </a:moveTo>
                  <a:cubicBezTo>
                    <a:pt x="1841" y="0"/>
                    <a:pt x="708" y="738"/>
                    <a:pt x="270" y="1924"/>
                  </a:cubicBezTo>
                  <a:cubicBezTo>
                    <a:pt x="0" y="2660"/>
                    <a:pt x="32" y="3460"/>
                    <a:pt x="357" y="4180"/>
                  </a:cubicBezTo>
                  <a:cubicBezTo>
                    <a:pt x="689" y="4893"/>
                    <a:pt x="1275" y="5439"/>
                    <a:pt x="2011" y="5708"/>
                  </a:cubicBezTo>
                  <a:cubicBezTo>
                    <a:pt x="2344" y="5835"/>
                    <a:pt x="2692" y="5890"/>
                    <a:pt x="3032" y="5890"/>
                  </a:cubicBezTo>
                  <a:cubicBezTo>
                    <a:pt x="4228" y="5890"/>
                    <a:pt x="5360" y="5154"/>
                    <a:pt x="5795" y="3966"/>
                  </a:cubicBezTo>
                  <a:cubicBezTo>
                    <a:pt x="6358" y="2446"/>
                    <a:pt x="5582" y="744"/>
                    <a:pt x="4054" y="182"/>
                  </a:cubicBezTo>
                  <a:cubicBezTo>
                    <a:pt x="3720" y="59"/>
                    <a:pt x="3377" y="0"/>
                    <a:pt x="3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 flipH="1">
              <a:off x="8430770" y="209476"/>
              <a:ext cx="354530" cy="318398"/>
            </a:xfrm>
            <a:custGeom>
              <a:rect b="b" l="l" r="r" t="t"/>
              <a:pathLst>
                <a:path extrusionOk="0" h="5263" w="586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 flipH="1" rot="-2700000">
              <a:off x="8583171" y="678684"/>
              <a:ext cx="270932" cy="243330"/>
            </a:xfrm>
            <a:custGeom>
              <a:rect b="b" l="l" r="r" t="t"/>
              <a:pathLst>
                <a:path extrusionOk="0" h="5263" w="586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7" name="Google Shape;197;p13"/>
            <p:cNvGrpSpPr/>
            <p:nvPr/>
          </p:nvGrpSpPr>
          <p:grpSpPr>
            <a:xfrm rot="-1286636">
              <a:off x="-11586" y="4351633"/>
              <a:ext cx="769298" cy="674599"/>
              <a:chOff x="1565409" y="2345016"/>
              <a:chExt cx="769278" cy="674581"/>
            </a:xfrm>
          </p:grpSpPr>
          <p:sp>
            <p:nvSpPr>
              <p:cNvPr id="198" name="Google Shape;198;p13"/>
              <p:cNvSpPr/>
              <p:nvPr/>
            </p:nvSpPr>
            <p:spPr>
              <a:xfrm flipH="1">
                <a:off x="1565409" y="2345016"/>
                <a:ext cx="769278" cy="674581"/>
              </a:xfrm>
              <a:custGeom>
                <a:rect b="b" l="l" r="r" t="t"/>
                <a:pathLst>
                  <a:path extrusionOk="0" h="8005" w="9129">
                    <a:moveTo>
                      <a:pt x="4559" y="0"/>
                    </a:moveTo>
                    <a:cubicBezTo>
                      <a:pt x="3977" y="0"/>
                      <a:pt x="3386" y="127"/>
                      <a:pt x="2827" y="396"/>
                    </a:cubicBezTo>
                    <a:cubicBezTo>
                      <a:pt x="840" y="1354"/>
                      <a:pt x="0" y="3745"/>
                      <a:pt x="958" y="5740"/>
                    </a:cubicBezTo>
                    <a:cubicBezTo>
                      <a:pt x="1647" y="7169"/>
                      <a:pt x="3078" y="8005"/>
                      <a:pt x="4566" y="8005"/>
                    </a:cubicBezTo>
                    <a:cubicBezTo>
                      <a:pt x="5147" y="8005"/>
                      <a:pt x="5736" y="7877"/>
                      <a:pt x="6294" y="7608"/>
                    </a:cubicBezTo>
                    <a:cubicBezTo>
                      <a:pt x="8289" y="6650"/>
                      <a:pt x="9129" y="4260"/>
                      <a:pt x="8171" y="2273"/>
                    </a:cubicBezTo>
                    <a:cubicBezTo>
                      <a:pt x="7481" y="837"/>
                      <a:pt x="6051" y="0"/>
                      <a:pt x="4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 flipH="1">
                <a:off x="1702850" y="2611218"/>
                <a:ext cx="425719" cy="298906"/>
              </a:xfrm>
              <a:custGeom>
                <a:rect b="b" l="l" r="r" t="t"/>
                <a:pathLst>
                  <a:path extrusionOk="0" h="3547" w="5052">
                    <a:moveTo>
                      <a:pt x="4458" y="0"/>
                    </a:moveTo>
                    <a:lnTo>
                      <a:pt x="1" y="2146"/>
                    </a:lnTo>
                    <a:cubicBezTo>
                      <a:pt x="428" y="3029"/>
                      <a:pt x="1314" y="3547"/>
                      <a:pt x="2235" y="3547"/>
                    </a:cubicBezTo>
                    <a:cubicBezTo>
                      <a:pt x="2594" y="3547"/>
                      <a:pt x="2958" y="3468"/>
                      <a:pt x="3302" y="3301"/>
                    </a:cubicBezTo>
                    <a:cubicBezTo>
                      <a:pt x="4537" y="2708"/>
                      <a:pt x="5052" y="1227"/>
                      <a:pt x="44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 flipH="1">
                <a:off x="1732175" y="2709305"/>
                <a:ext cx="324346" cy="201658"/>
              </a:xfrm>
              <a:custGeom>
                <a:rect b="b" l="l" r="r" t="t"/>
                <a:pathLst>
                  <a:path extrusionOk="0" h="2393" w="3849">
                    <a:moveTo>
                      <a:pt x="3036" y="0"/>
                    </a:moveTo>
                    <a:cubicBezTo>
                      <a:pt x="2566" y="0"/>
                      <a:pt x="2066" y="109"/>
                      <a:pt x="1584" y="340"/>
                    </a:cubicBezTo>
                    <a:cubicBezTo>
                      <a:pt x="808" y="712"/>
                      <a:pt x="254" y="1322"/>
                      <a:pt x="1" y="1971"/>
                    </a:cubicBezTo>
                    <a:cubicBezTo>
                      <a:pt x="407" y="2245"/>
                      <a:pt x="887" y="2393"/>
                      <a:pt x="1378" y="2393"/>
                    </a:cubicBezTo>
                    <a:cubicBezTo>
                      <a:pt x="1739" y="2393"/>
                      <a:pt x="2106" y="2313"/>
                      <a:pt x="2455" y="2145"/>
                    </a:cubicBezTo>
                    <a:cubicBezTo>
                      <a:pt x="3270" y="1757"/>
                      <a:pt x="3777" y="966"/>
                      <a:pt x="3848" y="119"/>
                    </a:cubicBezTo>
                    <a:cubicBezTo>
                      <a:pt x="3596" y="41"/>
                      <a:pt x="3322" y="0"/>
                      <a:pt x="30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 flipH="1">
                <a:off x="2040425" y="2545152"/>
                <a:ext cx="222213" cy="214383"/>
              </a:xfrm>
              <a:custGeom>
                <a:rect b="b" l="l" r="r" t="t"/>
                <a:pathLst>
                  <a:path extrusionOk="0" h="2544" w="2637">
                    <a:moveTo>
                      <a:pt x="841" y="0"/>
                    </a:moveTo>
                    <a:cubicBezTo>
                      <a:pt x="750" y="0"/>
                      <a:pt x="665" y="75"/>
                      <a:pt x="665" y="183"/>
                    </a:cubicBezTo>
                    <a:lnTo>
                      <a:pt x="673" y="863"/>
                    </a:lnTo>
                    <a:lnTo>
                      <a:pt x="119" y="1251"/>
                    </a:lnTo>
                    <a:cubicBezTo>
                      <a:pt x="0" y="1338"/>
                      <a:pt x="24" y="1520"/>
                      <a:pt x="167" y="1568"/>
                    </a:cubicBezTo>
                    <a:lnTo>
                      <a:pt x="816" y="1766"/>
                    </a:lnTo>
                    <a:lnTo>
                      <a:pt x="1014" y="2415"/>
                    </a:lnTo>
                    <a:cubicBezTo>
                      <a:pt x="1041" y="2498"/>
                      <a:pt x="1115" y="2543"/>
                      <a:pt x="1188" y="2543"/>
                    </a:cubicBezTo>
                    <a:cubicBezTo>
                      <a:pt x="1241" y="2543"/>
                      <a:pt x="1294" y="2520"/>
                      <a:pt x="1330" y="2470"/>
                    </a:cubicBezTo>
                    <a:lnTo>
                      <a:pt x="1726" y="1916"/>
                    </a:lnTo>
                    <a:lnTo>
                      <a:pt x="2407" y="1924"/>
                    </a:lnTo>
                    <a:cubicBezTo>
                      <a:pt x="2550" y="1924"/>
                      <a:pt x="2637" y="1758"/>
                      <a:pt x="2550" y="1639"/>
                    </a:cubicBezTo>
                    <a:lnTo>
                      <a:pt x="2146" y="1093"/>
                    </a:lnTo>
                    <a:lnTo>
                      <a:pt x="2360" y="452"/>
                    </a:lnTo>
                    <a:cubicBezTo>
                      <a:pt x="2400" y="330"/>
                      <a:pt x="2314" y="220"/>
                      <a:pt x="2199" y="220"/>
                    </a:cubicBezTo>
                    <a:cubicBezTo>
                      <a:pt x="2179" y="220"/>
                      <a:pt x="2159" y="223"/>
                      <a:pt x="2138" y="230"/>
                    </a:cubicBezTo>
                    <a:lnTo>
                      <a:pt x="1497" y="444"/>
                    </a:lnTo>
                    <a:lnTo>
                      <a:pt x="950" y="40"/>
                    </a:lnTo>
                    <a:cubicBezTo>
                      <a:pt x="916" y="13"/>
                      <a:pt x="878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 flipH="1">
                <a:off x="1752905" y="2401054"/>
                <a:ext cx="222213" cy="214804"/>
              </a:xfrm>
              <a:custGeom>
                <a:rect b="b" l="l" r="r" t="t"/>
                <a:pathLst>
                  <a:path extrusionOk="0" h="2549" w="2637">
                    <a:moveTo>
                      <a:pt x="864" y="0"/>
                    </a:moveTo>
                    <a:cubicBezTo>
                      <a:pt x="773" y="0"/>
                      <a:pt x="689" y="73"/>
                      <a:pt x="689" y="175"/>
                    </a:cubicBezTo>
                    <a:lnTo>
                      <a:pt x="681" y="855"/>
                    </a:lnTo>
                    <a:lnTo>
                      <a:pt x="119" y="1243"/>
                    </a:lnTo>
                    <a:cubicBezTo>
                      <a:pt x="1" y="1323"/>
                      <a:pt x="24" y="1513"/>
                      <a:pt x="167" y="1552"/>
                    </a:cubicBezTo>
                    <a:lnTo>
                      <a:pt x="816" y="1766"/>
                    </a:lnTo>
                    <a:lnTo>
                      <a:pt x="1006" y="2423"/>
                    </a:lnTo>
                    <a:cubicBezTo>
                      <a:pt x="1029" y="2503"/>
                      <a:pt x="1103" y="2549"/>
                      <a:pt x="1177" y="2549"/>
                    </a:cubicBezTo>
                    <a:cubicBezTo>
                      <a:pt x="1228" y="2549"/>
                      <a:pt x="1279" y="2527"/>
                      <a:pt x="1315" y="2478"/>
                    </a:cubicBezTo>
                    <a:lnTo>
                      <a:pt x="1719" y="1924"/>
                    </a:lnTo>
                    <a:lnTo>
                      <a:pt x="2399" y="1948"/>
                    </a:lnTo>
                    <a:cubicBezTo>
                      <a:pt x="2550" y="1948"/>
                      <a:pt x="2637" y="1782"/>
                      <a:pt x="2550" y="1663"/>
                    </a:cubicBezTo>
                    <a:lnTo>
                      <a:pt x="2154" y="1117"/>
                    </a:lnTo>
                    <a:lnTo>
                      <a:pt x="2376" y="475"/>
                    </a:lnTo>
                    <a:cubicBezTo>
                      <a:pt x="2423" y="353"/>
                      <a:pt x="2330" y="236"/>
                      <a:pt x="2213" y="236"/>
                    </a:cubicBezTo>
                    <a:cubicBezTo>
                      <a:pt x="2194" y="236"/>
                      <a:pt x="2174" y="239"/>
                      <a:pt x="2154" y="246"/>
                    </a:cubicBezTo>
                    <a:lnTo>
                      <a:pt x="1513" y="452"/>
                    </a:lnTo>
                    <a:lnTo>
                      <a:pt x="974" y="40"/>
                    </a:lnTo>
                    <a:cubicBezTo>
                      <a:pt x="940" y="12"/>
                      <a:pt x="901" y="0"/>
                      <a:pt x="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3"/>
            <p:cNvGrpSpPr/>
            <p:nvPr/>
          </p:nvGrpSpPr>
          <p:grpSpPr>
            <a:xfrm>
              <a:off x="25300" y="528538"/>
              <a:ext cx="581867" cy="543626"/>
              <a:chOff x="1169100" y="1853651"/>
              <a:chExt cx="581867" cy="543626"/>
            </a:xfrm>
          </p:grpSpPr>
          <p:sp>
            <p:nvSpPr>
              <p:cNvPr id="204" name="Google Shape;204;p13"/>
              <p:cNvSpPr/>
              <p:nvPr/>
            </p:nvSpPr>
            <p:spPr>
              <a:xfrm flipH="1">
                <a:off x="1169100" y="1853651"/>
                <a:ext cx="581867" cy="543626"/>
              </a:xfrm>
              <a:custGeom>
                <a:rect b="b" l="l" r="r" t="t"/>
                <a:pathLst>
                  <a:path extrusionOk="0" h="6451" w="6905">
                    <a:moveTo>
                      <a:pt x="3442" y="1"/>
                    </a:moveTo>
                    <a:cubicBezTo>
                      <a:pt x="1874" y="1"/>
                      <a:pt x="499" y="1148"/>
                      <a:pt x="262" y="2752"/>
                    </a:cubicBezTo>
                    <a:cubicBezTo>
                      <a:pt x="1" y="4517"/>
                      <a:pt x="1220" y="6156"/>
                      <a:pt x="2977" y="6417"/>
                    </a:cubicBezTo>
                    <a:cubicBezTo>
                      <a:pt x="3134" y="6440"/>
                      <a:pt x="3290" y="6451"/>
                      <a:pt x="3445" y="6451"/>
                    </a:cubicBezTo>
                    <a:cubicBezTo>
                      <a:pt x="5023" y="6451"/>
                      <a:pt x="6405" y="5302"/>
                      <a:pt x="6643" y="3694"/>
                    </a:cubicBezTo>
                    <a:cubicBezTo>
                      <a:pt x="6904" y="1928"/>
                      <a:pt x="5685" y="290"/>
                      <a:pt x="3919" y="36"/>
                    </a:cubicBezTo>
                    <a:cubicBezTo>
                      <a:pt x="3759" y="12"/>
                      <a:pt x="3599" y="1"/>
                      <a:pt x="34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 flipH="1">
                <a:off x="1275867" y="1940868"/>
                <a:ext cx="309009" cy="340619"/>
              </a:xfrm>
              <a:custGeom>
                <a:rect b="b" l="l" r="r" t="t"/>
                <a:pathLst>
                  <a:path extrusionOk="0" h="4042" w="3667">
                    <a:moveTo>
                      <a:pt x="1643" y="1"/>
                    </a:moveTo>
                    <a:cubicBezTo>
                      <a:pt x="1626" y="1"/>
                      <a:pt x="1609" y="3"/>
                      <a:pt x="1592" y="7"/>
                    </a:cubicBezTo>
                    <a:cubicBezTo>
                      <a:pt x="1442" y="46"/>
                      <a:pt x="1426" y="236"/>
                      <a:pt x="1339" y="363"/>
                    </a:cubicBezTo>
                    <a:cubicBezTo>
                      <a:pt x="1117" y="703"/>
                      <a:pt x="824" y="806"/>
                      <a:pt x="413" y="806"/>
                    </a:cubicBezTo>
                    <a:lnTo>
                      <a:pt x="1" y="3268"/>
                    </a:lnTo>
                    <a:lnTo>
                      <a:pt x="302" y="3316"/>
                    </a:lnTo>
                    <a:cubicBezTo>
                      <a:pt x="373" y="3332"/>
                      <a:pt x="547" y="3648"/>
                      <a:pt x="927" y="3712"/>
                    </a:cubicBezTo>
                    <a:lnTo>
                      <a:pt x="2875" y="4036"/>
                    </a:lnTo>
                    <a:cubicBezTo>
                      <a:pt x="2894" y="4040"/>
                      <a:pt x="2914" y="4041"/>
                      <a:pt x="2933" y="4041"/>
                    </a:cubicBezTo>
                    <a:cubicBezTo>
                      <a:pt x="3101" y="4041"/>
                      <a:pt x="3250" y="3921"/>
                      <a:pt x="3278" y="3743"/>
                    </a:cubicBezTo>
                    <a:cubicBezTo>
                      <a:pt x="3310" y="3553"/>
                      <a:pt x="3184" y="3371"/>
                      <a:pt x="2986" y="3340"/>
                    </a:cubicBezTo>
                    <a:lnTo>
                      <a:pt x="2986" y="3340"/>
                    </a:lnTo>
                    <a:cubicBezTo>
                      <a:pt x="3006" y="3343"/>
                      <a:pt x="3026" y="3345"/>
                      <a:pt x="3046" y="3345"/>
                    </a:cubicBezTo>
                    <a:cubicBezTo>
                      <a:pt x="3219" y="3345"/>
                      <a:pt x="3369" y="3224"/>
                      <a:pt x="3397" y="3047"/>
                    </a:cubicBezTo>
                    <a:cubicBezTo>
                      <a:pt x="3429" y="2857"/>
                      <a:pt x="3302" y="2675"/>
                      <a:pt x="3104" y="2643"/>
                    </a:cubicBezTo>
                    <a:lnTo>
                      <a:pt x="3104" y="2643"/>
                    </a:lnTo>
                    <a:cubicBezTo>
                      <a:pt x="3125" y="2646"/>
                      <a:pt x="3145" y="2648"/>
                      <a:pt x="3165" y="2648"/>
                    </a:cubicBezTo>
                    <a:cubicBezTo>
                      <a:pt x="3338" y="2648"/>
                      <a:pt x="3488" y="2528"/>
                      <a:pt x="3516" y="2350"/>
                    </a:cubicBezTo>
                    <a:cubicBezTo>
                      <a:pt x="3548" y="2160"/>
                      <a:pt x="3413" y="1978"/>
                      <a:pt x="3223" y="1946"/>
                    </a:cubicBezTo>
                    <a:lnTo>
                      <a:pt x="3223" y="1946"/>
                    </a:lnTo>
                    <a:cubicBezTo>
                      <a:pt x="3242" y="1949"/>
                      <a:pt x="3260" y="1951"/>
                      <a:pt x="3279" y="1951"/>
                    </a:cubicBezTo>
                    <a:cubicBezTo>
                      <a:pt x="3447" y="1951"/>
                      <a:pt x="3598" y="1825"/>
                      <a:pt x="3627" y="1653"/>
                    </a:cubicBezTo>
                    <a:cubicBezTo>
                      <a:pt x="3666" y="1463"/>
                      <a:pt x="3532" y="1281"/>
                      <a:pt x="3342" y="1250"/>
                    </a:cubicBezTo>
                    <a:lnTo>
                      <a:pt x="1751" y="981"/>
                    </a:lnTo>
                    <a:cubicBezTo>
                      <a:pt x="1830" y="830"/>
                      <a:pt x="1885" y="664"/>
                      <a:pt x="1909" y="498"/>
                    </a:cubicBezTo>
                    <a:cubicBezTo>
                      <a:pt x="1925" y="363"/>
                      <a:pt x="1925" y="221"/>
                      <a:pt x="1846" y="110"/>
                    </a:cubicBezTo>
                    <a:cubicBezTo>
                      <a:pt x="1800" y="44"/>
                      <a:pt x="1722" y="1"/>
                      <a:pt x="16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 flipH="1">
                <a:off x="1533389" y="1970446"/>
                <a:ext cx="116795" cy="272361"/>
              </a:xfrm>
              <a:custGeom>
                <a:rect b="b" l="l" r="r" t="t"/>
                <a:pathLst>
                  <a:path extrusionOk="0" h="3232" w="1386">
                    <a:moveTo>
                      <a:pt x="771" y="1"/>
                    </a:moveTo>
                    <a:cubicBezTo>
                      <a:pt x="622" y="1"/>
                      <a:pt x="489" y="106"/>
                      <a:pt x="467" y="257"/>
                    </a:cubicBezTo>
                    <a:lnTo>
                      <a:pt x="32" y="2822"/>
                    </a:lnTo>
                    <a:cubicBezTo>
                      <a:pt x="0" y="2989"/>
                      <a:pt x="119" y="3147"/>
                      <a:pt x="285" y="3179"/>
                    </a:cubicBezTo>
                    <a:lnTo>
                      <a:pt x="570" y="3226"/>
                    </a:lnTo>
                    <a:cubicBezTo>
                      <a:pt x="588" y="3230"/>
                      <a:pt x="606" y="3231"/>
                      <a:pt x="624" y="3231"/>
                    </a:cubicBezTo>
                    <a:cubicBezTo>
                      <a:pt x="769" y="3231"/>
                      <a:pt x="897" y="3121"/>
                      <a:pt x="918" y="2973"/>
                    </a:cubicBezTo>
                    <a:lnTo>
                      <a:pt x="1354" y="408"/>
                    </a:lnTo>
                    <a:cubicBezTo>
                      <a:pt x="1386" y="242"/>
                      <a:pt x="1267" y="83"/>
                      <a:pt x="1101" y="60"/>
                    </a:cubicBezTo>
                    <a:lnTo>
                      <a:pt x="816" y="4"/>
                    </a:lnTo>
                    <a:cubicBezTo>
                      <a:pt x="800" y="2"/>
                      <a:pt x="785" y="1"/>
                      <a:pt x="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7" name="Google Shape;20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hasCustomPrompt="1" idx="2" type="title"/>
          </p:nvPr>
        </p:nvSpPr>
        <p:spPr>
          <a:xfrm>
            <a:off x="720000" y="1541133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/>
          <p:nvPr>
            <p:ph hasCustomPrompt="1" idx="3" type="title"/>
          </p:nvPr>
        </p:nvSpPr>
        <p:spPr>
          <a:xfrm>
            <a:off x="720000" y="3126941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/>
          <p:nvPr>
            <p:ph hasCustomPrompt="1" idx="4" type="title"/>
          </p:nvPr>
        </p:nvSpPr>
        <p:spPr>
          <a:xfrm>
            <a:off x="3419275" y="1541133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/>
          <p:nvPr>
            <p:ph hasCustomPrompt="1" idx="5" type="title"/>
          </p:nvPr>
        </p:nvSpPr>
        <p:spPr>
          <a:xfrm>
            <a:off x="3419275" y="3126941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/>
          <p:nvPr>
            <p:ph hasCustomPrompt="1" idx="6" type="title"/>
          </p:nvPr>
        </p:nvSpPr>
        <p:spPr>
          <a:xfrm>
            <a:off x="6118550" y="1541133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/>
          <p:nvPr>
            <p:ph hasCustomPrompt="1" idx="7" type="title"/>
          </p:nvPr>
        </p:nvSpPr>
        <p:spPr>
          <a:xfrm>
            <a:off x="6118550" y="3126941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/>
          <p:nvPr>
            <p:ph idx="1" type="subTitle"/>
          </p:nvPr>
        </p:nvSpPr>
        <p:spPr>
          <a:xfrm>
            <a:off x="720000" y="19886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5" name="Google Shape;215;p13"/>
          <p:cNvSpPr txBox="1"/>
          <p:nvPr>
            <p:ph idx="8" type="subTitle"/>
          </p:nvPr>
        </p:nvSpPr>
        <p:spPr>
          <a:xfrm>
            <a:off x="3419275" y="19886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6" name="Google Shape;216;p13"/>
          <p:cNvSpPr txBox="1"/>
          <p:nvPr>
            <p:ph idx="9" type="subTitle"/>
          </p:nvPr>
        </p:nvSpPr>
        <p:spPr>
          <a:xfrm>
            <a:off x="6118550" y="19886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7" name="Google Shape;217;p13"/>
          <p:cNvSpPr txBox="1"/>
          <p:nvPr>
            <p:ph idx="13" type="subTitle"/>
          </p:nvPr>
        </p:nvSpPr>
        <p:spPr>
          <a:xfrm>
            <a:off x="720000" y="3574550"/>
            <a:ext cx="23055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8" name="Google Shape;218;p13"/>
          <p:cNvSpPr txBox="1"/>
          <p:nvPr>
            <p:ph idx="14" type="subTitle"/>
          </p:nvPr>
        </p:nvSpPr>
        <p:spPr>
          <a:xfrm>
            <a:off x="3419275" y="3574550"/>
            <a:ext cx="23055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9" name="Google Shape;219;p13"/>
          <p:cNvSpPr txBox="1"/>
          <p:nvPr>
            <p:ph idx="15" type="subTitle"/>
          </p:nvPr>
        </p:nvSpPr>
        <p:spPr>
          <a:xfrm>
            <a:off x="6118550" y="3574550"/>
            <a:ext cx="23055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14"/>
          <p:cNvGrpSpPr/>
          <p:nvPr/>
        </p:nvGrpSpPr>
        <p:grpSpPr>
          <a:xfrm>
            <a:off x="-165175" y="-207100"/>
            <a:ext cx="9469475" cy="5631850"/>
            <a:chOff x="-165175" y="-207100"/>
            <a:chExt cx="9469475" cy="5631850"/>
          </a:xfrm>
        </p:grpSpPr>
        <p:cxnSp>
          <p:nvCxnSpPr>
            <p:cNvPr id="222" name="Google Shape;222;p14"/>
            <p:cNvCxnSpPr/>
            <p:nvPr/>
          </p:nvCxnSpPr>
          <p:spPr>
            <a:xfrm flipH="1">
              <a:off x="-165175" y="-207100"/>
              <a:ext cx="1102800" cy="132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14"/>
            <p:cNvCxnSpPr/>
            <p:nvPr/>
          </p:nvCxnSpPr>
          <p:spPr>
            <a:xfrm flipH="1">
              <a:off x="8061100" y="2530350"/>
              <a:ext cx="1243200" cy="289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4" name="Google Shape;224;p14"/>
          <p:cNvGrpSpPr/>
          <p:nvPr/>
        </p:nvGrpSpPr>
        <p:grpSpPr>
          <a:xfrm>
            <a:off x="3" y="253150"/>
            <a:ext cx="9003430" cy="4890357"/>
            <a:chOff x="3" y="253150"/>
            <a:chExt cx="9003430" cy="4890357"/>
          </a:xfrm>
        </p:grpSpPr>
        <p:grpSp>
          <p:nvGrpSpPr>
            <p:cNvPr id="225" name="Google Shape;225;p14"/>
            <p:cNvGrpSpPr/>
            <p:nvPr/>
          </p:nvGrpSpPr>
          <p:grpSpPr>
            <a:xfrm>
              <a:off x="8430771" y="253150"/>
              <a:ext cx="572661" cy="572707"/>
              <a:chOff x="16546" y="4513750"/>
              <a:chExt cx="572661" cy="572707"/>
            </a:xfrm>
          </p:grpSpPr>
          <p:sp>
            <p:nvSpPr>
              <p:cNvPr id="226" name="Google Shape;226;p14"/>
              <p:cNvSpPr/>
              <p:nvPr/>
            </p:nvSpPr>
            <p:spPr>
              <a:xfrm>
                <a:off x="16546" y="4513750"/>
                <a:ext cx="572661" cy="572707"/>
              </a:xfrm>
              <a:custGeom>
                <a:rect b="b" l="l" r="r" t="t"/>
                <a:pathLst>
                  <a:path extrusionOk="0" h="12407" w="12406">
                    <a:moveTo>
                      <a:pt x="6207" y="1"/>
                    </a:moveTo>
                    <a:cubicBezTo>
                      <a:pt x="2779" y="1"/>
                      <a:pt x="0" y="2779"/>
                      <a:pt x="0" y="6207"/>
                    </a:cubicBezTo>
                    <a:cubicBezTo>
                      <a:pt x="0" y="9627"/>
                      <a:pt x="2779" y="12406"/>
                      <a:pt x="6207" y="12406"/>
                    </a:cubicBezTo>
                    <a:cubicBezTo>
                      <a:pt x="9635" y="12406"/>
                      <a:pt x="12406" y="9627"/>
                      <a:pt x="12406" y="6207"/>
                    </a:cubicBezTo>
                    <a:cubicBezTo>
                      <a:pt x="12406" y="2779"/>
                      <a:pt x="9635" y="1"/>
                      <a:pt x="6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>
                <a:off x="58828" y="4608008"/>
                <a:ext cx="463169" cy="285223"/>
              </a:xfrm>
              <a:custGeom>
                <a:rect b="b" l="l" r="r" t="t"/>
                <a:pathLst>
                  <a:path extrusionOk="0" h="6179" w="10034">
                    <a:moveTo>
                      <a:pt x="4905" y="1"/>
                    </a:moveTo>
                    <a:cubicBezTo>
                      <a:pt x="4424" y="1"/>
                      <a:pt x="3940" y="173"/>
                      <a:pt x="3557" y="484"/>
                    </a:cubicBezTo>
                    <a:cubicBezTo>
                      <a:pt x="2924" y="991"/>
                      <a:pt x="2496" y="2178"/>
                      <a:pt x="2813" y="2986"/>
                    </a:cubicBezTo>
                    <a:cubicBezTo>
                      <a:pt x="2544" y="2830"/>
                      <a:pt x="2246" y="2759"/>
                      <a:pt x="1951" y="2759"/>
                    </a:cubicBezTo>
                    <a:cubicBezTo>
                      <a:pt x="1209" y="2759"/>
                      <a:pt x="483" y="3205"/>
                      <a:pt x="279" y="3872"/>
                    </a:cubicBezTo>
                    <a:cubicBezTo>
                      <a:pt x="0" y="4770"/>
                      <a:pt x="383" y="6179"/>
                      <a:pt x="1687" y="6179"/>
                    </a:cubicBezTo>
                    <a:cubicBezTo>
                      <a:pt x="1751" y="6179"/>
                      <a:pt x="1818" y="6175"/>
                      <a:pt x="1887" y="6168"/>
                    </a:cubicBezTo>
                    <a:cubicBezTo>
                      <a:pt x="2845" y="6073"/>
                      <a:pt x="9036" y="5218"/>
                      <a:pt x="9036" y="5218"/>
                    </a:cubicBezTo>
                    <a:cubicBezTo>
                      <a:pt x="9859" y="4783"/>
                      <a:pt x="10033" y="3358"/>
                      <a:pt x="9360" y="2645"/>
                    </a:cubicBezTo>
                    <a:cubicBezTo>
                      <a:pt x="9103" y="2371"/>
                      <a:pt x="8817" y="2257"/>
                      <a:pt x="8538" y="2257"/>
                    </a:cubicBezTo>
                    <a:cubicBezTo>
                      <a:pt x="7923" y="2257"/>
                      <a:pt x="7334" y="2807"/>
                      <a:pt x="7128" y="3405"/>
                    </a:cubicBezTo>
                    <a:cubicBezTo>
                      <a:pt x="7531" y="1569"/>
                      <a:pt x="6534" y="619"/>
                      <a:pt x="5813" y="231"/>
                    </a:cubicBezTo>
                    <a:cubicBezTo>
                      <a:pt x="5532" y="74"/>
                      <a:pt x="5219" y="1"/>
                      <a:pt x="49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8" name="Google Shape;228;p14"/>
            <p:cNvSpPr/>
            <p:nvPr/>
          </p:nvSpPr>
          <p:spPr>
            <a:xfrm flipH="1">
              <a:off x="8480120" y="1405151"/>
              <a:ext cx="354530" cy="318398"/>
            </a:xfrm>
            <a:custGeom>
              <a:rect b="b" l="l" r="r" t="t"/>
              <a:pathLst>
                <a:path extrusionOk="0" h="5263" w="586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 flipH="1" rot="-2700000">
              <a:off x="8632521" y="1874359"/>
              <a:ext cx="270932" cy="243330"/>
            </a:xfrm>
            <a:custGeom>
              <a:rect b="b" l="l" r="r" t="t"/>
              <a:pathLst>
                <a:path extrusionOk="0" h="5263" w="586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0" name="Google Shape;230;p14"/>
            <p:cNvGrpSpPr/>
            <p:nvPr/>
          </p:nvGrpSpPr>
          <p:grpSpPr>
            <a:xfrm rot="-1286636">
              <a:off x="96689" y="4351633"/>
              <a:ext cx="769298" cy="674599"/>
              <a:chOff x="1565409" y="2345016"/>
              <a:chExt cx="769278" cy="674581"/>
            </a:xfrm>
          </p:grpSpPr>
          <p:sp>
            <p:nvSpPr>
              <p:cNvPr id="231" name="Google Shape;231;p14"/>
              <p:cNvSpPr/>
              <p:nvPr/>
            </p:nvSpPr>
            <p:spPr>
              <a:xfrm flipH="1">
                <a:off x="1565409" y="2345016"/>
                <a:ext cx="769278" cy="674581"/>
              </a:xfrm>
              <a:custGeom>
                <a:rect b="b" l="l" r="r" t="t"/>
                <a:pathLst>
                  <a:path extrusionOk="0" h="8005" w="9129">
                    <a:moveTo>
                      <a:pt x="4559" y="0"/>
                    </a:moveTo>
                    <a:cubicBezTo>
                      <a:pt x="3977" y="0"/>
                      <a:pt x="3386" y="127"/>
                      <a:pt x="2827" y="396"/>
                    </a:cubicBezTo>
                    <a:cubicBezTo>
                      <a:pt x="840" y="1354"/>
                      <a:pt x="0" y="3745"/>
                      <a:pt x="958" y="5740"/>
                    </a:cubicBezTo>
                    <a:cubicBezTo>
                      <a:pt x="1647" y="7169"/>
                      <a:pt x="3078" y="8005"/>
                      <a:pt x="4566" y="8005"/>
                    </a:cubicBezTo>
                    <a:cubicBezTo>
                      <a:pt x="5147" y="8005"/>
                      <a:pt x="5736" y="7877"/>
                      <a:pt x="6294" y="7608"/>
                    </a:cubicBezTo>
                    <a:cubicBezTo>
                      <a:pt x="8289" y="6650"/>
                      <a:pt x="9129" y="4260"/>
                      <a:pt x="8171" y="2273"/>
                    </a:cubicBezTo>
                    <a:cubicBezTo>
                      <a:pt x="7481" y="837"/>
                      <a:pt x="6051" y="0"/>
                      <a:pt x="4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 flipH="1">
                <a:off x="1702850" y="2611218"/>
                <a:ext cx="425719" cy="298906"/>
              </a:xfrm>
              <a:custGeom>
                <a:rect b="b" l="l" r="r" t="t"/>
                <a:pathLst>
                  <a:path extrusionOk="0" h="3547" w="5052">
                    <a:moveTo>
                      <a:pt x="4458" y="0"/>
                    </a:moveTo>
                    <a:lnTo>
                      <a:pt x="1" y="2146"/>
                    </a:lnTo>
                    <a:cubicBezTo>
                      <a:pt x="428" y="3029"/>
                      <a:pt x="1314" y="3547"/>
                      <a:pt x="2235" y="3547"/>
                    </a:cubicBezTo>
                    <a:cubicBezTo>
                      <a:pt x="2594" y="3547"/>
                      <a:pt x="2958" y="3468"/>
                      <a:pt x="3302" y="3301"/>
                    </a:cubicBezTo>
                    <a:cubicBezTo>
                      <a:pt x="4537" y="2708"/>
                      <a:pt x="5052" y="1227"/>
                      <a:pt x="44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 flipH="1">
                <a:off x="1732175" y="2709305"/>
                <a:ext cx="324346" cy="201658"/>
              </a:xfrm>
              <a:custGeom>
                <a:rect b="b" l="l" r="r" t="t"/>
                <a:pathLst>
                  <a:path extrusionOk="0" h="2393" w="3849">
                    <a:moveTo>
                      <a:pt x="3036" y="0"/>
                    </a:moveTo>
                    <a:cubicBezTo>
                      <a:pt x="2566" y="0"/>
                      <a:pt x="2066" y="109"/>
                      <a:pt x="1584" y="340"/>
                    </a:cubicBezTo>
                    <a:cubicBezTo>
                      <a:pt x="808" y="712"/>
                      <a:pt x="254" y="1322"/>
                      <a:pt x="1" y="1971"/>
                    </a:cubicBezTo>
                    <a:cubicBezTo>
                      <a:pt x="407" y="2245"/>
                      <a:pt x="887" y="2393"/>
                      <a:pt x="1378" y="2393"/>
                    </a:cubicBezTo>
                    <a:cubicBezTo>
                      <a:pt x="1739" y="2393"/>
                      <a:pt x="2106" y="2313"/>
                      <a:pt x="2455" y="2145"/>
                    </a:cubicBezTo>
                    <a:cubicBezTo>
                      <a:pt x="3270" y="1757"/>
                      <a:pt x="3777" y="966"/>
                      <a:pt x="3848" y="119"/>
                    </a:cubicBezTo>
                    <a:cubicBezTo>
                      <a:pt x="3596" y="41"/>
                      <a:pt x="3322" y="0"/>
                      <a:pt x="30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 flipH="1">
                <a:off x="2040425" y="2545152"/>
                <a:ext cx="222213" cy="214383"/>
              </a:xfrm>
              <a:custGeom>
                <a:rect b="b" l="l" r="r" t="t"/>
                <a:pathLst>
                  <a:path extrusionOk="0" h="2544" w="2637">
                    <a:moveTo>
                      <a:pt x="841" y="0"/>
                    </a:moveTo>
                    <a:cubicBezTo>
                      <a:pt x="750" y="0"/>
                      <a:pt x="665" y="75"/>
                      <a:pt x="665" y="183"/>
                    </a:cubicBezTo>
                    <a:lnTo>
                      <a:pt x="673" y="863"/>
                    </a:lnTo>
                    <a:lnTo>
                      <a:pt x="119" y="1251"/>
                    </a:lnTo>
                    <a:cubicBezTo>
                      <a:pt x="0" y="1338"/>
                      <a:pt x="24" y="1520"/>
                      <a:pt x="167" y="1568"/>
                    </a:cubicBezTo>
                    <a:lnTo>
                      <a:pt x="816" y="1766"/>
                    </a:lnTo>
                    <a:lnTo>
                      <a:pt x="1014" y="2415"/>
                    </a:lnTo>
                    <a:cubicBezTo>
                      <a:pt x="1041" y="2498"/>
                      <a:pt x="1115" y="2543"/>
                      <a:pt x="1188" y="2543"/>
                    </a:cubicBezTo>
                    <a:cubicBezTo>
                      <a:pt x="1241" y="2543"/>
                      <a:pt x="1294" y="2520"/>
                      <a:pt x="1330" y="2470"/>
                    </a:cubicBezTo>
                    <a:lnTo>
                      <a:pt x="1726" y="1916"/>
                    </a:lnTo>
                    <a:lnTo>
                      <a:pt x="2407" y="1924"/>
                    </a:lnTo>
                    <a:cubicBezTo>
                      <a:pt x="2550" y="1924"/>
                      <a:pt x="2637" y="1758"/>
                      <a:pt x="2550" y="1639"/>
                    </a:cubicBezTo>
                    <a:lnTo>
                      <a:pt x="2146" y="1093"/>
                    </a:lnTo>
                    <a:lnTo>
                      <a:pt x="2360" y="452"/>
                    </a:lnTo>
                    <a:cubicBezTo>
                      <a:pt x="2400" y="330"/>
                      <a:pt x="2314" y="220"/>
                      <a:pt x="2199" y="220"/>
                    </a:cubicBezTo>
                    <a:cubicBezTo>
                      <a:pt x="2179" y="220"/>
                      <a:pt x="2159" y="223"/>
                      <a:pt x="2138" y="230"/>
                    </a:cubicBezTo>
                    <a:lnTo>
                      <a:pt x="1497" y="444"/>
                    </a:lnTo>
                    <a:lnTo>
                      <a:pt x="950" y="40"/>
                    </a:lnTo>
                    <a:cubicBezTo>
                      <a:pt x="916" y="13"/>
                      <a:pt x="878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 flipH="1">
                <a:off x="1752905" y="2401054"/>
                <a:ext cx="222213" cy="214804"/>
              </a:xfrm>
              <a:custGeom>
                <a:rect b="b" l="l" r="r" t="t"/>
                <a:pathLst>
                  <a:path extrusionOk="0" h="2549" w="2637">
                    <a:moveTo>
                      <a:pt x="864" y="0"/>
                    </a:moveTo>
                    <a:cubicBezTo>
                      <a:pt x="773" y="0"/>
                      <a:pt x="689" y="73"/>
                      <a:pt x="689" y="175"/>
                    </a:cubicBezTo>
                    <a:lnTo>
                      <a:pt x="681" y="855"/>
                    </a:lnTo>
                    <a:lnTo>
                      <a:pt x="119" y="1243"/>
                    </a:lnTo>
                    <a:cubicBezTo>
                      <a:pt x="1" y="1323"/>
                      <a:pt x="24" y="1513"/>
                      <a:pt x="167" y="1552"/>
                    </a:cubicBezTo>
                    <a:lnTo>
                      <a:pt x="816" y="1766"/>
                    </a:lnTo>
                    <a:lnTo>
                      <a:pt x="1006" y="2423"/>
                    </a:lnTo>
                    <a:cubicBezTo>
                      <a:pt x="1029" y="2503"/>
                      <a:pt x="1103" y="2549"/>
                      <a:pt x="1177" y="2549"/>
                    </a:cubicBezTo>
                    <a:cubicBezTo>
                      <a:pt x="1228" y="2549"/>
                      <a:pt x="1279" y="2527"/>
                      <a:pt x="1315" y="2478"/>
                    </a:cubicBezTo>
                    <a:lnTo>
                      <a:pt x="1719" y="1924"/>
                    </a:lnTo>
                    <a:lnTo>
                      <a:pt x="2399" y="1948"/>
                    </a:lnTo>
                    <a:cubicBezTo>
                      <a:pt x="2550" y="1948"/>
                      <a:pt x="2637" y="1782"/>
                      <a:pt x="2550" y="1663"/>
                    </a:cubicBezTo>
                    <a:lnTo>
                      <a:pt x="2154" y="1117"/>
                    </a:lnTo>
                    <a:lnTo>
                      <a:pt x="2376" y="475"/>
                    </a:lnTo>
                    <a:cubicBezTo>
                      <a:pt x="2423" y="353"/>
                      <a:pt x="2330" y="236"/>
                      <a:pt x="2213" y="236"/>
                    </a:cubicBezTo>
                    <a:cubicBezTo>
                      <a:pt x="2194" y="236"/>
                      <a:pt x="2174" y="239"/>
                      <a:pt x="2154" y="246"/>
                    </a:cubicBezTo>
                    <a:lnTo>
                      <a:pt x="1513" y="452"/>
                    </a:lnTo>
                    <a:lnTo>
                      <a:pt x="974" y="40"/>
                    </a:lnTo>
                    <a:cubicBezTo>
                      <a:pt x="940" y="12"/>
                      <a:pt x="901" y="0"/>
                      <a:pt x="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6" name="Google Shape;236;p14"/>
            <p:cNvSpPr/>
            <p:nvPr/>
          </p:nvSpPr>
          <p:spPr>
            <a:xfrm flipH="1" rot="-2374941">
              <a:off x="197897" y="3782134"/>
              <a:ext cx="269141" cy="241711"/>
            </a:xfrm>
            <a:custGeom>
              <a:rect b="b" l="l" r="r" t="t"/>
              <a:pathLst>
                <a:path extrusionOk="0" h="5263" w="586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38" name="Google Shape;238;p14"/>
          <p:cNvSpPr txBox="1"/>
          <p:nvPr>
            <p:ph idx="1" type="subTitle"/>
          </p:nvPr>
        </p:nvSpPr>
        <p:spPr>
          <a:xfrm>
            <a:off x="937625" y="25036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9" name="Google Shape;239;p14"/>
          <p:cNvSpPr txBox="1"/>
          <p:nvPr>
            <p:ph idx="2" type="subTitle"/>
          </p:nvPr>
        </p:nvSpPr>
        <p:spPr>
          <a:xfrm>
            <a:off x="3484347" y="25036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0" name="Google Shape;240;p14"/>
          <p:cNvSpPr txBox="1"/>
          <p:nvPr>
            <p:ph idx="3" type="subTitle"/>
          </p:nvPr>
        </p:nvSpPr>
        <p:spPr>
          <a:xfrm>
            <a:off x="6031075" y="25036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1" name="Google Shape;241;p14"/>
          <p:cNvSpPr txBox="1"/>
          <p:nvPr>
            <p:ph idx="4" type="subTitle"/>
          </p:nvPr>
        </p:nvSpPr>
        <p:spPr>
          <a:xfrm>
            <a:off x="937625" y="2064076"/>
            <a:ext cx="2175300" cy="5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2" name="Google Shape;242;p14"/>
          <p:cNvSpPr txBox="1"/>
          <p:nvPr>
            <p:ph idx="5" type="subTitle"/>
          </p:nvPr>
        </p:nvSpPr>
        <p:spPr>
          <a:xfrm>
            <a:off x="3484350" y="2064076"/>
            <a:ext cx="2175300" cy="5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3" name="Google Shape;243;p14"/>
          <p:cNvSpPr txBox="1"/>
          <p:nvPr>
            <p:ph idx="6" type="subTitle"/>
          </p:nvPr>
        </p:nvSpPr>
        <p:spPr>
          <a:xfrm>
            <a:off x="6031075" y="2064076"/>
            <a:ext cx="2175300" cy="5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5"/>
          <p:cNvGrpSpPr/>
          <p:nvPr/>
        </p:nvGrpSpPr>
        <p:grpSpPr>
          <a:xfrm flipH="1" rot="10800000">
            <a:off x="-86850" y="-322650"/>
            <a:ext cx="9431225" cy="5547000"/>
            <a:chOff x="-86850" y="-6700"/>
            <a:chExt cx="9431225" cy="5547000"/>
          </a:xfrm>
        </p:grpSpPr>
        <p:cxnSp>
          <p:nvCxnSpPr>
            <p:cNvPr id="246" name="Google Shape;246;p15"/>
            <p:cNvCxnSpPr/>
            <p:nvPr/>
          </p:nvCxnSpPr>
          <p:spPr>
            <a:xfrm flipH="1">
              <a:off x="-86850" y="-6700"/>
              <a:ext cx="1251600" cy="1543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15"/>
            <p:cNvCxnSpPr/>
            <p:nvPr/>
          </p:nvCxnSpPr>
          <p:spPr>
            <a:xfrm flipH="1">
              <a:off x="8101175" y="2645900"/>
              <a:ext cx="1243200" cy="289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8" name="Google Shape;248;p15"/>
          <p:cNvGrpSpPr/>
          <p:nvPr/>
        </p:nvGrpSpPr>
        <p:grpSpPr>
          <a:xfrm>
            <a:off x="-229874" y="171238"/>
            <a:ext cx="9310574" cy="4837285"/>
            <a:chOff x="-229874" y="171238"/>
            <a:chExt cx="9310574" cy="4837285"/>
          </a:xfrm>
        </p:grpSpPr>
        <p:grpSp>
          <p:nvGrpSpPr>
            <p:cNvPr id="249" name="Google Shape;249;p15"/>
            <p:cNvGrpSpPr/>
            <p:nvPr/>
          </p:nvGrpSpPr>
          <p:grpSpPr>
            <a:xfrm rot="2700000">
              <a:off x="8374308" y="4333872"/>
              <a:ext cx="603787" cy="540305"/>
              <a:chOff x="995678" y="3460637"/>
              <a:chExt cx="502403" cy="449580"/>
            </a:xfrm>
          </p:grpSpPr>
          <p:sp>
            <p:nvSpPr>
              <p:cNvPr id="250" name="Google Shape;250;p15"/>
              <p:cNvSpPr/>
              <p:nvPr/>
            </p:nvSpPr>
            <p:spPr>
              <a:xfrm flipH="1">
                <a:off x="995678" y="3460637"/>
                <a:ext cx="502403" cy="449580"/>
              </a:xfrm>
              <a:custGeom>
                <a:rect b="b" l="l" r="r" t="t"/>
                <a:pathLst>
                  <a:path extrusionOk="0" h="5335" w="5962">
                    <a:moveTo>
                      <a:pt x="2982" y="0"/>
                    </a:moveTo>
                    <a:cubicBezTo>
                      <a:pt x="1843" y="0"/>
                      <a:pt x="783" y="734"/>
                      <a:pt x="428" y="1882"/>
                    </a:cubicBezTo>
                    <a:cubicBezTo>
                      <a:pt x="0" y="3292"/>
                      <a:pt x="784" y="4780"/>
                      <a:pt x="2193" y="5215"/>
                    </a:cubicBezTo>
                    <a:cubicBezTo>
                      <a:pt x="2455" y="5296"/>
                      <a:pt x="2720" y="5335"/>
                      <a:pt x="2980" y="5335"/>
                    </a:cubicBezTo>
                    <a:cubicBezTo>
                      <a:pt x="4120" y="5335"/>
                      <a:pt x="5172" y="4597"/>
                      <a:pt x="5526" y="3450"/>
                    </a:cubicBezTo>
                    <a:cubicBezTo>
                      <a:pt x="5961" y="2049"/>
                      <a:pt x="5170" y="552"/>
                      <a:pt x="3761" y="117"/>
                    </a:cubicBezTo>
                    <a:cubicBezTo>
                      <a:pt x="3502" y="38"/>
                      <a:pt x="3240" y="0"/>
                      <a:pt x="2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 flipH="1">
                <a:off x="1142472" y="3672570"/>
                <a:ext cx="231567" cy="150253"/>
              </a:xfrm>
              <a:custGeom>
                <a:rect b="b" l="l" r="r" t="t"/>
                <a:pathLst>
                  <a:path extrusionOk="0" h="1783" w="2748">
                    <a:moveTo>
                      <a:pt x="111" y="1"/>
                    </a:moveTo>
                    <a:cubicBezTo>
                      <a:pt x="1" y="349"/>
                      <a:pt x="40" y="721"/>
                      <a:pt x="206" y="1054"/>
                    </a:cubicBezTo>
                    <a:cubicBezTo>
                      <a:pt x="381" y="1378"/>
                      <a:pt x="674" y="1616"/>
                      <a:pt x="1022" y="1727"/>
                    </a:cubicBezTo>
                    <a:cubicBezTo>
                      <a:pt x="1157" y="1766"/>
                      <a:pt x="1291" y="1782"/>
                      <a:pt x="1426" y="1782"/>
                    </a:cubicBezTo>
                    <a:cubicBezTo>
                      <a:pt x="2019" y="1782"/>
                      <a:pt x="2566" y="1402"/>
                      <a:pt x="2748" y="808"/>
                    </a:cubicBezTo>
                    <a:lnTo>
                      <a:pt x="2518" y="737"/>
                    </a:lnTo>
                    <a:cubicBezTo>
                      <a:pt x="2364" y="1226"/>
                      <a:pt x="1917" y="1542"/>
                      <a:pt x="1433" y="1542"/>
                    </a:cubicBezTo>
                    <a:cubicBezTo>
                      <a:pt x="1321" y="1542"/>
                      <a:pt x="1206" y="1525"/>
                      <a:pt x="1093" y="1489"/>
                    </a:cubicBezTo>
                    <a:cubicBezTo>
                      <a:pt x="800" y="1402"/>
                      <a:pt x="563" y="1204"/>
                      <a:pt x="420" y="935"/>
                    </a:cubicBezTo>
                    <a:cubicBezTo>
                      <a:pt x="278" y="666"/>
                      <a:pt x="254" y="357"/>
                      <a:pt x="341" y="72"/>
                    </a:cubicBez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 flipH="1">
                <a:off x="1088373" y="3629425"/>
                <a:ext cx="106851" cy="62613"/>
              </a:xfrm>
              <a:custGeom>
                <a:rect b="b" l="l" r="r" t="t"/>
                <a:pathLst>
                  <a:path extrusionOk="0" h="743" w="1268">
                    <a:moveTo>
                      <a:pt x="566" y="1"/>
                    </a:moveTo>
                    <a:cubicBezTo>
                      <a:pt x="385" y="1"/>
                      <a:pt x="190" y="83"/>
                      <a:pt x="0" y="244"/>
                    </a:cubicBezTo>
                    <a:lnTo>
                      <a:pt x="151" y="426"/>
                    </a:lnTo>
                    <a:cubicBezTo>
                      <a:pt x="246" y="347"/>
                      <a:pt x="400" y="245"/>
                      <a:pt x="558" y="245"/>
                    </a:cubicBezTo>
                    <a:cubicBezTo>
                      <a:pt x="624" y="245"/>
                      <a:pt x="690" y="263"/>
                      <a:pt x="752" y="307"/>
                    </a:cubicBezTo>
                    <a:cubicBezTo>
                      <a:pt x="887" y="394"/>
                      <a:pt x="966" y="560"/>
                      <a:pt x="1037" y="742"/>
                    </a:cubicBezTo>
                    <a:lnTo>
                      <a:pt x="1267" y="647"/>
                    </a:lnTo>
                    <a:cubicBezTo>
                      <a:pt x="1180" y="442"/>
                      <a:pt x="1085" y="236"/>
                      <a:pt x="887" y="101"/>
                    </a:cubicBezTo>
                    <a:cubicBezTo>
                      <a:pt x="789" y="34"/>
                      <a:pt x="680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 flipH="1">
                <a:off x="1279238" y="3571027"/>
                <a:ext cx="56796" cy="66236"/>
              </a:xfrm>
              <a:custGeom>
                <a:rect b="b" l="l" r="r" t="t"/>
                <a:pathLst>
                  <a:path extrusionOk="0" h="786" w="674">
                    <a:moveTo>
                      <a:pt x="390" y="1"/>
                    </a:moveTo>
                    <a:cubicBezTo>
                      <a:pt x="257" y="1"/>
                      <a:pt x="119" y="126"/>
                      <a:pt x="64" y="311"/>
                    </a:cubicBezTo>
                    <a:cubicBezTo>
                      <a:pt x="1" y="517"/>
                      <a:pt x="64" y="731"/>
                      <a:pt x="215" y="778"/>
                    </a:cubicBezTo>
                    <a:cubicBezTo>
                      <a:pt x="233" y="783"/>
                      <a:pt x="252" y="785"/>
                      <a:pt x="271" y="785"/>
                    </a:cubicBezTo>
                    <a:cubicBezTo>
                      <a:pt x="406" y="785"/>
                      <a:pt x="548" y="665"/>
                      <a:pt x="610" y="477"/>
                    </a:cubicBezTo>
                    <a:cubicBezTo>
                      <a:pt x="674" y="264"/>
                      <a:pt x="603" y="58"/>
                      <a:pt x="452" y="10"/>
                    </a:cubicBezTo>
                    <a:cubicBezTo>
                      <a:pt x="432" y="4"/>
                      <a:pt x="411" y="1"/>
                      <a:pt x="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4" name="Google Shape;254;p15"/>
            <p:cNvSpPr/>
            <p:nvPr/>
          </p:nvSpPr>
          <p:spPr>
            <a:xfrm flipH="1">
              <a:off x="-229874" y="521280"/>
              <a:ext cx="535773" cy="496435"/>
            </a:xfrm>
            <a:custGeom>
              <a:rect b="b" l="l" r="r" t="t"/>
              <a:pathLst>
                <a:path extrusionOk="0" h="5891" w="6358">
                  <a:moveTo>
                    <a:pt x="3040" y="158"/>
                  </a:moveTo>
                  <a:cubicBezTo>
                    <a:pt x="3357" y="158"/>
                    <a:pt x="3682" y="214"/>
                    <a:pt x="3998" y="333"/>
                  </a:cubicBezTo>
                  <a:cubicBezTo>
                    <a:pt x="5439" y="871"/>
                    <a:pt x="6175" y="2470"/>
                    <a:pt x="5645" y="3911"/>
                  </a:cubicBezTo>
                  <a:cubicBezTo>
                    <a:pt x="5231" y="5035"/>
                    <a:pt x="4163" y="5730"/>
                    <a:pt x="3029" y="5730"/>
                  </a:cubicBezTo>
                  <a:cubicBezTo>
                    <a:pt x="2709" y="5730"/>
                    <a:pt x="2384" y="5674"/>
                    <a:pt x="2067" y="5558"/>
                  </a:cubicBezTo>
                  <a:cubicBezTo>
                    <a:pt x="1370" y="5304"/>
                    <a:pt x="816" y="4790"/>
                    <a:pt x="507" y="4109"/>
                  </a:cubicBezTo>
                  <a:cubicBezTo>
                    <a:pt x="190" y="3436"/>
                    <a:pt x="167" y="2676"/>
                    <a:pt x="420" y="1979"/>
                  </a:cubicBezTo>
                  <a:cubicBezTo>
                    <a:pt x="840" y="855"/>
                    <a:pt x="1900" y="158"/>
                    <a:pt x="3040" y="158"/>
                  </a:cubicBezTo>
                  <a:close/>
                  <a:moveTo>
                    <a:pt x="3039" y="0"/>
                  </a:moveTo>
                  <a:cubicBezTo>
                    <a:pt x="1841" y="0"/>
                    <a:pt x="708" y="738"/>
                    <a:pt x="270" y="1924"/>
                  </a:cubicBezTo>
                  <a:cubicBezTo>
                    <a:pt x="0" y="2660"/>
                    <a:pt x="32" y="3460"/>
                    <a:pt x="357" y="4180"/>
                  </a:cubicBezTo>
                  <a:cubicBezTo>
                    <a:pt x="689" y="4893"/>
                    <a:pt x="1275" y="5439"/>
                    <a:pt x="2011" y="5708"/>
                  </a:cubicBezTo>
                  <a:cubicBezTo>
                    <a:pt x="2344" y="5835"/>
                    <a:pt x="2692" y="5890"/>
                    <a:pt x="3032" y="5890"/>
                  </a:cubicBezTo>
                  <a:cubicBezTo>
                    <a:pt x="4228" y="5890"/>
                    <a:pt x="5360" y="5154"/>
                    <a:pt x="5795" y="3966"/>
                  </a:cubicBezTo>
                  <a:cubicBezTo>
                    <a:pt x="6358" y="2446"/>
                    <a:pt x="5582" y="744"/>
                    <a:pt x="4054" y="182"/>
                  </a:cubicBezTo>
                  <a:cubicBezTo>
                    <a:pt x="3720" y="59"/>
                    <a:pt x="3377" y="0"/>
                    <a:pt x="3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5" name="Google Shape;255;p15"/>
            <p:cNvGrpSpPr/>
            <p:nvPr/>
          </p:nvGrpSpPr>
          <p:grpSpPr>
            <a:xfrm>
              <a:off x="25300" y="171238"/>
              <a:ext cx="581867" cy="543626"/>
              <a:chOff x="1169100" y="1853651"/>
              <a:chExt cx="581867" cy="543626"/>
            </a:xfrm>
          </p:grpSpPr>
          <p:sp>
            <p:nvSpPr>
              <p:cNvPr id="256" name="Google Shape;256;p15"/>
              <p:cNvSpPr/>
              <p:nvPr/>
            </p:nvSpPr>
            <p:spPr>
              <a:xfrm flipH="1">
                <a:off x="1169100" y="1853651"/>
                <a:ext cx="581867" cy="543626"/>
              </a:xfrm>
              <a:custGeom>
                <a:rect b="b" l="l" r="r" t="t"/>
                <a:pathLst>
                  <a:path extrusionOk="0" h="6451" w="6905">
                    <a:moveTo>
                      <a:pt x="3442" y="1"/>
                    </a:moveTo>
                    <a:cubicBezTo>
                      <a:pt x="1874" y="1"/>
                      <a:pt x="499" y="1148"/>
                      <a:pt x="262" y="2752"/>
                    </a:cubicBezTo>
                    <a:cubicBezTo>
                      <a:pt x="1" y="4517"/>
                      <a:pt x="1220" y="6156"/>
                      <a:pt x="2977" y="6417"/>
                    </a:cubicBezTo>
                    <a:cubicBezTo>
                      <a:pt x="3134" y="6440"/>
                      <a:pt x="3290" y="6451"/>
                      <a:pt x="3445" y="6451"/>
                    </a:cubicBezTo>
                    <a:cubicBezTo>
                      <a:pt x="5023" y="6451"/>
                      <a:pt x="6405" y="5302"/>
                      <a:pt x="6643" y="3694"/>
                    </a:cubicBezTo>
                    <a:cubicBezTo>
                      <a:pt x="6904" y="1928"/>
                      <a:pt x="5685" y="290"/>
                      <a:pt x="3919" y="36"/>
                    </a:cubicBezTo>
                    <a:cubicBezTo>
                      <a:pt x="3759" y="12"/>
                      <a:pt x="3599" y="1"/>
                      <a:pt x="34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 flipH="1">
                <a:off x="1275867" y="1940868"/>
                <a:ext cx="309009" cy="340619"/>
              </a:xfrm>
              <a:custGeom>
                <a:rect b="b" l="l" r="r" t="t"/>
                <a:pathLst>
                  <a:path extrusionOk="0" h="4042" w="3667">
                    <a:moveTo>
                      <a:pt x="1643" y="1"/>
                    </a:moveTo>
                    <a:cubicBezTo>
                      <a:pt x="1626" y="1"/>
                      <a:pt x="1609" y="3"/>
                      <a:pt x="1592" y="7"/>
                    </a:cubicBezTo>
                    <a:cubicBezTo>
                      <a:pt x="1442" y="46"/>
                      <a:pt x="1426" y="236"/>
                      <a:pt x="1339" y="363"/>
                    </a:cubicBezTo>
                    <a:cubicBezTo>
                      <a:pt x="1117" y="703"/>
                      <a:pt x="824" y="806"/>
                      <a:pt x="413" y="806"/>
                    </a:cubicBezTo>
                    <a:lnTo>
                      <a:pt x="1" y="3268"/>
                    </a:lnTo>
                    <a:lnTo>
                      <a:pt x="302" y="3316"/>
                    </a:lnTo>
                    <a:cubicBezTo>
                      <a:pt x="373" y="3332"/>
                      <a:pt x="547" y="3648"/>
                      <a:pt x="927" y="3712"/>
                    </a:cubicBezTo>
                    <a:lnTo>
                      <a:pt x="2875" y="4036"/>
                    </a:lnTo>
                    <a:cubicBezTo>
                      <a:pt x="2894" y="4040"/>
                      <a:pt x="2914" y="4041"/>
                      <a:pt x="2933" y="4041"/>
                    </a:cubicBezTo>
                    <a:cubicBezTo>
                      <a:pt x="3101" y="4041"/>
                      <a:pt x="3250" y="3921"/>
                      <a:pt x="3278" y="3743"/>
                    </a:cubicBezTo>
                    <a:cubicBezTo>
                      <a:pt x="3310" y="3553"/>
                      <a:pt x="3184" y="3371"/>
                      <a:pt x="2986" y="3340"/>
                    </a:cubicBezTo>
                    <a:lnTo>
                      <a:pt x="2986" y="3340"/>
                    </a:lnTo>
                    <a:cubicBezTo>
                      <a:pt x="3006" y="3343"/>
                      <a:pt x="3026" y="3345"/>
                      <a:pt x="3046" y="3345"/>
                    </a:cubicBezTo>
                    <a:cubicBezTo>
                      <a:pt x="3219" y="3345"/>
                      <a:pt x="3369" y="3224"/>
                      <a:pt x="3397" y="3047"/>
                    </a:cubicBezTo>
                    <a:cubicBezTo>
                      <a:pt x="3429" y="2857"/>
                      <a:pt x="3302" y="2675"/>
                      <a:pt x="3104" y="2643"/>
                    </a:cubicBezTo>
                    <a:lnTo>
                      <a:pt x="3104" y="2643"/>
                    </a:lnTo>
                    <a:cubicBezTo>
                      <a:pt x="3125" y="2646"/>
                      <a:pt x="3145" y="2648"/>
                      <a:pt x="3165" y="2648"/>
                    </a:cubicBezTo>
                    <a:cubicBezTo>
                      <a:pt x="3338" y="2648"/>
                      <a:pt x="3488" y="2528"/>
                      <a:pt x="3516" y="2350"/>
                    </a:cubicBezTo>
                    <a:cubicBezTo>
                      <a:pt x="3548" y="2160"/>
                      <a:pt x="3413" y="1978"/>
                      <a:pt x="3223" y="1946"/>
                    </a:cubicBezTo>
                    <a:lnTo>
                      <a:pt x="3223" y="1946"/>
                    </a:lnTo>
                    <a:cubicBezTo>
                      <a:pt x="3242" y="1949"/>
                      <a:pt x="3260" y="1951"/>
                      <a:pt x="3279" y="1951"/>
                    </a:cubicBezTo>
                    <a:cubicBezTo>
                      <a:pt x="3447" y="1951"/>
                      <a:pt x="3598" y="1825"/>
                      <a:pt x="3627" y="1653"/>
                    </a:cubicBezTo>
                    <a:cubicBezTo>
                      <a:pt x="3666" y="1463"/>
                      <a:pt x="3532" y="1281"/>
                      <a:pt x="3342" y="1250"/>
                    </a:cubicBezTo>
                    <a:lnTo>
                      <a:pt x="1751" y="981"/>
                    </a:lnTo>
                    <a:cubicBezTo>
                      <a:pt x="1830" y="830"/>
                      <a:pt x="1885" y="664"/>
                      <a:pt x="1909" y="498"/>
                    </a:cubicBezTo>
                    <a:cubicBezTo>
                      <a:pt x="1925" y="363"/>
                      <a:pt x="1925" y="221"/>
                      <a:pt x="1846" y="110"/>
                    </a:cubicBezTo>
                    <a:cubicBezTo>
                      <a:pt x="1800" y="44"/>
                      <a:pt x="1722" y="1"/>
                      <a:pt x="16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 flipH="1">
                <a:off x="1533389" y="1970446"/>
                <a:ext cx="116795" cy="272361"/>
              </a:xfrm>
              <a:custGeom>
                <a:rect b="b" l="l" r="r" t="t"/>
                <a:pathLst>
                  <a:path extrusionOk="0" h="3232" w="1386">
                    <a:moveTo>
                      <a:pt x="771" y="1"/>
                    </a:moveTo>
                    <a:cubicBezTo>
                      <a:pt x="622" y="1"/>
                      <a:pt x="489" y="106"/>
                      <a:pt x="467" y="257"/>
                    </a:cubicBezTo>
                    <a:lnTo>
                      <a:pt x="32" y="2822"/>
                    </a:lnTo>
                    <a:cubicBezTo>
                      <a:pt x="0" y="2989"/>
                      <a:pt x="119" y="3147"/>
                      <a:pt x="285" y="3179"/>
                    </a:cubicBezTo>
                    <a:lnTo>
                      <a:pt x="570" y="3226"/>
                    </a:lnTo>
                    <a:cubicBezTo>
                      <a:pt x="588" y="3230"/>
                      <a:pt x="606" y="3231"/>
                      <a:pt x="624" y="3231"/>
                    </a:cubicBezTo>
                    <a:cubicBezTo>
                      <a:pt x="769" y="3231"/>
                      <a:pt x="897" y="3121"/>
                      <a:pt x="918" y="2973"/>
                    </a:cubicBezTo>
                    <a:lnTo>
                      <a:pt x="1354" y="408"/>
                    </a:lnTo>
                    <a:cubicBezTo>
                      <a:pt x="1386" y="242"/>
                      <a:pt x="1267" y="83"/>
                      <a:pt x="1101" y="60"/>
                    </a:cubicBezTo>
                    <a:lnTo>
                      <a:pt x="816" y="4"/>
                    </a:lnTo>
                    <a:cubicBezTo>
                      <a:pt x="800" y="2"/>
                      <a:pt x="785" y="1"/>
                      <a:pt x="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5"/>
            <p:cNvGrpSpPr/>
            <p:nvPr/>
          </p:nvGrpSpPr>
          <p:grpSpPr>
            <a:xfrm flipH="1">
              <a:off x="8424002" y="245329"/>
              <a:ext cx="616298" cy="616347"/>
              <a:chOff x="16546" y="4513750"/>
              <a:chExt cx="572661" cy="572707"/>
            </a:xfrm>
          </p:grpSpPr>
          <p:sp>
            <p:nvSpPr>
              <p:cNvPr id="260" name="Google Shape;260;p15"/>
              <p:cNvSpPr/>
              <p:nvPr/>
            </p:nvSpPr>
            <p:spPr>
              <a:xfrm>
                <a:off x="16546" y="4513750"/>
                <a:ext cx="572661" cy="572707"/>
              </a:xfrm>
              <a:custGeom>
                <a:rect b="b" l="l" r="r" t="t"/>
                <a:pathLst>
                  <a:path extrusionOk="0" h="12407" w="12406">
                    <a:moveTo>
                      <a:pt x="6207" y="1"/>
                    </a:moveTo>
                    <a:cubicBezTo>
                      <a:pt x="2779" y="1"/>
                      <a:pt x="0" y="2779"/>
                      <a:pt x="0" y="6207"/>
                    </a:cubicBezTo>
                    <a:cubicBezTo>
                      <a:pt x="0" y="9627"/>
                      <a:pt x="2779" y="12406"/>
                      <a:pt x="6207" y="12406"/>
                    </a:cubicBezTo>
                    <a:cubicBezTo>
                      <a:pt x="9635" y="12406"/>
                      <a:pt x="12406" y="9627"/>
                      <a:pt x="12406" y="6207"/>
                    </a:cubicBezTo>
                    <a:cubicBezTo>
                      <a:pt x="12406" y="2779"/>
                      <a:pt x="9635" y="1"/>
                      <a:pt x="6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58828" y="4608008"/>
                <a:ext cx="463169" cy="285223"/>
              </a:xfrm>
              <a:custGeom>
                <a:rect b="b" l="l" r="r" t="t"/>
                <a:pathLst>
                  <a:path extrusionOk="0" h="6179" w="10034">
                    <a:moveTo>
                      <a:pt x="4905" y="1"/>
                    </a:moveTo>
                    <a:cubicBezTo>
                      <a:pt x="4424" y="1"/>
                      <a:pt x="3940" y="173"/>
                      <a:pt x="3557" y="484"/>
                    </a:cubicBezTo>
                    <a:cubicBezTo>
                      <a:pt x="2924" y="991"/>
                      <a:pt x="2496" y="2178"/>
                      <a:pt x="2813" y="2986"/>
                    </a:cubicBezTo>
                    <a:cubicBezTo>
                      <a:pt x="2544" y="2830"/>
                      <a:pt x="2246" y="2759"/>
                      <a:pt x="1951" y="2759"/>
                    </a:cubicBezTo>
                    <a:cubicBezTo>
                      <a:pt x="1209" y="2759"/>
                      <a:pt x="483" y="3205"/>
                      <a:pt x="279" y="3872"/>
                    </a:cubicBezTo>
                    <a:cubicBezTo>
                      <a:pt x="0" y="4770"/>
                      <a:pt x="383" y="6179"/>
                      <a:pt x="1687" y="6179"/>
                    </a:cubicBezTo>
                    <a:cubicBezTo>
                      <a:pt x="1751" y="6179"/>
                      <a:pt x="1818" y="6175"/>
                      <a:pt x="1887" y="6168"/>
                    </a:cubicBezTo>
                    <a:cubicBezTo>
                      <a:pt x="2845" y="6073"/>
                      <a:pt x="9036" y="5218"/>
                      <a:pt x="9036" y="5218"/>
                    </a:cubicBezTo>
                    <a:cubicBezTo>
                      <a:pt x="9859" y="4783"/>
                      <a:pt x="10033" y="3358"/>
                      <a:pt x="9360" y="2645"/>
                    </a:cubicBezTo>
                    <a:cubicBezTo>
                      <a:pt x="9103" y="2371"/>
                      <a:pt x="8817" y="2257"/>
                      <a:pt x="8538" y="2257"/>
                    </a:cubicBezTo>
                    <a:cubicBezTo>
                      <a:pt x="7923" y="2257"/>
                      <a:pt x="7334" y="2807"/>
                      <a:pt x="7128" y="3405"/>
                    </a:cubicBezTo>
                    <a:cubicBezTo>
                      <a:pt x="7531" y="1569"/>
                      <a:pt x="6534" y="619"/>
                      <a:pt x="5813" y="231"/>
                    </a:cubicBezTo>
                    <a:cubicBezTo>
                      <a:pt x="5532" y="74"/>
                      <a:pt x="5219" y="1"/>
                      <a:pt x="49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2" name="Google Shape;262;p15"/>
            <p:cNvGrpSpPr/>
            <p:nvPr/>
          </p:nvGrpSpPr>
          <p:grpSpPr>
            <a:xfrm>
              <a:off x="71967" y="4319904"/>
              <a:ext cx="648040" cy="568267"/>
              <a:chOff x="1565409" y="2345016"/>
              <a:chExt cx="769278" cy="674581"/>
            </a:xfrm>
          </p:grpSpPr>
          <p:sp>
            <p:nvSpPr>
              <p:cNvPr id="263" name="Google Shape;263;p15"/>
              <p:cNvSpPr/>
              <p:nvPr/>
            </p:nvSpPr>
            <p:spPr>
              <a:xfrm flipH="1">
                <a:off x="1565409" y="2345016"/>
                <a:ext cx="769278" cy="674581"/>
              </a:xfrm>
              <a:custGeom>
                <a:rect b="b" l="l" r="r" t="t"/>
                <a:pathLst>
                  <a:path extrusionOk="0" h="8005" w="9129">
                    <a:moveTo>
                      <a:pt x="4559" y="0"/>
                    </a:moveTo>
                    <a:cubicBezTo>
                      <a:pt x="3977" y="0"/>
                      <a:pt x="3386" y="127"/>
                      <a:pt x="2827" y="396"/>
                    </a:cubicBezTo>
                    <a:cubicBezTo>
                      <a:pt x="840" y="1354"/>
                      <a:pt x="0" y="3745"/>
                      <a:pt x="958" y="5740"/>
                    </a:cubicBezTo>
                    <a:cubicBezTo>
                      <a:pt x="1647" y="7169"/>
                      <a:pt x="3078" y="8005"/>
                      <a:pt x="4566" y="8005"/>
                    </a:cubicBezTo>
                    <a:cubicBezTo>
                      <a:pt x="5147" y="8005"/>
                      <a:pt x="5736" y="7877"/>
                      <a:pt x="6294" y="7608"/>
                    </a:cubicBezTo>
                    <a:cubicBezTo>
                      <a:pt x="8289" y="6650"/>
                      <a:pt x="9129" y="4260"/>
                      <a:pt x="8171" y="2273"/>
                    </a:cubicBezTo>
                    <a:cubicBezTo>
                      <a:pt x="7481" y="837"/>
                      <a:pt x="6051" y="0"/>
                      <a:pt x="45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 flipH="1">
                <a:off x="1702850" y="2611218"/>
                <a:ext cx="425719" cy="298906"/>
              </a:xfrm>
              <a:custGeom>
                <a:rect b="b" l="l" r="r" t="t"/>
                <a:pathLst>
                  <a:path extrusionOk="0" h="3547" w="5052">
                    <a:moveTo>
                      <a:pt x="4458" y="0"/>
                    </a:moveTo>
                    <a:lnTo>
                      <a:pt x="1" y="2146"/>
                    </a:lnTo>
                    <a:cubicBezTo>
                      <a:pt x="428" y="3029"/>
                      <a:pt x="1314" y="3547"/>
                      <a:pt x="2235" y="3547"/>
                    </a:cubicBezTo>
                    <a:cubicBezTo>
                      <a:pt x="2594" y="3547"/>
                      <a:pt x="2958" y="3468"/>
                      <a:pt x="3302" y="3301"/>
                    </a:cubicBezTo>
                    <a:cubicBezTo>
                      <a:pt x="4537" y="2708"/>
                      <a:pt x="5052" y="1227"/>
                      <a:pt x="44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 flipH="1">
                <a:off x="1732175" y="2709305"/>
                <a:ext cx="324346" cy="201658"/>
              </a:xfrm>
              <a:custGeom>
                <a:rect b="b" l="l" r="r" t="t"/>
                <a:pathLst>
                  <a:path extrusionOk="0" h="2393" w="3849">
                    <a:moveTo>
                      <a:pt x="3036" y="0"/>
                    </a:moveTo>
                    <a:cubicBezTo>
                      <a:pt x="2566" y="0"/>
                      <a:pt x="2066" y="109"/>
                      <a:pt x="1584" y="340"/>
                    </a:cubicBezTo>
                    <a:cubicBezTo>
                      <a:pt x="808" y="712"/>
                      <a:pt x="254" y="1322"/>
                      <a:pt x="1" y="1971"/>
                    </a:cubicBezTo>
                    <a:cubicBezTo>
                      <a:pt x="407" y="2245"/>
                      <a:pt x="887" y="2393"/>
                      <a:pt x="1378" y="2393"/>
                    </a:cubicBezTo>
                    <a:cubicBezTo>
                      <a:pt x="1739" y="2393"/>
                      <a:pt x="2106" y="2313"/>
                      <a:pt x="2455" y="2145"/>
                    </a:cubicBezTo>
                    <a:cubicBezTo>
                      <a:pt x="3270" y="1757"/>
                      <a:pt x="3777" y="966"/>
                      <a:pt x="3848" y="119"/>
                    </a:cubicBezTo>
                    <a:cubicBezTo>
                      <a:pt x="3596" y="41"/>
                      <a:pt x="3322" y="0"/>
                      <a:pt x="30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 flipH="1">
                <a:off x="2040425" y="2545152"/>
                <a:ext cx="222213" cy="214383"/>
              </a:xfrm>
              <a:custGeom>
                <a:rect b="b" l="l" r="r" t="t"/>
                <a:pathLst>
                  <a:path extrusionOk="0" h="2544" w="2637">
                    <a:moveTo>
                      <a:pt x="841" y="0"/>
                    </a:moveTo>
                    <a:cubicBezTo>
                      <a:pt x="750" y="0"/>
                      <a:pt x="665" y="75"/>
                      <a:pt x="665" y="183"/>
                    </a:cubicBezTo>
                    <a:lnTo>
                      <a:pt x="673" y="863"/>
                    </a:lnTo>
                    <a:lnTo>
                      <a:pt x="119" y="1251"/>
                    </a:lnTo>
                    <a:cubicBezTo>
                      <a:pt x="0" y="1338"/>
                      <a:pt x="24" y="1520"/>
                      <a:pt x="167" y="1568"/>
                    </a:cubicBezTo>
                    <a:lnTo>
                      <a:pt x="816" y="1766"/>
                    </a:lnTo>
                    <a:lnTo>
                      <a:pt x="1014" y="2415"/>
                    </a:lnTo>
                    <a:cubicBezTo>
                      <a:pt x="1041" y="2498"/>
                      <a:pt x="1115" y="2543"/>
                      <a:pt x="1188" y="2543"/>
                    </a:cubicBezTo>
                    <a:cubicBezTo>
                      <a:pt x="1241" y="2543"/>
                      <a:pt x="1294" y="2520"/>
                      <a:pt x="1330" y="2470"/>
                    </a:cubicBezTo>
                    <a:lnTo>
                      <a:pt x="1726" y="1916"/>
                    </a:lnTo>
                    <a:lnTo>
                      <a:pt x="2407" y="1924"/>
                    </a:lnTo>
                    <a:cubicBezTo>
                      <a:pt x="2550" y="1924"/>
                      <a:pt x="2637" y="1758"/>
                      <a:pt x="2550" y="1639"/>
                    </a:cubicBezTo>
                    <a:lnTo>
                      <a:pt x="2146" y="1093"/>
                    </a:lnTo>
                    <a:lnTo>
                      <a:pt x="2360" y="452"/>
                    </a:lnTo>
                    <a:cubicBezTo>
                      <a:pt x="2400" y="330"/>
                      <a:pt x="2314" y="220"/>
                      <a:pt x="2199" y="220"/>
                    </a:cubicBezTo>
                    <a:cubicBezTo>
                      <a:pt x="2179" y="220"/>
                      <a:pt x="2159" y="223"/>
                      <a:pt x="2138" y="230"/>
                    </a:cubicBezTo>
                    <a:lnTo>
                      <a:pt x="1497" y="444"/>
                    </a:lnTo>
                    <a:lnTo>
                      <a:pt x="950" y="40"/>
                    </a:lnTo>
                    <a:cubicBezTo>
                      <a:pt x="916" y="13"/>
                      <a:pt x="878" y="0"/>
                      <a:pt x="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 flipH="1">
                <a:off x="1752905" y="2401054"/>
                <a:ext cx="222213" cy="214804"/>
              </a:xfrm>
              <a:custGeom>
                <a:rect b="b" l="l" r="r" t="t"/>
                <a:pathLst>
                  <a:path extrusionOk="0" h="2549" w="2637">
                    <a:moveTo>
                      <a:pt x="864" y="0"/>
                    </a:moveTo>
                    <a:cubicBezTo>
                      <a:pt x="773" y="0"/>
                      <a:pt x="689" y="73"/>
                      <a:pt x="689" y="175"/>
                    </a:cubicBezTo>
                    <a:lnTo>
                      <a:pt x="681" y="855"/>
                    </a:lnTo>
                    <a:lnTo>
                      <a:pt x="119" y="1243"/>
                    </a:lnTo>
                    <a:cubicBezTo>
                      <a:pt x="1" y="1323"/>
                      <a:pt x="24" y="1513"/>
                      <a:pt x="167" y="1552"/>
                    </a:cubicBezTo>
                    <a:lnTo>
                      <a:pt x="816" y="1766"/>
                    </a:lnTo>
                    <a:lnTo>
                      <a:pt x="1006" y="2423"/>
                    </a:lnTo>
                    <a:cubicBezTo>
                      <a:pt x="1029" y="2503"/>
                      <a:pt x="1103" y="2549"/>
                      <a:pt x="1177" y="2549"/>
                    </a:cubicBezTo>
                    <a:cubicBezTo>
                      <a:pt x="1228" y="2549"/>
                      <a:pt x="1279" y="2527"/>
                      <a:pt x="1315" y="2478"/>
                    </a:cubicBezTo>
                    <a:lnTo>
                      <a:pt x="1719" y="1924"/>
                    </a:lnTo>
                    <a:lnTo>
                      <a:pt x="2399" y="1948"/>
                    </a:lnTo>
                    <a:cubicBezTo>
                      <a:pt x="2550" y="1948"/>
                      <a:pt x="2637" y="1782"/>
                      <a:pt x="2550" y="1663"/>
                    </a:cubicBezTo>
                    <a:lnTo>
                      <a:pt x="2154" y="1117"/>
                    </a:lnTo>
                    <a:lnTo>
                      <a:pt x="2376" y="475"/>
                    </a:lnTo>
                    <a:cubicBezTo>
                      <a:pt x="2423" y="353"/>
                      <a:pt x="2330" y="236"/>
                      <a:pt x="2213" y="236"/>
                    </a:cubicBezTo>
                    <a:cubicBezTo>
                      <a:pt x="2194" y="236"/>
                      <a:pt x="2174" y="239"/>
                      <a:pt x="2154" y="246"/>
                    </a:cubicBezTo>
                    <a:lnTo>
                      <a:pt x="1513" y="452"/>
                    </a:lnTo>
                    <a:lnTo>
                      <a:pt x="974" y="40"/>
                    </a:lnTo>
                    <a:cubicBezTo>
                      <a:pt x="940" y="12"/>
                      <a:pt x="901" y="0"/>
                      <a:pt x="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69" name="Google Shape;269;p15"/>
          <p:cNvSpPr txBox="1"/>
          <p:nvPr>
            <p:ph idx="1" type="subTitle"/>
          </p:nvPr>
        </p:nvSpPr>
        <p:spPr>
          <a:xfrm>
            <a:off x="927413" y="1825100"/>
            <a:ext cx="3282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0" name="Google Shape;270;p15"/>
          <p:cNvSpPr txBox="1"/>
          <p:nvPr>
            <p:ph idx="2" type="subTitle"/>
          </p:nvPr>
        </p:nvSpPr>
        <p:spPr>
          <a:xfrm>
            <a:off x="4934548" y="1825100"/>
            <a:ext cx="3282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1" name="Google Shape;271;p15"/>
          <p:cNvSpPr txBox="1"/>
          <p:nvPr>
            <p:ph idx="3" type="subTitle"/>
          </p:nvPr>
        </p:nvSpPr>
        <p:spPr>
          <a:xfrm>
            <a:off x="927413" y="3338175"/>
            <a:ext cx="3282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2" name="Google Shape;272;p15"/>
          <p:cNvSpPr txBox="1"/>
          <p:nvPr>
            <p:ph idx="4" type="subTitle"/>
          </p:nvPr>
        </p:nvSpPr>
        <p:spPr>
          <a:xfrm>
            <a:off x="4934548" y="3338175"/>
            <a:ext cx="3282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3" name="Google Shape;273;p15"/>
          <p:cNvSpPr txBox="1"/>
          <p:nvPr>
            <p:ph idx="5" type="subTitle"/>
          </p:nvPr>
        </p:nvSpPr>
        <p:spPr>
          <a:xfrm>
            <a:off x="927425" y="1439400"/>
            <a:ext cx="3282000" cy="4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4" name="Google Shape;274;p15"/>
          <p:cNvSpPr txBox="1"/>
          <p:nvPr>
            <p:ph idx="6" type="subTitle"/>
          </p:nvPr>
        </p:nvSpPr>
        <p:spPr>
          <a:xfrm>
            <a:off x="927425" y="2952500"/>
            <a:ext cx="3282000" cy="4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5" name="Google Shape;275;p15"/>
          <p:cNvSpPr txBox="1"/>
          <p:nvPr>
            <p:ph idx="7" type="subTitle"/>
          </p:nvPr>
        </p:nvSpPr>
        <p:spPr>
          <a:xfrm>
            <a:off x="4934527" y="1439400"/>
            <a:ext cx="3282000" cy="4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6" name="Google Shape;276;p15"/>
          <p:cNvSpPr txBox="1"/>
          <p:nvPr>
            <p:ph idx="8" type="subTitle"/>
          </p:nvPr>
        </p:nvSpPr>
        <p:spPr>
          <a:xfrm>
            <a:off x="4934527" y="2952500"/>
            <a:ext cx="3282000" cy="4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6"/>
          <p:cNvGrpSpPr/>
          <p:nvPr/>
        </p:nvGrpSpPr>
        <p:grpSpPr>
          <a:xfrm>
            <a:off x="-206925" y="-40075"/>
            <a:ext cx="9465225" cy="5243725"/>
            <a:chOff x="-206925" y="-40075"/>
            <a:chExt cx="9465225" cy="5243725"/>
          </a:xfrm>
        </p:grpSpPr>
        <p:cxnSp>
          <p:nvCxnSpPr>
            <p:cNvPr id="279" name="Google Shape;279;p16"/>
            <p:cNvCxnSpPr/>
            <p:nvPr/>
          </p:nvCxnSpPr>
          <p:spPr>
            <a:xfrm flipH="1">
              <a:off x="8283000" y="2170950"/>
              <a:ext cx="975300" cy="3032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16"/>
            <p:cNvCxnSpPr/>
            <p:nvPr/>
          </p:nvCxnSpPr>
          <p:spPr>
            <a:xfrm flipH="1">
              <a:off x="-206925" y="-40075"/>
              <a:ext cx="1242300" cy="1436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1" name="Google Shape;281;p16"/>
          <p:cNvGrpSpPr/>
          <p:nvPr/>
        </p:nvGrpSpPr>
        <p:grpSpPr>
          <a:xfrm>
            <a:off x="-133597" y="72449"/>
            <a:ext cx="9430158" cy="5071058"/>
            <a:chOff x="-133597" y="72449"/>
            <a:chExt cx="9430158" cy="5071058"/>
          </a:xfrm>
        </p:grpSpPr>
        <p:sp>
          <p:nvSpPr>
            <p:cNvPr id="282" name="Google Shape;282;p16"/>
            <p:cNvSpPr/>
            <p:nvPr/>
          </p:nvSpPr>
          <p:spPr>
            <a:xfrm flipH="1">
              <a:off x="8760788" y="124855"/>
              <a:ext cx="535773" cy="496435"/>
            </a:xfrm>
            <a:custGeom>
              <a:rect b="b" l="l" r="r" t="t"/>
              <a:pathLst>
                <a:path extrusionOk="0" h="5891" w="6358">
                  <a:moveTo>
                    <a:pt x="3040" y="158"/>
                  </a:moveTo>
                  <a:cubicBezTo>
                    <a:pt x="3357" y="158"/>
                    <a:pt x="3682" y="214"/>
                    <a:pt x="3998" y="333"/>
                  </a:cubicBezTo>
                  <a:cubicBezTo>
                    <a:pt x="5439" y="871"/>
                    <a:pt x="6175" y="2470"/>
                    <a:pt x="5645" y="3911"/>
                  </a:cubicBezTo>
                  <a:cubicBezTo>
                    <a:pt x="5231" y="5035"/>
                    <a:pt x="4163" y="5730"/>
                    <a:pt x="3029" y="5730"/>
                  </a:cubicBezTo>
                  <a:cubicBezTo>
                    <a:pt x="2709" y="5730"/>
                    <a:pt x="2384" y="5674"/>
                    <a:pt x="2067" y="5558"/>
                  </a:cubicBezTo>
                  <a:cubicBezTo>
                    <a:pt x="1370" y="5304"/>
                    <a:pt x="816" y="4790"/>
                    <a:pt x="507" y="4109"/>
                  </a:cubicBezTo>
                  <a:cubicBezTo>
                    <a:pt x="190" y="3436"/>
                    <a:pt x="167" y="2676"/>
                    <a:pt x="420" y="1979"/>
                  </a:cubicBezTo>
                  <a:cubicBezTo>
                    <a:pt x="840" y="855"/>
                    <a:pt x="1900" y="158"/>
                    <a:pt x="3040" y="158"/>
                  </a:cubicBezTo>
                  <a:close/>
                  <a:moveTo>
                    <a:pt x="3039" y="0"/>
                  </a:moveTo>
                  <a:cubicBezTo>
                    <a:pt x="1841" y="0"/>
                    <a:pt x="708" y="738"/>
                    <a:pt x="270" y="1924"/>
                  </a:cubicBezTo>
                  <a:cubicBezTo>
                    <a:pt x="0" y="2660"/>
                    <a:pt x="32" y="3460"/>
                    <a:pt x="357" y="4180"/>
                  </a:cubicBezTo>
                  <a:cubicBezTo>
                    <a:pt x="689" y="4893"/>
                    <a:pt x="1275" y="5439"/>
                    <a:pt x="2011" y="5708"/>
                  </a:cubicBezTo>
                  <a:cubicBezTo>
                    <a:pt x="2344" y="5835"/>
                    <a:pt x="2692" y="5890"/>
                    <a:pt x="3032" y="5890"/>
                  </a:cubicBezTo>
                  <a:cubicBezTo>
                    <a:pt x="4228" y="5890"/>
                    <a:pt x="5360" y="5154"/>
                    <a:pt x="5795" y="3966"/>
                  </a:cubicBezTo>
                  <a:cubicBezTo>
                    <a:pt x="6358" y="2446"/>
                    <a:pt x="5582" y="744"/>
                    <a:pt x="4054" y="182"/>
                  </a:cubicBezTo>
                  <a:cubicBezTo>
                    <a:pt x="3720" y="59"/>
                    <a:pt x="3377" y="0"/>
                    <a:pt x="3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 flipH="1" rot="-2700000">
              <a:off x="212271" y="3271609"/>
              <a:ext cx="270932" cy="243330"/>
            </a:xfrm>
            <a:custGeom>
              <a:rect b="b" l="l" r="r" t="t"/>
              <a:pathLst>
                <a:path extrusionOk="0" h="5263" w="586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4" name="Google Shape;284;p16"/>
            <p:cNvGrpSpPr/>
            <p:nvPr/>
          </p:nvGrpSpPr>
          <p:grpSpPr>
            <a:xfrm rot="-1286636">
              <a:off x="-36911" y="4351633"/>
              <a:ext cx="769298" cy="674599"/>
              <a:chOff x="1565409" y="2345016"/>
              <a:chExt cx="769278" cy="674581"/>
            </a:xfrm>
          </p:grpSpPr>
          <p:sp>
            <p:nvSpPr>
              <p:cNvPr id="285" name="Google Shape;285;p16"/>
              <p:cNvSpPr/>
              <p:nvPr/>
            </p:nvSpPr>
            <p:spPr>
              <a:xfrm flipH="1">
                <a:off x="1565409" y="2345016"/>
                <a:ext cx="769278" cy="674581"/>
              </a:xfrm>
              <a:custGeom>
                <a:rect b="b" l="l" r="r" t="t"/>
                <a:pathLst>
                  <a:path extrusionOk="0" h="8005" w="9129">
                    <a:moveTo>
                      <a:pt x="4559" y="0"/>
                    </a:moveTo>
                    <a:cubicBezTo>
                      <a:pt x="3977" y="0"/>
                      <a:pt x="3386" y="127"/>
                      <a:pt x="2827" y="396"/>
                    </a:cubicBezTo>
                    <a:cubicBezTo>
                      <a:pt x="840" y="1354"/>
                      <a:pt x="0" y="3745"/>
                      <a:pt x="958" y="5740"/>
                    </a:cubicBezTo>
                    <a:cubicBezTo>
                      <a:pt x="1647" y="7169"/>
                      <a:pt x="3078" y="8005"/>
                      <a:pt x="4566" y="8005"/>
                    </a:cubicBezTo>
                    <a:cubicBezTo>
                      <a:pt x="5147" y="8005"/>
                      <a:pt x="5736" y="7877"/>
                      <a:pt x="6294" y="7608"/>
                    </a:cubicBezTo>
                    <a:cubicBezTo>
                      <a:pt x="8289" y="6650"/>
                      <a:pt x="9129" y="4260"/>
                      <a:pt x="8171" y="2273"/>
                    </a:cubicBezTo>
                    <a:cubicBezTo>
                      <a:pt x="7481" y="837"/>
                      <a:pt x="6051" y="0"/>
                      <a:pt x="4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6"/>
              <p:cNvSpPr/>
              <p:nvPr/>
            </p:nvSpPr>
            <p:spPr>
              <a:xfrm flipH="1">
                <a:off x="1702850" y="2611218"/>
                <a:ext cx="425719" cy="298906"/>
              </a:xfrm>
              <a:custGeom>
                <a:rect b="b" l="l" r="r" t="t"/>
                <a:pathLst>
                  <a:path extrusionOk="0" h="3547" w="5052">
                    <a:moveTo>
                      <a:pt x="4458" y="0"/>
                    </a:moveTo>
                    <a:lnTo>
                      <a:pt x="1" y="2146"/>
                    </a:lnTo>
                    <a:cubicBezTo>
                      <a:pt x="428" y="3029"/>
                      <a:pt x="1314" y="3547"/>
                      <a:pt x="2235" y="3547"/>
                    </a:cubicBezTo>
                    <a:cubicBezTo>
                      <a:pt x="2594" y="3547"/>
                      <a:pt x="2958" y="3468"/>
                      <a:pt x="3302" y="3301"/>
                    </a:cubicBezTo>
                    <a:cubicBezTo>
                      <a:pt x="4537" y="2708"/>
                      <a:pt x="5052" y="1227"/>
                      <a:pt x="44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 flipH="1">
                <a:off x="1732175" y="2709305"/>
                <a:ext cx="324346" cy="201658"/>
              </a:xfrm>
              <a:custGeom>
                <a:rect b="b" l="l" r="r" t="t"/>
                <a:pathLst>
                  <a:path extrusionOk="0" h="2393" w="3849">
                    <a:moveTo>
                      <a:pt x="3036" y="0"/>
                    </a:moveTo>
                    <a:cubicBezTo>
                      <a:pt x="2566" y="0"/>
                      <a:pt x="2066" y="109"/>
                      <a:pt x="1584" y="340"/>
                    </a:cubicBezTo>
                    <a:cubicBezTo>
                      <a:pt x="808" y="712"/>
                      <a:pt x="254" y="1322"/>
                      <a:pt x="1" y="1971"/>
                    </a:cubicBezTo>
                    <a:cubicBezTo>
                      <a:pt x="407" y="2245"/>
                      <a:pt x="887" y="2393"/>
                      <a:pt x="1378" y="2393"/>
                    </a:cubicBezTo>
                    <a:cubicBezTo>
                      <a:pt x="1739" y="2393"/>
                      <a:pt x="2106" y="2313"/>
                      <a:pt x="2455" y="2145"/>
                    </a:cubicBezTo>
                    <a:cubicBezTo>
                      <a:pt x="3270" y="1757"/>
                      <a:pt x="3777" y="966"/>
                      <a:pt x="3848" y="119"/>
                    </a:cubicBezTo>
                    <a:cubicBezTo>
                      <a:pt x="3596" y="41"/>
                      <a:pt x="3322" y="0"/>
                      <a:pt x="30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6"/>
              <p:cNvSpPr/>
              <p:nvPr/>
            </p:nvSpPr>
            <p:spPr>
              <a:xfrm flipH="1">
                <a:off x="2040425" y="2545152"/>
                <a:ext cx="222213" cy="214383"/>
              </a:xfrm>
              <a:custGeom>
                <a:rect b="b" l="l" r="r" t="t"/>
                <a:pathLst>
                  <a:path extrusionOk="0" h="2544" w="2637">
                    <a:moveTo>
                      <a:pt x="841" y="0"/>
                    </a:moveTo>
                    <a:cubicBezTo>
                      <a:pt x="750" y="0"/>
                      <a:pt x="665" y="75"/>
                      <a:pt x="665" y="183"/>
                    </a:cubicBezTo>
                    <a:lnTo>
                      <a:pt x="673" y="863"/>
                    </a:lnTo>
                    <a:lnTo>
                      <a:pt x="119" y="1251"/>
                    </a:lnTo>
                    <a:cubicBezTo>
                      <a:pt x="0" y="1338"/>
                      <a:pt x="24" y="1520"/>
                      <a:pt x="167" y="1568"/>
                    </a:cubicBezTo>
                    <a:lnTo>
                      <a:pt x="816" y="1766"/>
                    </a:lnTo>
                    <a:lnTo>
                      <a:pt x="1014" y="2415"/>
                    </a:lnTo>
                    <a:cubicBezTo>
                      <a:pt x="1041" y="2498"/>
                      <a:pt x="1115" y="2543"/>
                      <a:pt x="1188" y="2543"/>
                    </a:cubicBezTo>
                    <a:cubicBezTo>
                      <a:pt x="1241" y="2543"/>
                      <a:pt x="1294" y="2520"/>
                      <a:pt x="1330" y="2470"/>
                    </a:cubicBezTo>
                    <a:lnTo>
                      <a:pt x="1726" y="1916"/>
                    </a:lnTo>
                    <a:lnTo>
                      <a:pt x="2407" y="1924"/>
                    </a:lnTo>
                    <a:cubicBezTo>
                      <a:pt x="2550" y="1924"/>
                      <a:pt x="2637" y="1758"/>
                      <a:pt x="2550" y="1639"/>
                    </a:cubicBezTo>
                    <a:lnTo>
                      <a:pt x="2146" y="1093"/>
                    </a:lnTo>
                    <a:lnTo>
                      <a:pt x="2360" y="452"/>
                    </a:lnTo>
                    <a:cubicBezTo>
                      <a:pt x="2400" y="330"/>
                      <a:pt x="2314" y="220"/>
                      <a:pt x="2199" y="220"/>
                    </a:cubicBezTo>
                    <a:cubicBezTo>
                      <a:pt x="2179" y="220"/>
                      <a:pt x="2159" y="223"/>
                      <a:pt x="2138" y="230"/>
                    </a:cubicBezTo>
                    <a:lnTo>
                      <a:pt x="1497" y="444"/>
                    </a:lnTo>
                    <a:lnTo>
                      <a:pt x="950" y="40"/>
                    </a:lnTo>
                    <a:cubicBezTo>
                      <a:pt x="916" y="13"/>
                      <a:pt x="878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6"/>
              <p:cNvSpPr/>
              <p:nvPr/>
            </p:nvSpPr>
            <p:spPr>
              <a:xfrm flipH="1">
                <a:off x="1752905" y="2401054"/>
                <a:ext cx="222213" cy="214804"/>
              </a:xfrm>
              <a:custGeom>
                <a:rect b="b" l="l" r="r" t="t"/>
                <a:pathLst>
                  <a:path extrusionOk="0" h="2549" w="2637">
                    <a:moveTo>
                      <a:pt x="864" y="0"/>
                    </a:moveTo>
                    <a:cubicBezTo>
                      <a:pt x="773" y="0"/>
                      <a:pt x="689" y="73"/>
                      <a:pt x="689" y="175"/>
                    </a:cubicBezTo>
                    <a:lnTo>
                      <a:pt x="681" y="855"/>
                    </a:lnTo>
                    <a:lnTo>
                      <a:pt x="119" y="1243"/>
                    </a:lnTo>
                    <a:cubicBezTo>
                      <a:pt x="1" y="1323"/>
                      <a:pt x="24" y="1513"/>
                      <a:pt x="167" y="1552"/>
                    </a:cubicBezTo>
                    <a:lnTo>
                      <a:pt x="816" y="1766"/>
                    </a:lnTo>
                    <a:lnTo>
                      <a:pt x="1006" y="2423"/>
                    </a:lnTo>
                    <a:cubicBezTo>
                      <a:pt x="1029" y="2503"/>
                      <a:pt x="1103" y="2549"/>
                      <a:pt x="1177" y="2549"/>
                    </a:cubicBezTo>
                    <a:cubicBezTo>
                      <a:pt x="1228" y="2549"/>
                      <a:pt x="1279" y="2527"/>
                      <a:pt x="1315" y="2478"/>
                    </a:cubicBezTo>
                    <a:lnTo>
                      <a:pt x="1719" y="1924"/>
                    </a:lnTo>
                    <a:lnTo>
                      <a:pt x="2399" y="1948"/>
                    </a:lnTo>
                    <a:cubicBezTo>
                      <a:pt x="2550" y="1948"/>
                      <a:pt x="2637" y="1782"/>
                      <a:pt x="2550" y="1663"/>
                    </a:cubicBezTo>
                    <a:lnTo>
                      <a:pt x="2154" y="1117"/>
                    </a:lnTo>
                    <a:lnTo>
                      <a:pt x="2376" y="475"/>
                    </a:lnTo>
                    <a:cubicBezTo>
                      <a:pt x="2423" y="353"/>
                      <a:pt x="2330" y="236"/>
                      <a:pt x="2213" y="236"/>
                    </a:cubicBezTo>
                    <a:cubicBezTo>
                      <a:pt x="2194" y="236"/>
                      <a:pt x="2174" y="239"/>
                      <a:pt x="2154" y="246"/>
                    </a:cubicBezTo>
                    <a:lnTo>
                      <a:pt x="1513" y="452"/>
                    </a:lnTo>
                    <a:lnTo>
                      <a:pt x="974" y="40"/>
                    </a:lnTo>
                    <a:cubicBezTo>
                      <a:pt x="940" y="12"/>
                      <a:pt x="901" y="0"/>
                      <a:pt x="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0" name="Google Shape;290;p16"/>
            <p:cNvGrpSpPr/>
            <p:nvPr/>
          </p:nvGrpSpPr>
          <p:grpSpPr>
            <a:xfrm rot="1799961">
              <a:off x="8334839" y="226848"/>
              <a:ext cx="812401" cy="726986"/>
              <a:chOff x="995678" y="3460637"/>
              <a:chExt cx="502403" cy="449580"/>
            </a:xfrm>
          </p:grpSpPr>
          <p:sp>
            <p:nvSpPr>
              <p:cNvPr id="291" name="Google Shape;291;p16"/>
              <p:cNvSpPr/>
              <p:nvPr/>
            </p:nvSpPr>
            <p:spPr>
              <a:xfrm flipH="1">
                <a:off x="995678" y="3460637"/>
                <a:ext cx="502403" cy="449580"/>
              </a:xfrm>
              <a:custGeom>
                <a:rect b="b" l="l" r="r" t="t"/>
                <a:pathLst>
                  <a:path extrusionOk="0" h="5335" w="5962">
                    <a:moveTo>
                      <a:pt x="2982" y="0"/>
                    </a:moveTo>
                    <a:cubicBezTo>
                      <a:pt x="1843" y="0"/>
                      <a:pt x="783" y="734"/>
                      <a:pt x="428" y="1882"/>
                    </a:cubicBezTo>
                    <a:cubicBezTo>
                      <a:pt x="0" y="3292"/>
                      <a:pt x="784" y="4780"/>
                      <a:pt x="2193" y="5215"/>
                    </a:cubicBezTo>
                    <a:cubicBezTo>
                      <a:pt x="2455" y="5296"/>
                      <a:pt x="2720" y="5335"/>
                      <a:pt x="2980" y="5335"/>
                    </a:cubicBezTo>
                    <a:cubicBezTo>
                      <a:pt x="4120" y="5335"/>
                      <a:pt x="5172" y="4597"/>
                      <a:pt x="5526" y="3450"/>
                    </a:cubicBezTo>
                    <a:cubicBezTo>
                      <a:pt x="5961" y="2049"/>
                      <a:pt x="5170" y="552"/>
                      <a:pt x="3761" y="117"/>
                    </a:cubicBezTo>
                    <a:cubicBezTo>
                      <a:pt x="3502" y="38"/>
                      <a:pt x="3240" y="0"/>
                      <a:pt x="2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 flipH="1">
                <a:off x="1142472" y="3672570"/>
                <a:ext cx="231567" cy="150253"/>
              </a:xfrm>
              <a:custGeom>
                <a:rect b="b" l="l" r="r" t="t"/>
                <a:pathLst>
                  <a:path extrusionOk="0" h="1783" w="2748">
                    <a:moveTo>
                      <a:pt x="111" y="1"/>
                    </a:moveTo>
                    <a:cubicBezTo>
                      <a:pt x="1" y="349"/>
                      <a:pt x="40" y="721"/>
                      <a:pt x="206" y="1054"/>
                    </a:cubicBezTo>
                    <a:cubicBezTo>
                      <a:pt x="381" y="1378"/>
                      <a:pt x="674" y="1616"/>
                      <a:pt x="1022" y="1727"/>
                    </a:cubicBezTo>
                    <a:cubicBezTo>
                      <a:pt x="1157" y="1766"/>
                      <a:pt x="1291" y="1782"/>
                      <a:pt x="1426" y="1782"/>
                    </a:cubicBezTo>
                    <a:cubicBezTo>
                      <a:pt x="2019" y="1782"/>
                      <a:pt x="2566" y="1402"/>
                      <a:pt x="2748" y="808"/>
                    </a:cubicBezTo>
                    <a:lnTo>
                      <a:pt x="2518" y="737"/>
                    </a:lnTo>
                    <a:cubicBezTo>
                      <a:pt x="2364" y="1226"/>
                      <a:pt x="1917" y="1542"/>
                      <a:pt x="1433" y="1542"/>
                    </a:cubicBezTo>
                    <a:cubicBezTo>
                      <a:pt x="1321" y="1542"/>
                      <a:pt x="1206" y="1525"/>
                      <a:pt x="1093" y="1489"/>
                    </a:cubicBezTo>
                    <a:cubicBezTo>
                      <a:pt x="800" y="1402"/>
                      <a:pt x="563" y="1204"/>
                      <a:pt x="420" y="935"/>
                    </a:cubicBezTo>
                    <a:cubicBezTo>
                      <a:pt x="278" y="666"/>
                      <a:pt x="254" y="357"/>
                      <a:pt x="341" y="72"/>
                    </a:cubicBez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 flipH="1">
                <a:off x="1088373" y="3629425"/>
                <a:ext cx="106851" cy="62613"/>
              </a:xfrm>
              <a:custGeom>
                <a:rect b="b" l="l" r="r" t="t"/>
                <a:pathLst>
                  <a:path extrusionOk="0" h="743" w="1268">
                    <a:moveTo>
                      <a:pt x="566" y="1"/>
                    </a:moveTo>
                    <a:cubicBezTo>
                      <a:pt x="385" y="1"/>
                      <a:pt x="190" y="83"/>
                      <a:pt x="0" y="244"/>
                    </a:cubicBezTo>
                    <a:lnTo>
                      <a:pt x="151" y="426"/>
                    </a:lnTo>
                    <a:cubicBezTo>
                      <a:pt x="246" y="347"/>
                      <a:pt x="400" y="245"/>
                      <a:pt x="558" y="245"/>
                    </a:cubicBezTo>
                    <a:cubicBezTo>
                      <a:pt x="624" y="245"/>
                      <a:pt x="690" y="263"/>
                      <a:pt x="752" y="307"/>
                    </a:cubicBezTo>
                    <a:cubicBezTo>
                      <a:pt x="887" y="394"/>
                      <a:pt x="966" y="560"/>
                      <a:pt x="1037" y="742"/>
                    </a:cubicBezTo>
                    <a:lnTo>
                      <a:pt x="1267" y="647"/>
                    </a:lnTo>
                    <a:cubicBezTo>
                      <a:pt x="1180" y="442"/>
                      <a:pt x="1085" y="236"/>
                      <a:pt x="887" y="101"/>
                    </a:cubicBezTo>
                    <a:cubicBezTo>
                      <a:pt x="789" y="34"/>
                      <a:pt x="680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6"/>
              <p:cNvSpPr/>
              <p:nvPr/>
            </p:nvSpPr>
            <p:spPr>
              <a:xfrm flipH="1">
                <a:off x="1279238" y="3571027"/>
                <a:ext cx="56796" cy="66236"/>
              </a:xfrm>
              <a:custGeom>
                <a:rect b="b" l="l" r="r" t="t"/>
                <a:pathLst>
                  <a:path extrusionOk="0" h="786" w="674">
                    <a:moveTo>
                      <a:pt x="390" y="1"/>
                    </a:moveTo>
                    <a:cubicBezTo>
                      <a:pt x="257" y="1"/>
                      <a:pt x="119" y="126"/>
                      <a:pt x="64" y="311"/>
                    </a:cubicBezTo>
                    <a:cubicBezTo>
                      <a:pt x="1" y="517"/>
                      <a:pt x="64" y="731"/>
                      <a:pt x="215" y="778"/>
                    </a:cubicBezTo>
                    <a:cubicBezTo>
                      <a:pt x="233" y="783"/>
                      <a:pt x="252" y="785"/>
                      <a:pt x="271" y="785"/>
                    </a:cubicBezTo>
                    <a:cubicBezTo>
                      <a:pt x="406" y="785"/>
                      <a:pt x="548" y="665"/>
                      <a:pt x="610" y="477"/>
                    </a:cubicBezTo>
                    <a:cubicBezTo>
                      <a:pt x="674" y="264"/>
                      <a:pt x="603" y="58"/>
                      <a:pt x="452" y="10"/>
                    </a:cubicBezTo>
                    <a:cubicBezTo>
                      <a:pt x="432" y="4"/>
                      <a:pt x="411" y="1"/>
                      <a:pt x="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5" name="Google Shape;295;p16"/>
            <p:cNvSpPr/>
            <p:nvPr/>
          </p:nvSpPr>
          <p:spPr>
            <a:xfrm flipH="1" rot="-2700000">
              <a:off x="8703421" y="1168384"/>
              <a:ext cx="270932" cy="243330"/>
            </a:xfrm>
            <a:custGeom>
              <a:rect b="b" l="l" r="r" t="t"/>
              <a:pathLst>
                <a:path extrusionOk="0" h="5263" w="586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 flipH="1">
              <a:off x="240172" y="3818225"/>
              <a:ext cx="282130" cy="253361"/>
            </a:xfrm>
            <a:custGeom>
              <a:rect b="b" l="l" r="r" t="t"/>
              <a:pathLst>
                <a:path extrusionOk="0" h="5263" w="586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98" name="Google Shape;298;p16"/>
          <p:cNvSpPr txBox="1"/>
          <p:nvPr>
            <p:ph idx="1" type="subTitle"/>
          </p:nvPr>
        </p:nvSpPr>
        <p:spPr>
          <a:xfrm>
            <a:off x="916038" y="1710151"/>
            <a:ext cx="18876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9" name="Google Shape;299;p16"/>
          <p:cNvSpPr txBox="1"/>
          <p:nvPr>
            <p:ph idx="2" type="subTitle"/>
          </p:nvPr>
        </p:nvSpPr>
        <p:spPr>
          <a:xfrm>
            <a:off x="3628172" y="1710161"/>
            <a:ext cx="18876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0" name="Google Shape;300;p16"/>
          <p:cNvSpPr txBox="1"/>
          <p:nvPr>
            <p:ph idx="3" type="subTitle"/>
          </p:nvPr>
        </p:nvSpPr>
        <p:spPr>
          <a:xfrm>
            <a:off x="916038" y="3498800"/>
            <a:ext cx="18876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1" name="Google Shape;301;p16"/>
          <p:cNvSpPr txBox="1"/>
          <p:nvPr>
            <p:ph idx="4" type="subTitle"/>
          </p:nvPr>
        </p:nvSpPr>
        <p:spPr>
          <a:xfrm>
            <a:off x="3628172" y="3498800"/>
            <a:ext cx="18876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2" name="Google Shape;302;p16"/>
          <p:cNvSpPr txBox="1"/>
          <p:nvPr>
            <p:ph idx="5" type="subTitle"/>
          </p:nvPr>
        </p:nvSpPr>
        <p:spPr>
          <a:xfrm>
            <a:off x="6340307" y="1710161"/>
            <a:ext cx="18876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3" name="Google Shape;303;p16"/>
          <p:cNvSpPr txBox="1"/>
          <p:nvPr>
            <p:ph idx="6" type="subTitle"/>
          </p:nvPr>
        </p:nvSpPr>
        <p:spPr>
          <a:xfrm>
            <a:off x="6340307" y="3498800"/>
            <a:ext cx="18876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4" name="Google Shape;304;p16"/>
          <p:cNvSpPr txBox="1"/>
          <p:nvPr>
            <p:ph idx="7" type="subTitle"/>
          </p:nvPr>
        </p:nvSpPr>
        <p:spPr>
          <a:xfrm>
            <a:off x="923452" y="1136475"/>
            <a:ext cx="18804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5" name="Google Shape;305;p16"/>
          <p:cNvSpPr txBox="1"/>
          <p:nvPr>
            <p:ph idx="8" type="subTitle"/>
          </p:nvPr>
        </p:nvSpPr>
        <p:spPr>
          <a:xfrm>
            <a:off x="3633733" y="1136484"/>
            <a:ext cx="18804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6" name="Google Shape;306;p16"/>
          <p:cNvSpPr txBox="1"/>
          <p:nvPr>
            <p:ph idx="9" type="subTitle"/>
          </p:nvPr>
        </p:nvSpPr>
        <p:spPr>
          <a:xfrm>
            <a:off x="6344014" y="1136484"/>
            <a:ext cx="18804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7" name="Google Shape;307;p16"/>
          <p:cNvSpPr txBox="1"/>
          <p:nvPr>
            <p:ph idx="13" type="subTitle"/>
          </p:nvPr>
        </p:nvSpPr>
        <p:spPr>
          <a:xfrm>
            <a:off x="916038" y="2922000"/>
            <a:ext cx="18876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8" name="Google Shape;308;p16"/>
          <p:cNvSpPr txBox="1"/>
          <p:nvPr>
            <p:ph idx="14" type="subTitle"/>
          </p:nvPr>
        </p:nvSpPr>
        <p:spPr>
          <a:xfrm>
            <a:off x="3633734" y="2922000"/>
            <a:ext cx="18804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9" name="Google Shape;309;p16"/>
          <p:cNvSpPr txBox="1"/>
          <p:nvPr>
            <p:ph idx="15" type="subTitle"/>
          </p:nvPr>
        </p:nvSpPr>
        <p:spPr>
          <a:xfrm>
            <a:off x="6344016" y="2922000"/>
            <a:ext cx="18804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>
            <p:ph hasCustomPrompt="1" type="title"/>
          </p:nvPr>
        </p:nvSpPr>
        <p:spPr>
          <a:xfrm>
            <a:off x="798350" y="1046796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2" name="Google Shape;312;p17"/>
          <p:cNvSpPr txBox="1"/>
          <p:nvPr>
            <p:ph idx="1" type="subTitle"/>
          </p:nvPr>
        </p:nvSpPr>
        <p:spPr>
          <a:xfrm>
            <a:off x="798363" y="1821446"/>
            <a:ext cx="3492600" cy="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3" name="Google Shape;313;p17"/>
          <p:cNvSpPr txBox="1"/>
          <p:nvPr>
            <p:ph hasCustomPrompt="1" idx="2" type="title"/>
          </p:nvPr>
        </p:nvSpPr>
        <p:spPr>
          <a:xfrm>
            <a:off x="2825663" y="2969260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17"/>
          <p:cNvSpPr txBox="1"/>
          <p:nvPr>
            <p:ph idx="3" type="subTitle"/>
          </p:nvPr>
        </p:nvSpPr>
        <p:spPr>
          <a:xfrm>
            <a:off x="2825663" y="3744199"/>
            <a:ext cx="3492600" cy="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5" name="Google Shape;315;p17"/>
          <p:cNvSpPr txBox="1"/>
          <p:nvPr>
            <p:ph hasCustomPrompt="1" idx="4" type="title"/>
          </p:nvPr>
        </p:nvSpPr>
        <p:spPr>
          <a:xfrm>
            <a:off x="4852975" y="1046796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17"/>
          <p:cNvSpPr txBox="1"/>
          <p:nvPr>
            <p:ph idx="5" type="subTitle"/>
          </p:nvPr>
        </p:nvSpPr>
        <p:spPr>
          <a:xfrm>
            <a:off x="4852988" y="1821446"/>
            <a:ext cx="3492600" cy="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317" name="Google Shape;317;p17"/>
          <p:cNvGrpSpPr/>
          <p:nvPr/>
        </p:nvGrpSpPr>
        <p:grpSpPr>
          <a:xfrm>
            <a:off x="-165175" y="-207100"/>
            <a:ext cx="9469475" cy="2737450"/>
            <a:chOff x="-165175" y="-207100"/>
            <a:chExt cx="9469475" cy="2737450"/>
          </a:xfrm>
        </p:grpSpPr>
        <p:cxnSp>
          <p:nvCxnSpPr>
            <p:cNvPr id="318" name="Google Shape;318;p17"/>
            <p:cNvCxnSpPr/>
            <p:nvPr/>
          </p:nvCxnSpPr>
          <p:spPr>
            <a:xfrm flipH="1">
              <a:off x="-165175" y="-207100"/>
              <a:ext cx="1102800" cy="132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17"/>
            <p:cNvCxnSpPr/>
            <p:nvPr/>
          </p:nvCxnSpPr>
          <p:spPr>
            <a:xfrm rot="10800000">
              <a:off x="8242900" y="-160350"/>
              <a:ext cx="1061400" cy="2690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18"/>
          <p:cNvGrpSpPr/>
          <p:nvPr/>
        </p:nvGrpSpPr>
        <p:grpSpPr>
          <a:xfrm>
            <a:off x="-527725" y="-265150"/>
            <a:ext cx="9881475" cy="5877600"/>
            <a:chOff x="-561125" y="-70100"/>
            <a:chExt cx="9881475" cy="5877600"/>
          </a:xfrm>
        </p:grpSpPr>
        <p:cxnSp>
          <p:nvCxnSpPr>
            <p:cNvPr id="322" name="Google Shape;322;p18"/>
            <p:cNvCxnSpPr/>
            <p:nvPr/>
          </p:nvCxnSpPr>
          <p:spPr>
            <a:xfrm flipH="1">
              <a:off x="-561125" y="-70100"/>
              <a:ext cx="1556700" cy="2983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18"/>
            <p:cNvCxnSpPr/>
            <p:nvPr/>
          </p:nvCxnSpPr>
          <p:spPr>
            <a:xfrm flipH="1">
              <a:off x="8077150" y="2913100"/>
              <a:ext cx="1243200" cy="289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4" name="Google Shape;324;p18"/>
          <p:cNvGrpSpPr/>
          <p:nvPr/>
        </p:nvGrpSpPr>
        <p:grpSpPr>
          <a:xfrm>
            <a:off x="-257424" y="5"/>
            <a:ext cx="9297724" cy="861672"/>
            <a:chOff x="-257424" y="5"/>
            <a:chExt cx="9297724" cy="861672"/>
          </a:xfrm>
        </p:grpSpPr>
        <p:sp>
          <p:nvSpPr>
            <p:cNvPr id="325" name="Google Shape;325;p18"/>
            <p:cNvSpPr/>
            <p:nvPr/>
          </p:nvSpPr>
          <p:spPr>
            <a:xfrm flipH="1">
              <a:off x="-257424" y="5"/>
              <a:ext cx="535773" cy="496435"/>
            </a:xfrm>
            <a:custGeom>
              <a:rect b="b" l="l" r="r" t="t"/>
              <a:pathLst>
                <a:path extrusionOk="0" h="5891" w="6358">
                  <a:moveTo>
                    <a:pt x="3040" y="158"/>
                  </a:moveTo>
                  <a:cubicBezTo>
                    <a:pt x="3357" y="158"/>
                    <a:pt x="3682" y="214"/>
                    <a:pt x="3998" y="333"/>
                  </a:cubicBezTo>
                  <a:cubicBezTo>
                    <a:pt x="5439" y="871"/>
                    <a:pt x="6175" y="2470"/>
                    <a:pt x="5645" y="3911"/>
                  </a:cubicBezTo>
                  <a:cubicBezTo>
                    <a:pt x="5231" y="5035"/>
                    <a:pt x="4163" y="5730"/>
                    <a:pt x="3029" y="5730"/>
                  </a:cubicBezTo>
                  <a:cubicBezTo>
                    <a:pt x="2709" y="5730"/>
                    <a:pt x="2384" y="5674"/>
                    <a:pt x="2067" y="5558"/>
                  </a:cubicBezTo>
                  <a:cubicBezTo>
                    <a:pt x="1370" y="5304"/>
                    <a:pt x="816" y="4790"/>
                    <a:pt x="507" y="4109"/>
                  </a:cubicBezTo>
                  <a:cubicBezTo>
                    <a:pt x="190" y="3436"/>
                    <a:pt x="167" y="2676"/>
                    <a:pt x="420" y="1979"/>
                  </a:cubicBezTo>
                  <a:cubicBezTo>
                    <a:pt x="840" y="855"/>
                    <a:pt x="1900" y="158"/>
                    <a:pt x="3040" y="158"/>
                  </a:cubicBezTo>
                  <a:close/>
                  <a:moveTo>
                    <a:pt x="3039" y="0"/>
                  </a:moveTo>
                  <a:cubicBezTo>
                    <a:pt x="1841" y="0"/>
                    <a:pt x="708" y="738"/>
                    <a:pt x="270" y="1924"/>
                  </a:cubicBezTo>
                  <a:cubicBezTo>
                    <a:pt x="0" y="2660"/>
                    <a:pt x="32" y="3460"/>
                    <a:pt x="357" y="4180"/>
                  </a:cubicBezTo>
                  <a:cubicBezTo>
                    <a:pt x="689" y="4893"/>
                    <a:pt x="1275" y="5439"/>
                    <a:pt x="2011" y="5708"/>
                  </a:cubicBezTo>
                  <a:cubicBezTo>
                    <a:pt x="2344" y="5835"/>
                    <a:pt x="2692" y="5890"/>
                    <a:pt x="3032" y="5890"/>
                  </a:cubicBezTo>
                  <a:cubicBezTo>
                    <a:pt x="4228" y="5890"/>
                    <a:pt x="5360" y="5154"/>
                    <a:pt x="5795" y="3966"/>
                  </a:cubicBezTo>
                  <a:cubicBezTo>
                    <a:pt x="6358" y="2446"/>
                    <a:pt x="5582" y="744"/>
                    <a:pt x="4054" y="182"/>
                  </a:cubicBezTo>
                  <a:cubicBezTo>
                    <a:pt x="3720" y="59"/>
                    <a:pt x="3377" y="0"/>
                    <a:pt x="3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" name="Google Shape;326;p18"/>
            <p:cNvGrpSpPr/>
            <p:nvPr/>
          </p:nvGrpSpPr>
          <p:grpSpPr>
            <a:xfrm>
              <a:off x="77900" y="171238"/>
              <a:ext cx="581867" cy="543626"/>
              <a:chOff x="1169100" y="1853651"/>
              <a:chExt cx="581867" cy="543626"/>
            </a:xfrm>
          </p:grpSpPr>
          <p:sp>
            <p:nvSpPr>
              <p:cNvPr id="327" name="Google Shape;327;p18"/>
              <p:cNvSpPr/>
              <p:nvPr/>
            </p:nvSpPr>
            <p:spPr>
              <a:xfrm flipH="1">
                <a:off x="1169100" y="1853651"/>
                <a:ext cx="581867" cy="543626"/>
              </a:xfrm>
              <a:custGeom>
                <a:rect b="b" l="l" r="r" t="t"/>
                <a:pathLst>
                  <a:path extrusionOk="0" h="6451" w="6905">
                    <a:moveTo>
                      <a:pt x="3442" y="1"/>
                    </a:moveTo>
                    <a:cubicBezTo>
                      <a:pt x="1874" y="1"/>
                      <a:pt x="499" y="1148"/>
                      <a:pt x="262" y="2752"/>
                    </a:cubicBezTo>
                    <a:cubicBezTo>
                      <a:pt x="1" y="4517"/>
                      <a:pt x="1220" y="6156"/>
                      <a:pt x="2977" y="6417"/>
                    </a:cubicBezTo>
                    <a:cubicBezTo>
                      <a:pt x="3134" y="6440"/>
                      <a:pt x="3290" y="6451"/>
                      <a:pt x="3445" y="6451"/>
                    </a:cubicBezTo>
                    <a:cubicBezTo>
                      <a:pt x="5023" y="6451"/>
                      <a:pt x="6405" y="5302"/>
                      <a:pt x="6643" y="3694"/>
                    </a:cubicBezTo>
                    <a:cubicBezTo>
                      <a:pt x="6904" y="1928"/>
                      <a:pt x="5685" y="290"/>
                      <a:pt x="3919" y="36"/>
                    </a:cubicBezTo>
                    <a:cubicBezTo>
                      <a:pt x="3759" y="12"/>
                      <a:pt x="3599" y="1"/>
                      <a:pt x="34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 flipH="1">
                <a:off x="1275867" y="1940868"/>
                <a:ext cx="309009" cy="340619"/>
              </a:xfrm>
              <a:custGeom>
                <a:rect b="b" l="l" r="r" t="t"/>
                <a:pathLst>
                  <a:path extrusionOk="0" h="4042" w="3667">
                    <a:moveTo>
                      <a:pt x="1643" y="1"/>
                    </a:moveTo>
                    <a:cubicBezTo>
                      <a:pt x="1626" y="1"/>
                      <a:pt x="1609" y="3"/>
                      <a:pt x="1592" y="7"/>
                    </a:cubicBezTo>
                    <a:cubicBezTo>
                      <a:pt x="1442" y="46"/>
                      <a:pt x="1426" y="236"/>
                      <a:pt x="1339" y="363"/>
                    </a:cubicBezTo>
                    <a:cubicBezTo>
                      <a:pt x="1117" y="703"/>
                      <a:pt x="824" y="806"/>
                      <a:pt x="413" y="806"/>
                    </a:cubicBezTo>
                    <a:lnTo>
                      <a:pt x="1" y="3268"/>
                    </a:lnTo>
                    <a:lnTo>
                      <a:pt x="302" y="3316"/>
                    </a:lnTo>
                    <a:cubicBezTo>
                      <a:pt x="373" y="3332"/>
                      <a:pt x="547" y="3648"/>
                      <a:pt x="927" y="3712"/>
                    </a:cubicBezTo>
                    <a:lnTo>
                      <a:pt x="2875" y="4036"/>
                    </a:lnTo>
                    <a:cubicBezTo>
                      <a:pt x="2894" y="4040"/>
                      <a:pt x="2914" y="4041"/>
                      <a:pt x="2933" y="4041"/>
                    </a:cubicBezTo>
                    <a:cubicBezTo>
                      <a:pt x="3101" y="4041"/>
                      <a:pt x="3250" y="3921"/>
                      <a:pt x="3278" y="3743"/>
                    </a:cubicBezTo>
                    <a:cubicBezTo>
                      <a:pt x="3310" y="3553"/>
                      <a:pt x="3184" y="3371"/>
                      <a:pt x="2986" y="3340"/>
                    </a:cubicBezTo>
                    <a:lnTo>
                      <a:pt x="2986" y="3340"/>
                    </a:lnTo>
                    <a:cubicBezTo>
                      <a:pt x="3006" y="3343"/>
                      <a:pt x="3026" y="3345"/>
                      <a:pt x="3046" y="3345"/>
                    </a:cubicBezTo>
                    <a:cubicBezTo>
                      <a:pt x="3219" y="3345"/>
                      <a:pt x="3369" y="3224"/>
                      <a:pt x="3397" y="3047"/>
                    </a:cubicBezTo>
                    <a:cubicBezTo>
                      <a:pt x="3429" y="2857"/>
                      <a:pt x="3302" y="2675"/>
                      <a:pt x="3104" y="2643"/>
                    </a:cubicBezTo>
                    <a:lnTo>
                      <a:pt x="3104" y="2643"/>
                    </a:lnTo>
                    <a:cubicBezTo>
                      <a:pt x="3125" y="2646"/>
                      <a:pt x="3145" y="2648"/>
                      <a:pt x="3165" y="2648"/>
                    </a:cubicBezTo>
                    <a:cubicBezTo>
                      <a:pt x="3338" y="2648"/>
                      <a:pt x="3488" y="2528"/>
                      <a:pt x="3516" y="2350"/>
                    </a:cubicBezTo>
                    <a:cubicBezTo>
                      <a:pt x="3548" y="2160"/>
                      <a:pt x="3413" y="1978"/>
                      <a:pt x="3223" y="1946"/>
                    </a:cubicBezTo>
                    <a:lnTo>
                      <a:pt x="3223" y="1946"/>
                    </a:lnTo>
                    <a:cubicBezTo>
                      <a:pt x="3242" y="1949"/>
                      <a:pt x="3260" y="1951"/>
                      <a:pt x="3279" y="1951"/>
                    </a:cubicBezTo>
                    <a:cubicBezTo>
                      <a:pt x="3447" y="1951"/>
                      <a:pt x="3598" y="1825"/>
                      <a:pt x="3627" y="1653"/>
                    </a:cubicBezTo>
                    <a:cubicBezTo>
                      <a:pt x="3666" y="1463"/>
                      <a:pt x="3532" y="1281"/>
                      <a:pt x="3342" y="1250"/>
                    </a:cubicBezTo>
                    <a:lnTo>
                      <a:pt x="1751" y="981"/>
                    </a:lnTo>
                    <a:cubicBezTo>
                      <a:pt x="1830" y="830"/>
                      <a:pt x="1885" y="664"/>
                      <a:pt x="1909" y="498"/>
                    </a:cubicBezTo>
                    <a:cubicBezTo>
                      <a:pt x="1925" y="363"/>
                      <a:pt x="1925" y="221"/>
                      <a:pt x="1846" y="110"/>
                    </a:cubicBezTo>
                    <a:cubicBezTo>
                      <a:pt x="1800" y="44"/>
                      <a:pt x="1722" y="1"/>
                      <a:pt x="16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 flipH="1">
                <a:off x="1533389" y="1970446"/>
                <a:ext cx="116795" cy="272361"/>
              </a:xfrm>
              <a:custGeom>
                <a:rect b="b" l="l" r="r" t="t"/>
                <a:pathLst>
                  <a:path extrusionOk="0" h="3232" w="1386">
                    <a:moveTo>
                      <a:pt x="771" y="1"/>
                    </a:moveTo>
                    <a:cubicBezTo>
                      <a:pt x="622" y="1"/>
                      <a:pt x="489" y="106"/>
                      <a:pt x="467" y="257"/>
                    </a:cubicBezTo>
                    <a:lnTo>
                      <a:pt x="32" y="2822"/>
                    </a:lnTo>
                    <a:cubicBezTo>
                      <a:pt x="0" y="2989"/>
                      <a:pt x="119" y="3147"/>
                      <a:pt x="285" y="3179"/>
                    </a:cubicBezTo>
                    <a:lnTo>
                      <a:pt x="570" y="3226"/>
                    </a:lnTo>
                    <a:cubicBezTo>
                      <a:pt x="588" y="3230"/>
                      <a:pt x="606" y="3231"/>
                      <a:pt x="624" y="3231"/>
                    </a:cubicBezTo>
                    <a:cubicBezTo>
                      <a:pt x="769" y="3231"/>
                      <a:pt x="897" y="3121"/>
                      <a:pt x="918" y="2973"/>
                    </a:cubicBezTo>
                    <a:lnTo>
                      <a:pt x="1354" y="408"/>
                    </a:lnTo>
                    <a:cubicBezTo>
                      <a:pt x="1386" y="242"/>
                      <a:pt x="1267" y="83"/>
                      <a:pt x="1101" y="60"/>
                    </a:cubicBezTo>
                    <a:lnTo>
                      <a:pt x="816" y="4"/>
                    </a:lnTo>
                    <a:cubicBezTo>
                      <a:pt x="800" y="2"/>
                      <a:pt x="785" y="1"/>
                      <a:pt x="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18"/>
            <p:cNvGrpSpPr/>
            <p:nvPr/>
          </p:nvGrpSpPr>
          <p:grpSpPr>
            <a:xfrm flipH="1">
              <a:off x="8424002" y="245329"/>
              <a:ext cx="616298" cy="616347"/>
              <a:chOff x="16546" y="4513750"/>
              <a:chExt cx="572661" cy="572707"/>
            </a:xfrm>
          </p:grpSpPr>
          <p:sp>
            <p:nvSpPr>
              <p:cNvPr id="331" name="Google Shape;331;p18"/>
              <p:cNvSpPr/>
              <p:nvPr/>
            </p:nvSpPr>
            <p:spPr>
              <a:xfrm>
                <a:off x="16546" y="4513750"/>
                <a:ext cx="572661" cy="572707"/>
              </a:xfrm>
              <a:custGeom>
                <a:rect b="b" l="l" r="r" t="t"/>
                <a:pathLst>
                  <a:path extrusionOk="0" h="12407" w="12406">
                    <a:moveTo>
                      <a:pt x="6207" y="1"/>
                    </a:moveTo>
                    <a:cubicBezTo>
                      <a:pt x="2779" y="1"/>
                      <a:pt x="0" y="2779"/>
                      <a:pt x="0" y="6207"/>
                    </a:cubicBezTo>
                    <a:cubicBezTo>
                      <a:pt x="0" y="9627"/>
                      <a:pt x="2779" y="12406"/>
                      <a:pt x="6207" y="12406"/>
                    </a:cubicBezTo>
                    <a:cubicBezTo>
                      <a:pt x="9635" y="12406"/>
                      <a:pt x="12406" y="9627"/>
                      <a:pt x="12406" y="6207"/>
                    </a:cubicBezTo>
                    <a:cubicBezTo>
                      <a:pt x="12406" y="2779"/>
                      <a:pt x="9635" y="1"/>
                      <a:pt x="6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58828" y="4608008"/>
                <a:ext cx="463169" cy="285223"/>
              </a:xfrm>
              <a:custGeom>
                <a:rect b="b" l="l" r="r" t="t"/>
                <a:pathLst>
                  <a:path extrusionOk="0" h="6179" w="10034">
                    <a:moveTo>
                      <a:pt x="4905" y="1"/>
                    </a:moveTo>
                    <a:cubicBezTo>
                      <a:pt x="4424" y="1"/>
                      <a:pt x="3940" y="173"/>
                      <a:pt x="3557" y="484"/>
                    </a:cubicBezTo>
                    <a:cubicBezTo>
                      <a:pt x="2924" y="991"/>
                      <a:pt x="2496" y="2178"/>
                      <a:pt x="2813" y="2986"/>
                    </a:cubicBezTo>
                    <a:cubicBezTo>
                      <a:pt x="2544" y="2830"/>
                      <a:pt x="2246" y="2759"/>
                      <a:pt x="1951" y="2759"/>
                    </a:cubicBezTo>
                    <a:cubicBezTo>
                      <a:pt x="1209" y="2759"/>
                      <a:pt x="483" y="3205"/>
                      <a:pt x="279" y="3872"/>
                    </a:cubicBezTo>
                    <a:cubicBezTo>
                      <a:pt x="0" y="4770"/>
                      <a:pt x="383" y="6179"/>
                      <a:pt x="1687" y="6179"/>
                    </a:cubicBezTo>
                    <a:cubicBezTo>
                      <a:pt x="1751" y="6179"/>
                      <a:pt x="1818" y="6175"/>
                      <a:pt x="1887" y="6168"/>
                    </a:cubicBezTo>
                    <a:cubicBezTo>
                      <a:pt x="2845" y="6073"/>
                      <a:pt x="9036" y="5218"/>
                      <a:pt x="9036" y="5218"/>
                    </a:cubicBezTo>
                    <a:cubicBezTo>
                      <a:pt x="9859" y="4783"/>
                      <a:pt x="10033" y="3358"/>
                      <a:pt x="9360" y="2645"/>
                    </a:cubicBezTo>
                    <a:cubicBezTo>
                      <a:pt x="9103" y="2371"/>
                      <a:pt x="8817" y="2257"/>
                      <a:pt x="8538" y="2257"/>
                    </a:cubicBezTo>
                    <a:cubicBezTo>
                      <a:pt x="7923" y="2257"/>
                      <a:pt x="7334" y="2807"/>
                      <a:pt x="7128" y="3405"/>
                    </a:cubicBezTo>
                    <a:cubicBezTo>
                      <a:pt x="7531" y="1569"/>
                      <a:pt x="6534" y="619"/>
                      <a:pt x="5813" y="231"/>
                    </a:cubicBezTo>
                    <a:cubicBezTo>
                      <a:pt x="5532" y="74"/>
                      <a:pt x="5219" y="1"/>
                      <a:pt x="49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3" name="Google Shape;33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19"/>
          <p:cNvGrpSpPr/>
          <p:nvPr/>
        </p:nvGrpSpPr>
        <p:grpSpPr>
          <a:xfrm flipH="1" rot="10800000">
            <a:off x="-206925" y="-40075"/>
            <a:ext cx="9492475" cy="5243725"/>
            <a:chOff x="-206925" y="-40075"/>
            <a:chExt cx="9492475" cy="5243725"/>
          </a:xfrm>
        </p:grpSpPr>
        <p:cxnSp>
          <p:nvCxnSpPr>
            <p:cNvPr id="336" name="Google Shape;336;p19"/>
            <p:cNvCxnSpPr/>
            <p:nvPr/>
          </p:nvCxnSpPr>
          <p:spPr>
            <a:xfrm flipH="1">
              <a:off x="8310250" y="2170950"/>
              <a:ext cx="975300" cy="3032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19"/>
            <p:cNvCxnSpPr/>
            <p:nvPr/>
          </p:nvCxnSpPr>
          <p:spPr>
            <a:xfrm flipH="1">
              <a:off x="-206925" y="-40075"/>
              <a:ext cx="1242300" cy="1436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8" name="Google Shape;338;p19"/>
          <p:cNvGrpSpPr/>
          <p:nvPr/>
        </p:nvGrpSpPr>
        <p:grpSpPr>
          <a:xfrm>
            <a:off x="-285073" y="-152321"/>
            <a:ext cx="9505625" cy="2149339"/>
            <a:chOff x="-285073" y="-152321"/>
            <a:chExt cx="9505625" cy="2149339"/>
          </a:xfrm>
        </p:grpSpPr>
        <p:sp>
          <p:nvSpPr>
            <p:cNvPr id="339" name="Google Shape;339;p19"/>
            <p:cNvSpPr/>
            <p:nvPr/>
          </p:nvSpPr>
          <p:spPr>
            <a:xfrm flipH="1">
              <a:off x="-176862" y="412830"/>
              <a:ext cx="535773" cy="496435"/>
            </a:xfrm>
            <a:custGeom>
              <a:rect b="b" l="l" r="r" t="t"/>
              <a:pathLst>
                <a:path extrusionOk="0" h="5891" w="6358">
                  <a:moveTo>
                    <a:pt x="3040" y="158"/>
                  </a:moveTo>
                  <a:cubicBezTo>
                    <a:pt x="3357" y="158"/>
                    <a:pt x="3682" y="214"/>
                    <a:pt x="3998" y="333"/>
                  </a:cubicBezTo>
                  <a:cubicBezTo>
                    <a:pt x="5439" y="871"/>
                    <a:pt x="6175" y="2470"/>
                    <a:pt x="5645" y="3911"/>
                  </a:cubicBezTo>
                  <a:cubicBezTo>
                    <a:pt x="5231" y="5035"/>
                    <a:pt x="4163" y="5730"/>
                    <a:pt x="3029" y="5730"/>
                  </a:cubicBezTo>
                  <a:cubicBezTo>
                    <a:pt x="2709" y="5730"/>
                    <a:pt x="2384" y="5674"/>
                    <a:pt x="2067" y="5558"/>
                  </a:cubicBezTo>
                  <a:cubicBezTo>
                    <a:pt x="1370" y="5304"/>
                    <a:pt x="816" y="4790"/>
                    <a:pt x="507" y="4109"/>
                  </a:cubicBezTo>
                  <a:cubicBezTo>
                    <a:pt x="190" y="3436"/>
                    <a:pt x="167" y="2676"/>
                    <a:pt x="420" y="1979"/>
                  </a:cubicBezTo>
                  <a:cubicBezTo>
                    <a:pt x="840" y="855"/>
                    <a:pt x="1900" y="158"/>
                    <a:pt x="3040" y="158"/>
                  </a:cubicBezTo>
                  <a:close/>
                  <a:moveTo>
                    <a:pt x="3039" y="0"/>
                  </a:moveTo>
                  <a:cubicBezTo>
                    <a:pt x="1841" y="0"/>
                    <a:pt x="708" y="738"/>
                    <a:pt x="270" y="1924"/>
                  </a:cubicBezTo>
                  <a:cubicBezTo>
                    <a:pt x="0" y="2660"/>
                    <a:pt x="32" y="3460"/>
                    <a:pt x="357" y="4180"/>
                  </a:cubicBezTo>
                  <a:cubicBezTo>
                    <a:pt x="689" y="4893"/>
                    <a:pt x="1275" y="5439"/>
                    <a:pt x="2011" y="5708"/>
                  </a:cubicBezTo>
                  <a:cubicBezTo>
                    <a:pt x="2344" y="5835"/>
                    <a:pt x="2692" y="5890"/>
                    <a:pt x="3032" y="5890"/>
                  </a:cubicBezTo>
                  <a:cubicBezTo>
                    <a:pt x="4228" y="5890"/>
                    <a:pt x="5360" y="5154"/>
                    <a:pt x="5795" y="3966"/>
                  </a:cubicBezTo>
                  <a:cubicBezTo>
                    <a:pt x="6358" y="2446"/>
                    <a:pt x="5582" y="744"/>
                    <a:pt x="4054" y="182"/>
                  </a:cubicBezTo>
                  <a:cubicBezTo>
                    <a:pt x="3720" y="59"/>
                    <a:pt x="3377" y="0"/>
                    <a:pt x="3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 flipH="1" rot="-2700000">
              <a:off x="153596" y="1693534"/>
              <a:ext cx="270932" cy="243330"/>
            </a:xfrm>
            <a:custGeom>
              <a:rect b="b" l="l" r="r" t="t"/>
              <a:pathLst>
                <a:path extrusionOk="0" h="5263" w="586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1" name="Google Shape;341;p19"/>
            <p:cNvGrpSpPr/>
            <p:nvPr/>
          </p:nvGrpSpPr>
          <p:grpSpPr>
            <a:xfrm flipH="1" rot="1286447">
              <a:off x="8461771" y="62682"/>
              <a:ext cx="674072" cy="591095"/>
              <a:chOff x="1565409" y="2345016"/>
              <a:chExt cx="769278" cy="674581"/>
            </a:xfrm>
          </p:grpSpPr>
          <p:sp>
            <p:nvSpPr>
              <p:cNvPr id="342" name="Google Shape;342;p19"/>
              <p:cNvSpPr/>
              <p:nvPr/>
            </p:nvSpPr>
            <p:spPr>
              <a:xfrm flipH="1">
                <a:off x="1565409" y="2345016"/>
                <a:ext cx="769278" cy="674581"/>
              </a:xfrm>
              <a:custGeom>
                <a:rect b="b" l="l" r="r" t="t"/>
                <a:pathLst>
                  <a:path extrusionOk="0" h="8005" w="9129">
                    <a:moveTo>
                      <a:pt x="4559" y="0"/>
                    </a:moveTo>
                    <a:cubicBezTo>
                      <a:pt x="3977" y="0"/>
                      <a:pt x="3386" y="127"/>
                      <a:pt x="2827" y="396"/>
                    </a:cubicBezTo>
                    <a:cubicBezTo>
                      <a:pt x="840" y="1354"/>
                      <a:pt x="0" y="3745"/>
                      <a:pt x="958" y="5740"/>
                    </a:cubicBezTo>
                    <a:cubicBezTo>
                      <a:pt x="1647" y="7169"/>
                      <a:pt x="3078" y="8005"/>
                      <a:pt x="4566" y="8005"/>
                    </a:cubicBezTo>
                    <a:cubicBezTo>
                      <a:pt x="5147" y="8005"/>
                      <a:pt x="5736" y="7877"/>
                      <a:pt x="6294" y="7608"/>
                    </a:cubicBezTo>
                    <a:cubicBezTo>
                      <a:pt x="8289" y="6650"/>
                      <a:pt x="9129" y="4260"/>
                      <a:pt x="8171" y="2273"/>
                    </a:cubicBezTo>
                    <a:cubicBezTo>
                      <a:pt x="7481" y="837"/>
                      <a:pt x="6051" y="0"/>
                      <a:pt x="4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 flipH="1">
                <a:off x="1702850" y="2611218"/>
                <a:ext cx="425719" cy="298906"/>
              </a:xfrm>
              <a:custGeom>
                <a:rect b="b" l="l" r="r" t="t"/>
                <a:pathLst>
                  <a:path extrusionOk="0" h="3547" w="5052">
                    <a:moveTo>
                      <a:pt x="4458" y="0"/>
                    </a:moveTo>
                    <a:lnTo>
                      <a:pt x="1" y="2146"/>
                    </a:lnTo>
                    <a:cubicBezTo>
                      <a:pt x="428" y="3029"/>
                      <a:pt x="1314" y="3547"/>
                      <a:pt x="2235" y="3547"/>
                    </a:cubicBezTo>
                    <a:cubicBezTo>
                      <a:pt x="2594" y="3547"/>
                      <a:pt x="2958" y="3468"/>
                      <a:pt x="3302" y="3301"/>
                    </a:cubicBezTo>
                    <a:cubicBezTo>
                      <a:pt x="4537" y="2708"/>
                      <a:pt x="5052" y="1227"/>
                      <a:pt x="44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 flipH="1">
                <a:off x="1732175" y="2709305"/>
                <a:ext cx="324346" cy="201658"/>
              </a:xfrm>
              <a:custGeom>
                <a:rect b="b" l="l" r="r" t="t"/>
                <a:pathLst>
                  <a:path extrusionOk="0" h="2393" w="3849">
                    <a:moveTo>
                      <a:pt x="3036" y="0"/>
                    </a:moveTo>
                    <a:cubicBezTo>
                      <a:pt x="2566" y="0"/>
                      <a:pt x="2066" y="109"/>
                      <a:pt x="1584" y="340"/>
                    </a:cubicBezTo>
                    <a:cubicBezTo>
                      <a:pt x="808" y="712"/>
                      <a:pt x="254" y="1322"/>
                      <a:pt x="1" y="1971"/>
                    </a:cubicBezTo>
                    <a:cubicBezTo>
                      <a:pt x="407" y="2245"/>
                      <a:pt x="887" y="2393"/>
                      <a:pt x="1378" y="2393"/>
                    </a:cubicBezTo>
                    <a:cubicBezTo>
                      <a:pt x="1739" y="2393"/>
                      <a:pt x="2106" y="2313"/>
                      <a:pt x="2455" y="2145"/>
                    </a:cubicBezTo>
                    <a:cubicBezTo>
                      <a:pt x="3270" y="1757"/>
                      <a:pt x="3777" y="966"/>
                      <a:pt x="3848" y="119"/>
                    </a:cubicBezTo>
                    <a:cubicBezTo>
                      <a:pt x="3596" y="41"/>
                      <a:pt x="3322" y="0"/>
                      <a:pt x="30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 flipH="1">
                <a:off x="2040425" y="2545152"/>
                <a:ext cx="222213" cy="214383"/>
              </a:xfrm>
              <a:custGeom>
                <a:rect b="b" l="l" r="r" t="t"/>
                <a:pathLst>
                  <a:path extrusionOk="0" h="2544" w="2637">
                    <a:moveTo>
                      <a:pt x="841" y="0"/>
                    </a:moveTo>
                    <a:cubicBezTo>
                      <a:pt x="750" y="0"/>
                      <a:pt x="665" y="75"/>
                      <a:pt x="665" y="183"/>
                    </a:cubicBezTo>
                    <a:lnTo>
                      <a:pt x="673" y="863"/>
                    </a:lnTo>
                    <a:lnTo>
                      <a:pt x="119" y="1251"/>
                    </a:lnTo>
                    <a:cubicBezTo>
                      <a:pt x="0" y="1338"/>
                      <a:pt x="24" y="1520"/>
                      <a:pt x="167" y="1568"/>
                    </a:cubicBezTo>
                    <a:lnTo>
                      <a:pt x="816" y="1766"/>
                    </a:lnTo>
                    <a:lnTo>
                      <a:pt x="1014" y="2415"/>
                    </a:lnTo>
                    <a:cubicBezTo>
                      <a:pt x="1041" y="2498"/>
                      <a:pt x="1115" y="2543"/>
                      <a:pt x="1188" y="2543"/>
                    </a:cubicBezTo>
                    <a:cubicBezTo>
                      <a:pt x="1241" y="2543"/>
                      <a:pt x="1294" y="2520"/>
                      <a:pt x="1330" y="2470"/>
                    </a:cubicBezTo>
                    <a:lnTo>
                      <a:pt x="1726" y="1916"/>
                    </a:lnTo>
                    <a:lnTo>
                      <a:pt x="2407" y="1924"/>
                    </a:lnTo>
                    <a:cubicBezTo>
                      <a:pt x="2550" y="1924"/>
                      <a:pt x="2637" y="1758"/>
                      <a:pt x="2550" y="1639"/>
                    </a:cubicBezTo>
                    <a:lnTo>
                      <a:pt x="2146" y="1093"/>
                    </a:lnTo>
                    <a:lnTo>
                      <a:pt x="2360" y="452"/>
                    </a:lnTo>
                    <a:cubicBezTo>
                      <a:pt x="2400" y="330"/>
                      <a:pt x="2314" y="220"/>
                      <a:pt x="2199" y="220"/>
                    </a:cubicBezTo>
                    <a:cubicBezTo>
                      <a:pt x="2179" y="220"/>
                      <a:pt x="2159" y="223"/>
                      <a:pt x="2138" y="230"/>
                    </a:cubicBezTo>
                    <a:lnTo>
                      <a:pt x="1497" y="444"/>
                    </a:lnTo>
                    <a:lnTo>
                      <a:pt x="950" y="40"/>
                    </a:lnTo>
                    <a:cubicBezTo>
                      <a:pt x="916" y="13"/>
                      <a:pt x="878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 flipH="1">
                <a:off x="1752905" y="2401054"/>
                <a:ext cx="222213" cy="214804"/>
              </a:xfrm>
              <a:custGeom>
                <a:rect b="b" l="l" r="r" t="t"/>
                <a:pathLst>
                  <a:path extrusionOk="0" h="2549" w="2637">
                    <a:moveTo>
                      <a:pt x="864" y="0"/>
                    </a:moveTo>
                    <a:cubicBezTo>
                      <a:pt x="773" y="0"/>
                      <a:pt x="689" y="73"/>
                      <a:pt x="689" y="175"/>
                    </a:cubicBezTo>
                    <a:lnTo>
                      <a:pt x="681" y="855"/>
                    </a:lnTo>
                    <a:lnTo>
                      <a:pt x="119" y="1243"/>
                    </a:lnTo>
                    <a:cubicBezTo>
                      <a:pt x="1" y="1323"/>
                      <a:pt x="24" y="1513"/>
                      <a:pt x="167" y="1552"/>
                    </a:cubicBezTo>
                    <a:lnTo>
                      <a:pt x="816" y="1766"/>
                    </a:lnTo>
                    <a:lnTo>
                      <a:pt x="1006" y="2423"/>
                    </a:lnTo>
                    <a:cubicBezTo>
                      <a:pt x="1029" y="2503"/>
                      <a:pt x="1103" y="2549"/>
                      <a:pt x="1177" y="2549"/>
                    </a:cubicBezTo>
                    <a:cubicBezTo>
                      <a:pt x="1228" y="2549"/>
                      <a:pt x="1279" y="2527"/>
                      <a:pt x="1315" y="2478"/>
                    </a:cubicBezTo>
                    <a:lnTo>
                      <a:pt x="1719" y="1924"/>
                    </a:lnTo>
                    <a:lnTo>
                      <a:pt x="2399" y="1948"/>
                    </a:lnTo>
                    <a:cubicBezTo>
                      <a:pt x="2550" y="1948"/>
                      <a:pt x="2637" y="1782"/>
                      <a:pt x="2550" y="1663"/>
                    </a:cubicBezTo>
                    <a:lnTo>
                      <a:pt x="2154" y="1117"/>
                    </a:lnTo>
                    <a:lnTo>
                      <a:pt x="2376" y="475"/>
                    </a:lnTo>
                    <a:cubicBezTo>
                      <a:pt x="2423" y="353"/>
                      <a:pt x="2330" y="236"/>
                      <a:pt x="2213" y="236"/>
                    </a:cubicBezTo>
                    <a:cubicBezTo>
                      <a:pt x="2194" y="236"/>
                      <a:pt x="2174" y="239"/>
                      <a:pt x="2154" y="246"/>
                    </a:cubicBezTo>
                    <a:lnTo>
                      <a:pt x="1513" y="452"/>
                    </a:lnTo>
                    <a:lnTo>
                      <a:pt x="974" y="40"/>
                    </a:lnTo>
                    <a:cubicBezTo>
                      <a:pt x="940" y="12"/>
                      <a:pt x="901" y="0"/>
                      <a:pt x="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7" name="Google Shape;347;p19"/>
            <p:cNvGrpSpPr/>
            <p:nvPr/>
          </p:nvGrpSpPr>
          <p:grpSpPr>
            <a:xfrm flipH="1" rot="-1800052">
              <a:off x="-160034" y="-693"/>
              <a:ext cx="797795" cy="713915"/>
              <a:chOff x="995678" y="3460637"/>
              <a:chExt cx="502403" cy="449580"/>
            </a:xfrm>
          </p:grpSpPr>
          <p:sp>
            <p:nvSpPr>
              <p:cNvPr id="348" name="Google Shape;348;p19"/>
              <p:cNvSpPr/>
              <p:nvPr/>
            </p:nvSpPr>
            <p:spPr>
              <a:xfrm flipH="1">
                <a:off x="995678" y="3460637"/>
                <a:ext cx="502403" cy="449580"/>
              </a:xfrm>
              <a:custGeom>
                <a:rect b="b" l="l" r="r" t="t"/>
                <a:pathLst>
                  <a:path extrusionOk="0" h="5335" w="5962">
                    <a:moveTo>
                      <a:pt x="2982" y="0"/>
                    </a:moveTo>
                    <a:cubicBezTo>
                      <a:pt x="1843" y="0"/>
                      <a:pt x="783" y="734"/>
                      <a:pt x="428" y="1882"/>
                    </a:cubicBezTo>
                    <a:cubicBezTo>
                      <a:pt x="0" y="3292"/>
                      <a:pt x="784" y="4780"/>
                      <a:pt x="2193" y="5215"/>
                    </a:cubicBezTo>
                    <a:cubicBezTo>
                      <a:pt x="2455" y="5296"/>
                      <a:pt x="2720" y="5335"/>
                      <a:pt x="2980" y="5335"/>
                    </a:cubicBezTo>
                    <a:cubicBezTo>
                      <a:pt x="4120" y="5335"/>
                      <a:pt x="5172" y="4597"/>
                      <a:pt x="5526" y="3450"/>
                    </a:cubicBezTo>
                    <a:cubicBezTo>
                      <a:pt x="5961" y="2049"/>
                      <a:pt x="5170" y="552"/>
                      <a:pt x="3761" y="117"/>
                    </a:cubicBezTo>
                    <a:cubicBezTo>
                      <a:pt x="3502" y="38"/>
                      <a:pt x="3240" y="0"/>
                      <a:pt x="2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 flipH="1">
                <a:off x="1142472" y="3672570"/>
                <a:ext cx="231567" cy="150253"/>
              </a:xfrm>
              <a:custGeom>
                <a:rect b="b" l="l" r="r" t="t"/>
                <a:pathLst>
                  <a:path extrusionOk="0" h="1783" w="2748">
                    <a:moveTo>
                      <a:pt x="111" y="1"/>
                    </a:moveTo>
                    <a:cubicBezTo>
                      <a:pt x="1" y="349"/>
                      <a:pt x="40" y="721"/>
                      <a:pt x="206" y="1054"/>
                    </a:cubicBezTo>
                    <a:cubicBezTo>
                      <a:pt x="381" y="1378"/>
                      <a:pt x="674" y="1616"/>
                      <a:pt x="1022" y="1727"/>
                    </a:cubicBezTo>
                    <a:cubicBezTo>
                      <a:pt x="1157" y="1766"/>
                      <a:pt x="1291" y="1782"/>
                      <a:pt x="1426" y="1782"/>
                    </a:cubicBezTo>
                    <a:cubicBezTo>
                      <a:pt x="2019" y="1782"/>
                      <a:pt x="2566" y="1402"/>
                      <a:pt x="2748" y="808"/>
                    </a:cubicBezTo>
                    <a:lnTo>
                      <a:pt x="2518" y="737"/>
                    </a:lnTo>
                    <a:cubicBezTo>
                      <a:pt x="2364" y="1226"/>
                      <a:pt x="1917" y="1542"/>
                      <a:pt x="1433" y="1542"/>
                    </a:cubicBezTo>
                    <a:cubicBezTo>
                      <a:pt x="1321" y="1542"/>
                      <a:pt x="1206" y="1525"/>
                      <a:pt x="1093" y="1489"/>
                    </a:cubicBezTo>
                    <a:cubicBezTo>
                      <a:pt x="800" y="1402"/>
                      <a:pt x="563" y="1204"/>
                      <a:pt x="420" y="935"/>
                    </a:cubicBezTo>
                    <a:cubicBezTo>
                      <a:pt x="278" y="666"/>
                      <a:pt x="254" y="357"/>
                      <a:pt x="341" y="72"/>
                    </a:cubicBez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 flipH="1">
                <a:off x="1088373" y="3629425"/>
                <a:ext cx="106851" cy="62613"/>
              </a:xfrm>
              <a:custGeom>
                <a:rect b="b" l="l" r="r" t="t"/>
                <a:pathLst>
                  <a:path extrusionOk="0" h="743" w="1268">
                    <a:moveTo>
                      <a:pt x="566" y="1"/>
                    </a:moveTo>
                    <a:cubicBezTo>
                      <a:pt x="385" y="1"/>
                      <a:pt x="190" y="83"/>
                      <a:pt x="0" y="244"/>
                    </a:cubicBezTo>
                    <a:lnTo>
                      <a:pt x="151" y="426"/>
                    </a:lnTo>
                    <a:cubicBezTo>
                      <a:pt x="246" y="347"/>
                      <a:pt x="400" y="245"/>
                      <a:pt x="558" y="245"/>
                    </a:cubicBezTo>
                    <a:cubicBezTo>
                      <a:pt x="624" y="245"/>
                      <a:pt x="690" y="263"/>
                      <a:pt x="752" y="307"/>
                    </a:cubicBezTo>
                    <a:cubicBezTo>
                      <a:pt x="887" y="394"/>
                      <a:pt x="966" y="560"/>
                      <a:pt x="1037" y="742"/>
                    </a:cubicBezTo>
                    <a:lnTo>
                      <a:pt x="1267" y="647"/>
                    </a:lnTo>
                    <a:cubicBezTo>
                      <a:pt x="1180" y="442"/>
                      <a:pt x="1085" y="236"/>
                      <a:pt x="887" y="101"/>
                    </a:cubicBezTo>
                    <a:cubicBezTo>
                      <a:pt x="789" y="34"/>
                      <a:pt x="680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 flipH="1">
                <a:off x="1279238" y="3571027"/>
                <a:ext cx="56796" cy="66236"/>
              </a:xfrm>
              <a:custGeom>
                <a:rect b="b" l="l" r="r" t="t"/>
                <a:pathLst>
                  <a:path extrusionOk="0" h="786" w="674">
                    <a:moveTo>
                      <a:pt x="390" y="1"/>
                    </a:moveTo>
                    <a:cubicBezTo>
                      <a:pt x="257" y="1"/>
                      <a:pt x="119" y="126"/>
                      <a:pt x="64" y="311"/>
                    </a:cubicBezTo>
                    <a:cubicBezTo>
                      <a:pt x="1" y="517"/>
                      <a:pt x="64" y="731"/>
                      <a:pt x="215" y="778"/>
                    </a:cubicBezTo>
                    <a:cubicBezTo>
                      <a:pt x="233" y="783"/>
                      <a:pt x="252" y="785"/>
                      <a:pt x="271" y="785"/>
                    </a:cubicBezTo>
                    <a:cubicBezTo>
                      <a:pt x="406" y="785"/>
                      <a:pt x="548" y="665"/>
                      <a:pt x="610" y="477"/>
                    </a:cubicBezTo>
                    <a:cubicBezTo>
                      <a:pt x="674" y="264"/>
                      <a:pt x="603" y="58"/>
                      <a:pt x="452" y="10"/>
                    </a:cubicBezTo>
                    <a:cubicBezTo>
                      <a:pt x="432" y="4"/>
                      <a:pt x="411" y="1"/>
                      <a:pt x="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2" name="Google Shape;352;p19"/>
            <p:cNvSpPr/>
            <p:nvPr/>
          </p:nvSpPr>
          <p:spPr>
            <a:xfrm flipH="1">
              <a:off x="8596529" y="977109"/>
              <a:ext cx="270937" cy="243335"/>
            </a:xfrm>
            <a:custGeom>
              <a:rect b="b" l="l" r="r" t="t"/>
              <a:pathLst>
                <a:path extrusionOk="0" h="5263" w="586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9"/>
            <p:cNvSpPr/>
            <p:nvPr/>
          </p:nvSpPr>
          <p:spPr>
            <a:xfrm flipH="1">
              <a:off x="107247" y="1191400"/>
              <a:ext cx="282130" cy="253361"/>
            </a:xfrm>
            <a:custGeom>
              <a:rect b="b" l="l" r="r" t="t"/>
              <a:pathLst>
                <a:path extrusionOk="0" h="5263" w="586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"/>
          <p:cNvSpPr txBox="1"/>
          <p:nvPr/>
        </p:nvSpPr>
        <p:spPr>
          <a:xfrm>
            <a:off x="713225" y="3466675"/>
            <a:ext cx="41031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hu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</a:t>
            </a:r>
            <a:r>
              <a:rPr lang="hu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This presentation template was created by </a:t>
            </a:r>
            <a:r>
              <a:rPr b="1" lang="hu" sz="1200" u="sng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hu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and includes icons by </a:t>
            </a:r>
            <a:r>
              <a:rPr b="1" lang="hu" sz="1200" u="sng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hu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and infographics &amp; images by </a:t>
            </a:r>
            <a:r>
              <a:rPr b="1" lang="hu" sz="1200" u="sng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hu" sz="1200" u="sng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b="1" sz="1200" u="sng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57" name="Google Shape;357;p20"/>
          <p:cNvSpPr txBox="1"/>
          <p:nvPr>
            <p:ph type="title"/>
          </p:nvPr>
        </p:nvSpPr>
        <p:spPr>
          <a:xfrm>
            <a:off x="713225" y="539500"/>
            <a:ext cx="4103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58" name="Google Shape;358;p20"/>
          <p:cNvSpPr txBox="1"/>
          <p:nvPr>
            <p:ph idx="1" type="subTitle"/>
          </p:nvPr>
        </p:nvSpPr>
        <p:spPr>
          <a:xfrm>
            <a:off x="713225" y="1528725"/>
            <a:ext cx="4103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59" name="Google Shape;359;p20"/>
          <p:cNvGrpSpPr/>
          <p:nvPr/>
        </p:nvGrpSpPr>
        <p:grpSpPr>
          <a:xfrm>
            <a:off x="-60125" y="-6675"/>
            <a:ext cx="9665875" cy="5210450"/>
            <a:chOff x="-60125" y="-6675"/>
            <a:chExt cx="9665875" cy="5210450"/>
          </a:xfrm>
        </p:grpSpPr>
        <p:cxnSp>
          <p:nvCxnSpPr>
            <p:cNvPr id="360" name="Google Shape;360;p20"/>
            <p:cNvCxnSpPr/>
            <p:nvPr/>
          </p:nvCxnSpPr>
          <p:spPr>
            <a:xfrm>
              <a:off x="6653150" y="-6675"/>
              <a:ext cx="2952600" cy="1162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20"/>
            <p:cNvCxnSpPr/>
            <p:nvPr/>
          </p:nvCxnSpPr>
          <p:spPr>
            <a:xfrm>
              <a:off x="-60125" y="3259775"/>
              <a:ext cx="1042200" cy="1944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2" name="Google Shape;362;p20"/>
          <p:cNvGrpSpPr/>
          <p:nvPr/>
        </p:nvGrpSpPr>
        <p:grpSpPr>
          <a:xfrm>
            <a:off x="107243" y="171613"/>
            <a:ext cx="363639" cy="805618"/>
            <a:chOff x="107243" y="1191400"/>
            <a:chExt cx="363639" cy="805618"/>
          </a:xfrm>
        </p:grpSpPr>
        <p:sp>
          <p:nvSpPr>
            <p:cNvPr id="363" name="Google Shape;363;p20"/>
            <p:cNvSpPr/>
            <p:nvPr/>
          </p:nvSpPr>
          <p:spPr>
            <a:xfrm flipH="1" rot="-2700000">
              <a:off x="153596" y="1693534"/>
              <a:ext cx="270932" cy="243330"/>
            </a:xfrm>
            <a:custGeom>
              <a:rect b="b" l="l" r="r" t="t"/>
              <a:pathLst>
                <a:path extrusionOk="0" h="5263" w="586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 flipH="1">
              <a:off x="107247" y="1191400"/>
              <a:ext cx="282130" cy="253361"/>
            </a:xfrm>
            <a:custGeom>
              <a:rect b="b" l="l" r="r" t="t"/>
              <a:pathLst>
                <a:path extrusionOk="0" h="5263" w="586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-66900" y="-20050"/>
            <a:ext cx="9345250" cy="5444125"/>
            <a:chOff x="-66900" y="-20050"/>
            <a:chExt cx="9345250" cy="5444125"/>
          </a:xfrm>
        </p:grpSpPr>
        <p:cxnSp>
          <p:nvCxnSpPr>
            <p:cNvPr id="16" name="Google Shape;16;p3"/>
            <p:cNvCxnSpPr/>
            <p:nvPr/>
          </p:nvCxnSpPr>
          <p:spPr>
            <a:xfrm flipH="1">
              <a:off x="-66900" y="-20050"/>
              <a:ext cx="1195800" cy="1075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3"/>
            <p:cNvCxnSpPr/>
            <p:nvPr/>
          </p:nvCxnSpPr>
          <p:spPr>
            <a:xfrm rot="10800000">
              <a:off x="6474025" y="50"/>
              <a:ext cx="2739900" cy="105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3"/>
            <p:cNvCxnSpPr/>
            <p:nvPr/>
          </p:nvCxnSpPr>
          <p:spPr>
            <a:xfrm flipH="1">
              <a:off x="8082550" y="4348575"/>
              <a:ext cx="1195800" cy="1075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" name="Google Shape;19;p3"/>
          <p:cNvGrpSpPr/>
          <p:nvPr/>
        </p:nvGrpSpPr>
        <p:grpSpPr>
          <a:xfrm>
            <a:off x="3" y="63630"/>
            <a:ext cx="8964525" cy="5079877"/>
            <a:chOff x="3" y="63630"/>
            <a:chExt cx="8964525" cy="5079877"/>
          </a:xfrm>
        </p:grpSpPr>
        <p:grpSp>
          <p:nvGrpSpPr>
            <p:cNvPr id="20" name="Google Shape;20;p3"/>
            <p:cNvGrpSpPr/>
            <p:nvPr/>
          </p:nvGrpSpPr>
          <p:grpSpPr>
            <a:xfrm rot="-1286636">
              <a:off x="96689" y="4351633"/>
              <a:ext cx="769298" cy="674599"/>
              <a:chOff x="1565409" y="2345016"/>
              <a:chExt cx="769278" cy="674581"/>
            </a:xfrm>
          </p:grpSpPr>
          <p:sp>
            <p:nvSpPr>
              <p:cNvPr id="21" name="Google Shape;21;p3"/>
              <p:cNvSpPr/>
              <p:nvPr/>
            </p:nvSpPr>
            <p:spPr>
              <a:xfrm flipH="1">
                <a:off x="1565409" y="2345016"/>
                <a:ext cx="769278" cy="674581"/>
              </a:xfrm>
              <a:custGeom>
                <a:rect b="b" l="l" r="r" t="t"/>
                <a:pathLst>
                  <a:path extrusionOk="0" h="8005" w="9129">
                    <a:moveTo>
                      <a:pt x="4559" y="0"/>
                    </a:moveTo>
                    <a:cubicBezTo>
                      <a:pt x="3977" y="0"/>
                      <a:pt x="3386" y="127"/>
                      <a:pt x="2827" y="396"/>
                    </a:cubicBezTo>
                    <a:cubicBezTo>
                      <a:pt x="840" y="1354"/>
                      <a:pt x="0" y="3745"/>
                      <a:pt x="958" y="5740"/>
                    </a:cubicBezTo>
                    <a:cubicBezTo>
                      <a:pt x="1647" y="7169"/>
                      <a:pt x="3078" y="8005"/>
                      <a:pt x="4566" y="8005"/>
                    </a:cubicBezTo>
                    <a:cubicBezTo>
                      <a:pt x="5147" y="8005"/>
                      <a:pt x="5736" y="7877"/>
                      <a:pt x="6294" y="7608"/>
                    </a:cubicBezTo>
                    <a:cubicBezTo>
                      <a:pt x="8289" y="6650"/>
                      <a:pt x="9129" y="4260"/>
                      <a:pt x="8171" y="2273"/>
                    </a:cubicBezTo>
                    <a:cubicBezTo>
                      <a:pt x="7481" y="837"/>
                      <a:pt x="6051" y="0"/>
                      <a:pt x="4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 flipH="1">
                <a:off x="1702850" y="2611218"/>
                <a:ext cx="425719" cy="298906"/>
              </a:xfrm>
              <a:custGeom>
                <a:rect b="b" l="l" r="r" t="t"/>
                <a:pathLst>
                  <a:path extrusionOk="0" h="3547" w="5052">
                    <a:moveTo>
                      <a:pt x="4458" y="0"/>
                    </a:moveTo>
                    <a:lnTo>
                      <a:pt x="1" y="2146"/>
                    </a:lnTo>
                    <a:cubicBezTo>
                      <a:pt x="428" y="3029"/>
                      <a:pt x="1314" y="3547"/>
                      <a:pt x="2235" y="3547"/>
                    </a:cubicBezTo>
                    <a:cubicBezTo>
                      <a:pt x="2594" y="3547"/>
                      <a:pt x="2958" y="3468"/>
                      <a:pt x="3302" y="3301"/>
                    </a:cubicBezTo>
                    <a:cubicBezTo>
                      <a:pt x="4537" y="2708"/>
                      <a:pt x="5052" y="1227"/>
                      <a:pt x="44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 flipH="1">
                <a:off x="1732175" y="2709305"/>
                <a:ext cx="324346" cy="201658"/>
              </a:xfrm>
              <a:custGeom>
                <a:rect b="b" l="l" r="r" t="t"/>
                <a:pathLst>
                  <a:path extrusionOk="0" h="2393" w="3849">
                    <a:moveTo>
                      <a:pt x="3036" y="0"/>
                    </a:moveTo>
                    <a:cubicBezTo>
                      <a:pt x="2566" y="0"/>
                      <a:pt x="2066" y="109"/>
                      <a:pt x="1584" y="340"/>
                    </a:cubicBezTo>
                    <a:cubicBezTo>
                      <a:pt x="808" y="712"/>
                      <a:pt x="254" y="1322"/>
                      <a:pt x="1" y="1971"/>
                    </a:cubicBezTo>
                    <a:cubicBezTo>
                      <a:pt x="407" y="2245"/>
                      <a:pt x="887" y="2393"/>
                      <a:pt x="1378" y="2393"/>
                    </a:cubicBezTo>
                    <a:cubicBezTo>
                      <a:pt x="1739" y="2393"/>
                      <a:pt x="2106" y="2313"/>
                      <a:pt x="2455" y="2145"/>
                    </a:cubicBezTo>
                    <a:cubicBezTo>
                      <a:pt x="3270" y="1757"/>
                      <a:pt x="3777" y="966"/>
                      <a:pt x="3848" y="119"/>
                    </a:cubicBezTo>
                    <a:cubicBezTo>
                      <a:pt x="3596" y="41"/>
                      <a:pt x="3322" y="0"/>
                      <a:pt x="30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 flipH="1">
                <a:off x="2040425" y="2545152"/>
                <a:ext cx="222213" cy="214383"/>
              </a:xfrm>
              <a:custGeom>
                <a:rect b="b" l="l" r="r" t="t"/>
                <a:pathLst>
                  <a:path extrusionOk="0" h="2544" w="2637">
                    <a:moveTo>
                      <a:pt x="841" y="0"/>
                    </a:moveTo>
                    <a:cubicBezTo>
                      <a:pt x="750" y="0"/>
                      <a:pt x="665" y="75"/>
                      <a:pt x="665" y="183"/>
                    </a:cubicBezTo>
                    <a:lnTo>
                      <a:pt x="673" y="863"/>
                    </a:lnTo>
                    <a:lnTo>
                      <a:pt x="119" y="1251"/>
                    </a:lnTo>
                    <a:cubicBezTo>
                      <a:pt x="0" y="1338"/>
                      <a:pt x="24" y="1520"/>
                      <a:pt x="167" y="1568"/>
                    </a:cubicBezTo>
                    <a:lnTo>
                      <a:pt x="816" y="1766"/>
                    </a:lnTo>
                    <a:lnTo>
                      <a:pt x="1014" y="2415"/>
                    </a:lnTo>
                    <a:cubicBezTo>
                      <a:pt x="1041" y="2498"/>
                      <a:pt x="1115" y="2543"/>
                      <a:pt x="1188" y="2543"/>
                    </a:cubicBezTo>
                    <a:cubicBezTo>
                      <a:pt x="1241" y="2543"/>
                      <a:pt x="1294" y="2520"/>
                      <a:pt x="1330" y="2470"/>
                    </a:cubicBezTo>
                    <a:lnTo>
                      <a:pt x="1726" y="1916"/>
                    </a:lnTo>
                    <a:lnTo>
                      <a:pt x="2407" y="1924"/>
                    </a:lnTo>
                    <a:cubicBezTo>
                      <a:pt x="2550" y="1924"/>
                      <a:pt x="2637" y="1758"/>
                      <a:pt x="2550" y="1639"/>
                    </a:cubicBezTo>
                    <a:lnTo>
                      <a:pt x="2146" y="1093"/>
                    </a:lnTo>
                    <a:lnTo>
                      <a:pt x="2360" y="452"/>
                    </a:lnTo>
                    <a:cubicBezTo>
                      <a:pt x="2400" y="330"/>
                      <a:pt x="2314" y="220"/>
                      <a:pt x="2199" y="220"/>
                    </a:cubicBezTo>
                    <a:cubicBezTo>
                      <a:pt x="2179" y="220"/>
                      <a:pt x="2159" y="223"/>
                      <a:pt x="2138" y="230"/>
                    </a:cubicBezTo>
                    <a:lnTo>
                      <a:pt x="1497" y="444"/>
                    </a:lnTo>
                    <a:lnTo>
                      <a:pt x="950" y="40"/>
                    </a:lnTo>
                    <a:cubicBezTo>
                      <a:pt x="916" y="13"/>
                      <a:pt x="878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 flipH="1">
                <a:off x="1752905" y="2401054"/>
                <a:ext cx="222213" cy="214804"/>
              </a:xfrm>
              <a:custGeom>
                <a:rect b="b" l="l" r="r" t="t"/>
                <a:pathLst>
                  <a:path extrusionOk="0" h="2549" w="2637">
                    <a:moveTo>
                      <a:pt x="864" y="0"/>
                    </a:moveTo>
                    <a:cubicBezTo>
                      <a:pt x="773" y="0"/>
                      <a:pt x="689" y="73"/>
                      <a:pt x="689" y="175"/>
                    </a:cubicBezTo>
                    <a:lnTo>
                      <a:pt x="681" y="855"/>
                    </a:lnTo>
                    <a:lnTo>
                      <a:pt x="119" y="1243"/>
                    </a:lnTo>
                    <a:cubicBezTo>
                      <a:pt x="1" y="1323"/>
                      <a:pt x="24" y="1513"/>
                      <a:pt x="167" y="1552"/>
                    </a:cubicBezTo>
                    <a:lnTo>
                      <a:pt x="816" y="1766"/>
                    </a:lnTo>
                    <a:lnTo>
                      <a:pt x="1006" y="2423"/>
                    </a:lnTo>
                    <a:cubicBezTo>
                      <a:pt x="1029" y="2503"/>
                      <a:pt x="1103" y="2549"/>
                      <a:pt x="1177" y="2549"/>
                    </a:cubicBezTo>
                    <a:cubicBezTo>
                      <a:pt x="1228" y="2549"/>
                      <a:pt x="1279" y="2527"/>
                      <a:pt x="1315" y="2478"/>
                    </a:cubicBezTo>
                    <a:lnTo>
                      <a:pt x="1719" y="1924"/>
                    </a:lnTo>
                    <a:lnTo>
                      <a:pt x="2399" y="1948"/>
                    </a:lnTo>
                    <a:cubicBezTo>
                      <a:pt x="2550" y="1948"/>
                      <a:pt x="2637" y="1782"/>
                      <a:pt x="2550" y="1663"/>
                    </a:cubicBezTo>
                    <a:lnTo>
                      <a:pt x="2154" y="1117"/>
                    </a:lnTo>
                    <a:lnTo>
                      <a:pt x="2376" y="475"/>
                    </a:lnTo>
                    <a:cubicBezTo>
                      <a:pt x="2423" y="353"/>
                      <a:pt x="2330" y="236"/>
                      <a:pt x="2213" y="236"/>
                    </a:cubicBezTo>
                    <a:cubicBezTo>
                      <a:pt x="2194" y="236"/>
                      <a:pt x="2174" y="239"/>
                      <a:pt x="2154" y="246"/>
                    </a:cubicBezTo>
                    <a:lnTo>
                      <a:pt x="1513" y="452"/>
                    </a:lnTo>
                    <a:lnTo>
                      <a:pt x="974" y="40"/>
                    </a:lnTo>
                    <a:cubicBezTo>
                      <a:pt x="940" y="12"/>
                      <a:pt x="901" y="0"/>
                      <a:pt x="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" name="Google Shape;26;p3"/>
            <p:cNvSpPr/>
            <p:nvPr/>
          </p:nvSpPr>
          <p:spPr>
            <a:xfrm flipH="1">
              <a:off x="124176" y="63630"/>
              <a:ext cx="535773" cy="496435"/>
            </a:xfrm>
            <a:custGeom>
              <a:rect b="b" l="l" r="r" t="t"/>
              <a:pathLst>
                <a:path extrusionOk="0" h="5891" w="6358">
                  <a:moveTo>
                    <a:pt x="3040" y="158"/>
                  </a:moveTo>
                  <a:cubicBezTo>
                    <a:pt x="3357" y="158"/>
                    <a:pt x="3682" y="214"/>
                    <a:pt x="3998" y="333"/>
                  </a:cubicBezTo>
                  <a:cubicBezTo>
                    <a:pt x="5439" y="871"/>
                    <a:pt x="6175" y="2470"/>
                    <a:pt x="5645" y="3911"/>
                  </a:cubicBezTo>
                  <a:cubicBezTo>
                    <a:pt x="5231" y="5035"/>
                    <a:pt x="4163" y="5730"/>
                    <a:pt x="3029" y="5730"/>
                  </a:cubicBezTo>
                  <a:cubicBezTo>
                    <a:pt x="2709" y="5730"/>
                    <a:pt x="2384" y="5674"/>
                    <a:pt x="2067" y="5558"/>
                  </a:cubicBezTo>
                  <a:cubicBezTo>
                    <a:pt x="1370" y="5304"/>
                    <a:pt x="816" y="4790"/>
                    <a:pt x="507" y="4109"/>
                  </a:cubicBezTo>
                  <a:cubicBezTo>
                    <a:pt x="190" y="3436"/>
                    <a:pt x="167" y="2676"/>
                    <a:pt x="420" y="1979"/>
                  </a:cubicBezTo>
                  <a:cubicBezTo>
                    <a:pt x="840" y="855"/>
                    <a:pt x="1900" y="158"/>
                    <a:pt x="3040" y="158"/>
                  </a:cubicBezTo>
                  <a:close/>
                  <a:moveTo>
                    <a:pt x="3039" y="0"/>
                  </a:moveTo>
                  <a:cubicBezTo>
                    <a:pt x="1841" y="0"/>
                    <a:pt x="708" y="738"/>
                    <a:pt x="270" y="1924"/>
                  </a:cubicBezTo>
                  <a:cubicBezTo>
                    <a:pt x="0" y="2660"/>
                    <a:pt x="32" y="3460"/>
                    <a:pt x="357" y="4180"/>
                  </a:cubicBezTo>
                  <a:cubicBezTo>
                    <a:pt x="689" y="4893"/>
                    <a:pt x="1275" y="5439"/>
                    <a:pt x="2011" y="5708"/>
                  </a:cubicBezTo>
                  <a:cubicBezTo>
                    <a:pt x="2344" y="5835"/>
                    <a:pt x="2692" y="5890"/>
                    <a:pt x="3032" y="5890"/>
                  </a:cubicBezTo>
                  <a:cubicBezTo>
                    <a:pt x="4228" y="5890"/>
                    <a:pt x="5360" y="5154"/>
                    <a:pt x="5795" y="3966"/>
                  </a:cubicBezTo>
                  <a:cubicBezTo>
                    <a:pt x="6358" y="2446"/>
                    <a:pt x="5582" y="744"/>
                    <a:pt x="4054" y="182"/>
                  </a:cubicBezTo>
                  <a:cubicBezTo>
                    <a:pt x="3720" y="59"/>
                    <a:pt x="3377" y="0"/>
                    <a:pt x="3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" name="Google Shape;27;p3"/>
            <p:cNvGrpSpPr/>
            <p:nvPr/>
          </p:nvGrpSpPr>
          <p:grpSpPr>
            <a:xfrm rot="1799961">
              <a:off x="8024802" y="4240323"/>
              <a:ext cx="812401" cy="726986"/>
              <a:chOff x="995678" y="3460637"/>
              <a:chExt cx="502403" cy="449580"/>
            </a:xfrm>
          </p:grpSpPr>
          <p:sp>
            <p:nvSpPr>
              <p:cNvPr id="28" name="Google Shape;28;p3"/>
              <p:cNvSpPr/>
              <p:nvPr/>
            </p:nvSpPr>
            <p:spPr>
              <a:xfrm flipH="1">
                <a:off x="995678" y="3460637"/>
                <a:ext cx="502403" cy="449580"/>
              </a:xfrm>
              <a:custGeom>
                <a:rect b="b" l="l" r="r" t="t"/>
                <a:pathLst>
                  <a:path extrusionOk="0" h="5335" w="5962">
                    <a:moveTo>
                      <a:pt x="2982" y="0"/>
                    </a:moveTo>
                    <a:cubicBezTo>
                      <a:pt x="1843" y="0"/>
                      <a:pt x="783" y="734"/>
                      <a:pt x="428" y="1882"/>
                    </a:cubicBezTo>
                    <a:cubicBezTo>
                      <a:pt x="0" y="3292"/>
                      <a:pt x="784" y="4780"/>
                      <a:pt x="2193" y="5215"/>
                    </a:cubicBezTo>
                    <a:cubicBezTo>
                      <a:pt x="2455" y="5296"/>
                      <a:pt x="2720" y="5335"/>
                      <a:pt x="2980" y="5335"/>
                    </a:cubicBezTo>
                    <a:cubicBezTo>
                      <a:pt x="4120" y="5335"/>
                      <a:pt x="5172" y="4597"/>
                      <a:pt x="5526" y="3450"/>
                    </a:cubicBezTo>
                    <a:cubicBezTo>
                      <a:pt x="5961" y="2049"/>
                      <a:pt x="5170" y="552"/>
                      <a:pt x="3761" y="117"/>
                    </a:cubicBezTo>
                    <a:cubicBezTo>
                      <a:pt x="3502" y="38"/>
                      <a:pt x="3240" y="0"/>
                      <a:pt x="2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flipH="1">
                <a:off x="1142472" y="3672570"/>
                <a:ext cx="231567" cy="150253"/>
              </a:xfrm>
              <a:custGeom>
                <a:rect b="b" l="l" r="r" t="t"/>
                <a:pathLst>
                  <a:path extrusionOk="0" h="1783" w="2748">
                    <a:moveTo>
                      <a:pt x="111" y="1"/>
                    </a:moveTo>
                    <a:cubicBezTo>
                      <a:pt x="1" y="349"/>
                      <a:pt x="40" y="721"/>
                      <a:pt x="206" y="1054"/>
                    </a:cubicBezTo>
                    <a:cubicBezTo>
                      <a:pt x="381" y="1378"/>
                      <a:pt x="674" y="1616"/>
                      <a:pt x="1022" y="1727"/>
                    </a:cubicBezTo>
                    <a:cubicBezTo>
                      <a:pt x="1157" y="1766"/>
                      <a:pt x="1291" y="1782"/>
                      <a:pt x="1426" y="1782"/>
                    </a:cubicBezTo>
                    <a:cubicBezTo>
                      <a:pt x="2019" y="1782"/>
                      <a:pt x="2566" y="1402"/>
                      <a:pt x="2748" y="808"/>
                    </a:cubicBezTo>
                    <a:lnTo>
                      <a:pt x="2518" y="737"/>
                    </a:lnTo>
                    <a:cubicBezTo>
                      <a:pt x="2364" y="1226"/>
                      <a:pt x="1917" y="1542"/>
                      <a:pt x="1433" y="1542"/>
                    </a:cubicBezTo>
                    <a:cubicBezTo>
                      <a:pt x="1321" y="1542"/>
                      <a:pt x="1206" y="1525"/>
                      <a:pt x="1093" y="1489"/>
                    </a:cubicBezTo>
                    <a:cubicBezTo>
                      <a:pt x="800" y="1402"/>
                      <a:pt x="563" y="1204"/>
                      <a:pt x="420" y="935"/>
                    </a:cubicBezTo>
                    <a:cubicBezTo>
                      <a:pt x="278" y="666"/>
                      <a:pt x="254" y="357"/>
                      <a:pt x="341" y="72"/>
                    </a:cubicBez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 flipH="1">
                <a:off x="1088373" y="3629425"/>
                <a:ext cx="106851" cy="62613"/>
              </a:xfrm>
              <a:custGeom>
                <a:rect b="b" l="l" r="r" t="t"/>
                <a:pathLst>
                  <a:path extrusionOk="0" h="743" w="1268">
                    <a:moveTo>
                      <a:pt x="566" y="1"/>
                    </a:moveTo>
                    <a:cubicBezTo>
                      <a:pt x="385" y="1"/>
                      <a:pt x="190" y="83"/>
                      <a:pt x="0" y="244"/>
                    </a:cubicBezTo>
                    <a:lnTo>
                      <a:pt x="151" y="426"/>
                    </a:lnTo>
                    <a:cubicBezTo>
                      <a:pt x="246" y="347"/>
                      <a:pt x="400" y="245"/>
                      <a:pt x="558" y="245"/>
                    </a:cubicBezTo>
                    <a:cubicBezTo>
                      <a:pt x="624" y="245"/>
                      <a:pt x="690" y="263"/>
                      <a:pt x="752" y="307"/>
                    </a:cubicBezTo>
                    <a:cubicBezTo>
                      <a:pt x="887" y="394"/>
                      <a:pt x="966" y="560"/>
                      <a:pt x="1037" y="742"/>
                    </a:cubicBezTo>
                    <a:lnTo>
                      <a:pt x="1267" y="647"/>
                    </a:lnTo>
                    <a:cubicBezTo>
                      <a:pt x="1180" y="442"/>
                      <a:pt x="1085" y="236"/>
                      <a:pt x="887" y="101"/>
                    </a:cubicBezTo>
                    <a:cubicBezTo>
                      <a:pt x="789" y="34"/>
                      <a:pt x="680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 flipH="1">
                <a:off x="1279238" y="3571027"/>
                <a:ext cx="56796" cy="66236"/>
              </a:xfrm>
              <a:custGeom>
                <a:rect b="b" l="l" r="r" t="t"/>
                <a:pathLst>
                  <a:path extrusionOk="0" h="786" w="674">
                    <a:moveTo>
                      <a:pt x="390" y="1"/>
                    </a:moveTo>
                    <a:cubicBezTo>
                      <a:pt x="257" y="1"/>
                      <a:pt x="119" y="126"/>
                      <a:pt x="64" y="311"/>
                    </a:cubicBezTo>
                    <a:cubicBezTo>
                      <a:pt x="1" y="517"/>
                      <a:pt x="64" y="731"/>
                      <a:pt x="215" y="778"/>
                    </a:cubicBezTo>
                    <a:cubicBezTo>
                      <a:pt x="233" y="783"/>
                      <a:pt x="252" y="785"/>
                      <a:pt x="271" y="785"/>
                    </a:cubicBezTo>
                    <a:cubicBezTo>
                      <a:pt x="406" y="785"/>
                      <a:pt x="548" y="665"/>
                      <a:pt x="610" y="477"/>
                    </a:cubicBezTo>
                    <a:cubicBezTo>
                      <a:pt x="674" y="264"/>
                      <a:pt x="603" y="58"/>
                      <a:pt x="452" y="10"/>
                    </a:cubicBezTo>
                    <a:cubicBezTo>
                      <a:pt x="432" y="4"/>
                      <a:pt x="411" y="1"/>
                      <a:pt x="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" name="Google Shape;32;p3"/>
            <p:cNvSpPr/>
            <p:nvPr/>
          </p:nvSpPr>
          <p:spPr>
            <a:xfrm flipH="1">
              <a:off x="8430770" y="209476"/>
              <a:ext cx="354530" cy="318398"/>
            </a:xfrm>
            <a:custGeom>
              <a:rect b="b" l="l" r="r" t="t"/>
              <a:pathLst>
                <a:path extrusionOk="0" h="5263" w="586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 rot="-2700000">
              <a:off x="8583171" y="959234"/>
              <a:ext cx="270932" cy="243330"/>
            </a:xfrm>
            <a:custGeom>
              <a:rect b="b" l="l" r="r" t="t"/>
              <a:pathLst>
                <a:path extrusionOk="0" h="5263" w="586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8503172" y="1633925"/>
              <a:ext cx="282130" cy="253361"/>
            </a:xfrm>
            <a:custGeom>
              <a:rect b="b" l="l" r="r" t="t"/>
              <a:pathLst>
                <a:path extrusionOk="0" h="5263" w="586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3"/>
          <p:cNvSpPr txBox="1"/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3"/>
          <p:cNvSpPr txBox="1"/>
          <p:nvPr>
            <p:ph hasCustomPrompt="1" idx="2" type="title"/>
          </p:nvPr>
        </p:nvSpPr>
        <p:spPr>
          <a:xfrm>
            <a:off x="5621125" y="1729950"/>
            <a:ext cx="12357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>
            <p:ph idx="3" type="pic"/>
          </p:nvPr>
        </p:nvSpPr>
        <p:spPr>
          <a:xfrm>
            <a:off x="713225" y="539500"/>
            <a:ext cx="31278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>
            <a:off x="-69549" y="209476"/>
            <a:ext cx="8970006" cy="4934030"/>
            <a:chOff x="-69549" y="209476"/>
            <a:chExt cx="8970006" cy="4934030"/>
          </a:xfrm>
        </p:grpSpPr>
        <p:sp>
          <p:nvSpPr>
            <p:cNvPr id="367" name="Google Shape;367;p21"/>
            <p:cNvSpPr/>
            <p:nvPr/>
          </p:nvSpPr>
          <p:spPr>
            <a:xfrm flipH="1">
              <a:off x="-69549" y="264030"/>
              <a:ext cx="535773" cy="496435"/>
            </a:xfrm>
            <a:custGeom>
              <a:rect b="b" l="l" r="r" t="t"/>
              <a:pathLst>
                <a:path extrusionOk="0" h="5891" w="6358">
                  <a:moveTo>
                    <a:pt x="3040" y="158"/>
                  </a:moveTo>
                  <a:cubicBezTo>
                    <a:pt x="3357" y="158"/>
                    <a:pt x="3682" y="214"/>
                    <a:pt x="3998" y="333"/>
                  </a:cubicBezTo>
                  <a:cubicBezTo>
                    <a:pt x="5439" y="871"/>
                    <a:pt x="6175" y="2470"/>
                    <a:pt x="5645" y="3911"/>
                  </a:cubicBezTo>
                  <a:cubicBezTo>
                    <a:pt x="5231" y="5035"/>
                    <a:pt x="4163" y="5730"/>
                    <a:pt x="3029" y="5730"/>
                  </a:cubicBezTo>
                  <a:cubicBezTo>
                    <a:pt x="2709" y="5730"/>
                    <a:pt x="2384" y="5674"/>
                    <a:pt x="2067" y="5558"/>
                  </a:cubicBezTo>
                  <a:cubicBezTo>
                    <a:pt x="1370" y="5304"/>
                    <a:pt x="816" y="4790"/>
                    <a:pt x="507" y="4109"/>
                  </a:cubicBezTo>
                  <a:cubicBezTo>
                    <a:pt x="190" y="3436"/>
                    <a:pt x="167" y="2676"/>
                    <a:pt x="420" y="1979"/>
                  </a:cubicBezTo>
                  <a:cubicBezTo>
                    <a:pt x="840" y="855"/>
                    <a:pt x="1900" y="158"/>
                    <a:pt x="3040" y="158"/>
                  </a:cubicBezTo>
                  <a:close/>
                  <a:moveTo>
                    <a:pt x="3039" y="0"/>
                  </a:moveTo>
                  <a:cubicBezTo>
                    <a:pt x="1841" y="0"/>
                    <a:pt x="708" y="738"/>
                    <a:pt x="270" y="1924"/>
                  </a:cubicBezTo>
                  <a:cubicBezTo>
                    <a:pt x="0" y="2660"/>
                    <a:pt x="32" y="3460"/>
                    <a:pt x="357" y="4180"/>
                  </a:cubicBezTo>
                  <a:cubicBezTo>
                    <a:pt x="689" y="4893"/>
                    <a:pt x="1275" y="5439"/>
                    <a:pt x="2011" y="5708"/>
                  </a:cubicBezTo>
                  <a:cubicBezTo>
                    <a:pt x="2344" y="5835"/>
                    <a:pt x="2692" y="5890"/>
                    <a:pt x="3032" y="5890"/>
                  </a:cubicBezTo>
                  <a:cubicBezTo>
                    <a:pt x="4228" y="5890"/>
                    <a:pt x="5360" y="5154"/>
                    <a:pt x="5795" y="3966"/>
                  </a:cubicBezTo>
                  <a:cubicBezTo>
                    <a:pt x="6358" y="2446"/>
                    <a:pt x="5582" y="744"/>
                    <a:pt x="4054" y="182"/>
                  </a:cubicBezTo>
                  <a:cubicBezTo>
                    <a:pt x="3720" y="59"/>
                    <a:pt x="3377" y="0"/>
                    <a:pt x="3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 flipH="1">
              <a:off x="8430770" y="209476"/>
              <a:ext cx="354530" cy="318398"/>
            </a:xfrm>
            <a:custGeom>
              <a:rect b="b" l="l" r="r" t="t"/>
              <a:pathLst>
                <a:path extrusionOk="0" h="5263" w="586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 flipH="1" rot="-2700000">
              <a:off x="8583171" y="678684"/>
              <a:ext cx="270932" cy="243330"/>
            </a:xfrm>
            <a:custGeom>
              <a:rect b="b" l="l" r="r" t="t"/>
              <a:pathLst>
                <a:path extrusionOk="0" h="5263" w="586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0" name="Google Shape;370;p21"/>
            <p:cNvGrpSpPr/>
            <p:nvPr/>
          </p:nvGrpSpPr>
          <p:grpSpPr>
            <a:xfrm rot="-1286636">
              <a:off x="96689" y="4351633"/>
              <a:ext cx="769298" cy="674599"/>
              <a:chOff x="1565409" y="2345016"/>
              <a:chExt cx="769278" cy="674581"/>
            </a:xfrm>
          </p:grpSpPr>
          <p:sp>
            <p:nvSpPr>
              <p:cNvPr id="371" name="Google Shape;371;p21"/>
              <p:cNvSpPr/>
              <p:nvPr/>
            </p:nvSpPr>
            <p:spPr>
              <a:xfrm flipH="1">
                <a:off x="1565409" y="2345016"/>
                <a:ext cx="769278" cy="674581"/>
              </a:xfrm>
              <a:custGeom>
                <a:rect b="b" l="l" r="r" t="t"/>
                <a:pathLst>
                  <a:path extrusionOk="0" h="8005" w="9129">
                    <a:moveTo>
                      <a:pt x="4559" y="0"/>
                    </a:moveTo>
                    <a:cubicBezTo>
                      <a:pt x="3977" y="0"/>
                      <a:pt x="3386" y="127"/>
                      <a:pt x="2827" y="396"/>
                    </a:cubicBezTo>
                    <a:cubicBezTo>
                      <a:pt x="840" y="1354"/>
                      <a:pt x="0" y="3745"/>
                      <a:pt x="958" y="5740"/>
                    </a:cubicBezTo>
                    <a:cubicBezTo>
                      <a:pt x="1647" y="7169"/>
                      <a:pt x="3078" y="8005"/>
                      <a:pt x="4566" y="8005"/>
                    </a:cubicBezTo>
                    <a:cubicBezTo>
                      <a:pt x="5147" y="8005"/>
                      <a:pt x="5736" y="7877"/>
                      <a:pt x="6294" y="7608"/>
                    </a:cubicBezTo>
                    <a:cubicBezTo>
                      <a:pt x="8289" y="6650"/>
                      <a:pt x="9129" y="4260"/>
                      <a:pt x="8171" y="2273"/>
                    </a:cubicBezTo>
                    <a:cubicBezTo>
                      <a:pt x="7481" y="837"/>
                      <a:pt x="6051" y="0"/>
                      <a:pt x="4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1"/>
              <p:cNvSpPr/>
              <p:nvPr/>
            </p:nvSpPr>
            <p:spPr>
              <a:xfrm flipH="1">
                <a:off x="1702850" y="2611218"/>
                <a:ext cx="425719" cy="298906"/>
              </a:xfrm>
              <a:custGeom>
                <a:rect b="b" l="l" r="r" t="t"/>
                <a:pathLst>
                  <a:path extrusionOk="0" h="3547" w="5052">
                    <a:moveTo>
                      <a:pt x="4458" y="0"/>
                    </a:moveTo>
                    <a:lnTo>
                      <a:pt x="1" y="2146"/>
                    </a:lnTo>
                    <a:cubicBezTo>
                      <a:pt x="428" y="3029"/>
                      <a:pt x="1314" y="3547"/>
                      <a:pt x="2235" y="3547"/>
                    </a:cubicBezTo>
                    <a:cubicBezTo>
                      <a:pt x="2594" y="3547"/>
                      <a:pt x="2958" y="3468"/>
                      <a:pt x="3302" y="3301"/>
                    </a:cubicBezTo>
                    <a:cubicBezTo>
                      <a:pt x="4537" y="2708"/>
                      <a:pt x="5052" y="1227"/>
                      <a:pt x="44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1"/>
              <p:cNvSpPr/>
              <p:nvPr/>
            </p:nvSpPr>
            <p:spPr>
              <a:xfrm flipH="1">
                <a:off x="1732175" y="2709305"/>
                <a:ext cx="324346" cy="201658"/>
              </a:xfrm>
              <a:custGeom>
                <a:rect b="b" l="l" r="r" t="t"/>
                <a:pathLst>
                  <a:path extrusionOk="0" h="2393" w="3849">
                    <a:moveTo>
                      <a:pt x="3036" y="0"/>
                    </a:moveTo>
                    <a:cubicBezTo>
                      <a:pt x="2566" y="0"/>
                      <a:pt x="2066" y="109"/>
                      <a:pt x="1584" y="340"/>
                    </a:cubicBezTo>
                    <a:cubicBezTo>
                      <a:pt x="808" y="712"/>
                      <a:pt x="254" y="1322"/>
                      <a:pt x="1" y="1971"/>
                    </a:cubicBezTo>
                    <a:cubicBezTo>
                      <a:pt x="407" y="2245"/>
                      <a:pt x="887" y="2393"/>
                      <a:pt x="1378" y="2393"/>
                    </a:cubicBezTo>
                    <a:cubicBezTo>
                      <a:pt x="1739" y="2393"/>
                      <a:pt x="2106" y="2313"/>
                      <a:pt x="2455" y="2145"/>
                    </a:cubicBezTo>
                    <a:cubicBezTo>
                      <a:pt x="3270" y="1757"/>
                      <a:pt x="3777" y="966"/>
                      <a:pt x="3848" y="119"/>
                    </a:cubicBezTo>
                    <a:cubicBezTo>
                      <a:pt x="3596" y="41"/>
                      <a:pt x="3322" y="0"/>
                      <a:pt x="30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1"/>
              <p:cNvSpPr/>
              <p:nvPr/>
            </p:nvSpPr>
            <p:spPr>
              <a:xfrm flipH="1">
                <a:off x="2040425" y="2545152"/>
                <a:ext cx="222213" cy="214383"/>
              </a:xfrm>
              <a:custGeom>
                <a:rect b="b" l="l" r="r" t="t"/>
                <a:pathLst>
                  <a:path extrusionOk="0" h="2544" w="2637">
                    <a:moveTo>
                      <a:pt x="841" y="0"/>
                    </a:moveTo>
                    <a:cubicBezTo>
                      <a:pt x="750" y="0"/>
                      <a:pt x="665" y="75"/>
                      <a:pt x="665" y="183"/>
                    </a:cubicBezTo>
                    <a:lnTo>
                      <a:pt x="673" y="863"/>
                    </a:lnTo>
                    <a:lnTo>
                      <a:pt x="119" y="1251"/>
                    </a:lnTo>
                    <a:cubicBezTo>
                      <a:pt x="0" y="1338"/>
                      <a:pt x="24" y="1520"/>
                      <a:pt x="167" y="1568"/>
                    </a:cubicBezTo>
                    <a:lnTo>
                      <a:pt x="816" y="1766"/>
                    </a:lnTo>
                    <a:lnTo>
                      <a:pt x="1014" y="2415"/>
                    </a:lnTo>
                    <a:cubicBezTo>
                      <a:pt x="1041" y="2498"/>
                      <a:pt x="1115" y="2543"/>
                      <a:pt x="1188" y="2543"/>
                    </a:cubicBezTo>
                    <a:cubicBezTo>
                      <a:pt x="1241" y="2543"/>
                      <a:pt x="1294" y="2520"/>
                      <a:pt x="1330" y="2470"/>
                    </a:cubicBezTo>
                    <a:lnTo>
                      <a:pt x="1726" y="1916"/>
                    </a:lnTo>
                    <a:lnTo>
                      <a:pt x="2407" y="1924"/>
                    </a:lnTo>
                    <a:cubicBezTo>
                      <a:pt x="2550" y="1924"/>
                      <a:pt x="2637" y="1758"/>
                      <a:pt x="2550" y="1639"/>
                    </a:cubicBezTo>
                    <a:lnTo>
                      <a:pt x="2146" y="1093"/>
                    </a:lnTo>
                    <a:lnTo>
                      <a:pt x="2360" y="452"/>
                    </a:lnTo>
                    <a:cubicBezTo>
                      <a:pt x="2400" y="330"/>
                      <a:pt x="2314" y="220"/>
                      <a:pt x="2199" y="220"/>
                    </a:cubicBezTo>
                    <a:cubicBezTo>
                      <a:pt x="2179" y="220"/>
                      <a:pt x="2159" y="223"/>
                      <a:pt x="2138" y="230"/>
                    </a:cubicBezTo>
                    <a:lnTo>
                      <a:pt x="1497" y="444"/>
                    </a:lnTo>
                    <a:lnTo>
                      <a:pt x="950" y="40"/>
                    </a:lnTo>
                    <a:cubicBezTo>
                      <a:pt x="916" y="13"/>
                      <a:pt x="878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1"/>
              <p:cNvSpPr/>
              <p:nvPr/>
            </p:nvSpPr>
            <p:spPr>
              <a:xfrm flipH="1">
                <a:off x="1752905" y="2401054"/>
                <a:ext cx="222213" cy="214804"/>
              </a:xfrm>
              <a:custGeom>
                <a:rect b="b" l="l" r="r" t="t"/>
                <a:pathLst>
                  <a:path extrusionOk="0" h="2549" w="2637">
                    <a:moveTo>
                      <a:pt x="864" y="0"/>
                    </a:moveTo>
                    <a:cubicBezTo>
                      <a:pt x="773" y="0"/>
                      <a:pt x="689" y="73"/>
                      <a:pt x="689" y="175"/>
                    </a:cubicBezTo>
                    <a:lnTo>
                      <a:pt x="681" y="855"/>
                    </a:lnTo>
                    <a:lnTo>
                      <a:pt x="119" y="1243"/>
                    </a:lnTo>
                    <a:cubicBezTo>
                      <a:pt x="1" y="1323"/>
                      <a:pt x="24" y="1513"/>
                      <a:pt x="167" y="1552"/>
                    </a:cubicBezTo>
                    <a:lnTo>
                      <a:pt x="816" y="1766"/>
                    </a:lnTo>
                    <a:lnTo>
                      <a:pt x="1006" y="2423"/>
                    </a:lnTo>
                    <a:cubicBezTo>
                      <a:pt x="1029" y="2503"/>
                      <a:pt x="1103" y="2549"/>
                      <a:pt x="1177" y="2549"/>
                    </a:cubicBezTo>
                    <a:cubicBezTo>
                      <a:pt x="1228" y="2549"/>
                      <a:pt x="1279" y="2527"/>
                      <a:pt x="1315" y="2478"/>
                    </a:cubicBezTo>
                    <a:lnTo>
                      <a:pt x="1719" y="1924"/>
                    </a:lnTo>
                    <a:lnTo>
                      <a:pt x="2399" y="1948"/>
                    </a:lnTo>
                    <a:cubicBezTo>
                      <a:pt x="2550" y="1948"/>
                      <a:pt x="2637" y="1782"/>
                      <a:pt x="2550" y="1663"/>
                    </a:cubicBezTo>
                    <a:lnTo>
                      <a:pt x="2154" y="1117"/>
                    </a:lnTo>
                    <a:lnTo>
                      <a:pt x="2376" y="475"/>
                    </a:lnTo>
                    <a:cubicBezTo>
                      <a:pt x="2423" y="353"/>
                      <a:pt x="2330" y="236"/>
                      <a:pt x="2213" y="236"/>
                    </a:cubicBezTo>
                    <a:cubicBezTo>
                      <a:pt x="2194" y="236"/>
                      <a:pt x="2174" y="239"/>
                      <a:pt x="2154" y="246"/>
                    </a:cubicBezTo>
                    <a:lnTo>
                      <a:pt x="1513" y="452"/>
                    </a:lnTo>
                    <a:lnTo>
                      <a:pt x="974" y="40"/>
                    </a:lnTo>
                    <a:cubicBezTo>
                      <a:pt x="940" y="12"/>
                      <a:pt x="901" y="0"/>
                      <a:pt x="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6" name="Google Shape;376;p21"/>
            <p:cNvGrpSpPr/>
            <p:nvPr/>
          </p:nvGrpSpPr>
          <p:grpSpPr>
            <a:xfrm>
              <a:off x="25300" y="528538"/>
              <a:ext cx="581867" cy="543626"/>
              <a:chOff x="1169100" y="1853651"/>
              <a:chExt cx="581867" cy="543626"/>
            </a:xfrm>
          </p:grpSpPr>
          <p:sp>
            <p:nvSpPr>
              <p:cNvPr id="377" name="Google Shape;377;p21"/>
              <p:cNvSpPr/>
              <p:nvPr/>
            </p:nvSpPr>
            <p:spPr>
              <a:xfrm flipH="1">
                <a:off x="1169100" y="1853651"/>
                <a:ext cx="581867" cy="543626"/>
              </a:xfrm>
              <a:custGeom>
                <a:rect b="b" l="l" r="r" t="t"/>
                <a:pathLst>
                  <a:path extrusionOk="0" h="6451" w="6905">
                    <a:moveTo>
                      <a:pt x="3442" y="1"/>
                    </a:moveTo>
                    <a:cubicBezTo>
                      <a:pt x="1874" y="1"/>
                      <a:pt x="499" y="1148"/>
                      <a:pt x="262" y="2752"/>
                    </a:cubicBezTo>
                    <a:cubicBezTo>
                      <a:pt x="1" y="4517"/>
                      <a:pt x="1220" y="6156"/>
                      <a:pt x="2977" y="6417"/>
                    </a:cubicBezTo>
                    <a:cubicBezTo>
                      <a:pt x="3134" y="6440"/>
                      <a:pt x="3290" y="6451"/>
                      <a:pt x="3445" y="6451"/>
                    </a:cubicBezTo>
                    <a:cubicBezTo>
                      <a:pt x="5023" y="6451"/>
                      <a:pt x="6405" y="5302"/>
                      <a:pt x="6643" y="3694"/>
                    </a:cubicBezTo>
                    <a:cubicBezTo>
                      <a:pt x="6904" y="1928"/>
                      <a:pt x="5685" y="290"/>
                      <a:pt x="3919" y="36"/>
                    </a:cubicBezTo>
                    <a:cubicBezTo>
                      <a:pt x="3759" y="12"/>
                      <a:pt x="3599" y="1"/>
                      <a:pt x="34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1"/>
              <p:cNvSpPr/>
              <p:nvPr/>
            </p:nvSpPr>
            <p:spPr>
              <a:xfrm flipH="1">
                <a:off x="1275867" y="1940868"/>
                <a:ext cx="309009" cy="340619"/>
              </a:xfrm>
              <a:custGeom>
                <a:rect b="b" l="l" r="r" t="t"/>
                <a:pathLst>
                  <a:path extrusionOk="0" h="4042" w="3667">
                    <a:moveTo>
                      <a:pt x="1643" y="1"/>
                    </a:moveTo>
                    <a:cubicBezTo>
                      <a:pt x="1626" y="1"/>
                      <a:pt x="1609" y="3"/>
                      <a:pt x="1592" y="7"/>
                    </a:cubicBezTo>
                    <a:cubicBezTo>
                      <a:pt x="1442" y="46"/>
                      <a:pt x="1426" y="236"/>
                      <a:pt x="1339" y="363"/>
                    </a:cubicBezTo>
                    <a:cubicBezTo>
                      <a:pt x="1117" y="703"/>
                      <a:pt x="824" y="806"/>
                      <a:pt x="413" y="806"/>
                    </a:cubicBezTo>
                    <a:lnTo>
                      <a:pt x="1" y="3268"/>
                    </a:lnTo>
                    <a:lnTo>
                      <a:pt x="302" y="3316"/>
                    </a:lnTo>
                    <a:cubicBezTo>
                      <a:pt x="373" y="3332"/>
                      <a:pt x="547" y="3648"/>
                      <a:pt x="927" y="3712"/>
                    </a:cubicBezTo>
                    <a:lnTo>
                      <a:pt x="2875" y="4036"/>
                    </a:lnTo>
                    <a:cubicBezTo>
                      <a:pt x="2894" y="4040"/>
                      <a:pt x="2914" y="4041"/>
                      <a:pt x="2933" y="4041"/>
                    </a:cubicBezTo>
                    <a:cubicBezTo>
                      <a:pt x="3101" y="4041"/>
                      <a:pt x="3250" y="3921"/>
                      <a:pt x="3278" y="3743"/>
                    </a:cubicBezTo>
                    <a:cubicBezTo>
                      <a:pt x="3310" y="3553"/>
                      <a:pt x="3184" y="3371"/>
                      <a:pt x="2986" y="3340"/>
                    </a:cubicBezTo>
                    <a:lnTo>
                      <a:pt x="2986" y="3340"/>
                    </a:lnTo>
                    <a:cubicBezTo>
                      <a:pt x="3006" y="3343"/>
                      <a:pt x="3026" y="3345"/>
                      <a:pt x="3046" y="3345"/>
                    </a:cubicBezTo>
                    <a:cubicBezTo>
                      <a:pt x="3219" y="3345"/>
                      <a:pt x="3369" y="3224"/>
                      <a:pt x="3397" y="3047"/>
                    </a:cubicBezTo>
                    <a:cubicBezTo>
                      <a:pt x="3429" y="2857"/>
                      <a:pt x="3302" y="2675"/>
                      <a:pt x="3104" y="2643"/>
                    </a:cubicBezTo>
                    <a:lnTo>
                      <a:pt x="3104" y="2643"/>
                    </a:lnTo>
                    <a:cubicBezTo>
                      <a:pt x="3125" y="2646"/>
                      <a:pt x="3145" y="2648"/>
                      <a:pt x="3165" y="2648"/>
                    </a:cubicBezTo>
                    <a:cubicBezTo>
                      <a:pt x="3338" y="2648"/>
                      <a:pt x="3488" y="2528"/>
                      <a:pt x="3516" y="2350"/>
                    </a:cubicBezTo>
                    <a:cubicBezTo>
                      <a:pt x="3548" y="2160"/>
                      <a:pt x="3413" y="1978"/>
                      <a:pt x="3223" y="1946"/>
                    </a:cubicBezTo>
                    <a:lnTo>
                      <a:pt x="3223" y="1946"/>
                    </a:lnTo>
                    <a:cubicBezTo>
                      <a:pt x="3242" y="1949"/>
                      <a:pt x="3260" y="1951"/>
                      <a:pt x="3279" y="1951"/>
                    </a:cubicBezTo>
                    <a:cubicBezTo>
                      <a:pt x="3447" y="1951"/>
                      <a:pt x="3598" y="1825"/>
                      <a:pt x="3627" y="1653"/>
                    </a:cubicBezTo>
                    <a:cubicBezTo>
                      <a:pt x="3666" y="1463"/>
                      <a:pt x="3532" y="1281"/>
                      <a:pt x="3342" y="1250"/>
                    </a:cubicBezTo>
                    <a:lnTo>
                      <a:pt x="1751" y="981"/>
                    </a:lnTo>
                    <a:cubicBezTo>
                      <a:pt x="1830" y="830"/>
                      <a:pt x="1885" y="664"/>
                      <a:pt x="1909" y="498"/>
                    </a:cubicBezTo>
                    <a:cubicBezTo>
                      <a:pt x="1925" y="363"/>
                      <a:pt x="1925" y="221"/>
                      <a:pt x="1846" y="110"/>
                    </a:cubicBezTo>
                    <a:cubicBezTo>
                      <a:pt x="1800" y="44"/>
                      <a:pt x="1722" y="1"/>
                      <a:pt x="16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1"/>
              <p:cNvSpPr/>
              <p:nvPr/>
            </p:nvSpPr>
            <p:spPr>
              <a:xfrm flipH="1">
                <a:off x="1533389" y="1970446"/>
                <a:ext cx="116795" cy="272361"/>
              </a:xfrm>
              <a:custGeom>
                <a:rect b="b" l="l" r="r" t="t"/>
                <a:pathLst>
                  <a:path extrusionOk="0" h="3232" w="1386">
                    <a:moveTo>
                      <a:pt x="771" y="1"/>
                    </a:moveTo>
                    <a:cubicBezTo>
                      <a:pt x="622" y="1"/>
                      <a:pt x="489" y="106"/>
                      <a:pt x="467" y="257"/>
                    </a:cubicBezTo>
                    <a:lnTo>
                      <a:pt x="32" y="2822"/>
                    </a:lnTo>
                    <a:cubicBezTo>
                      <a:pt x="0" y="2989"/>
                      <a:pt x="119" y="3147"/>
                      <a:pt x="285" y="3179"/>
                    </a:cubicBezTo>
                    <a:lnTo>
                      <a:pt x="570" y="3226"/>
                    </a:lnTo>
                    <a:cubicBezTo>
                      <a:pt x="588" y="3230"/>
                      <a:pt x="606" y="3231"/>
                      <a:pt x="624" y="3231"/>
                    </a:cubicBezTo>
                    <a:cubicBezTo>
                      <a:pt x="769" y="3231"/>
                      <a:pt x="897" y="3121"/>
                      <a:pt x="918" y="2973"/>
                    </a:cubicBezTo>
                    <a:lnTo>
                      <a:pt x="1354" y="408"/>
                    </a:lnTo>
                    <a:cubicBezTo>
                      <a:pt x="1386" y="242"/>
                      <a:pt x="1267" y="83"/>
                      <a:pt x="1101" y="60"/>
                    </a:cubicBezTo>
                    <a:lnTo>
                      <a:pt x="816" y="4"/>
                    </a:lnTo>
                    <a:cubicBezTo>
                      <a:pt x="800" y="2"/>
                      <a:pt x="785" y="1"/>
                      <a:pt x="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2"/>
          <p:cNvGrpSpPr/>
          <p:nvPr/>
        </p:nvGrpSpPr>
        <p:grpSpPr>
          <a:xfrm>
            <a:off x="-400775" y="-128150"/>
            <a:ext cx="9585600" cy="5391775"/>
            <a:chOff x="-400775" y="-128150"/>
            <a:chExt cx="9585600" cy="5391775"/>
          </a:xfrm>
        </p:grpSpPr>
        <p:cxnSp>
          <p:nvCxnSpPr>
            <p:cNvPr id="382" name="Google Shape;382;p22"/>
            <p:cNvCxnSpPr/>
            <p:nvPr/>
          </p:nvCxnSpPr>
          <p:spPr>
            <a:xfrm flipH="1">
              <a:off x="-187100" y="-128150"/>
              <a:ext cx="1022100" cy="1857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22"/>
            <p:cNvCxnSpPr/>
            <p:nvPr/>
          </p:nvCxnSpPr>
          <p:spPr>
            <a:xfrm flipH="1" rot="10800000">
              <a:off x="8536825" y="3437025"/>
              <a:ext cx="648000" cy="1797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22"/>
            <p:cNvCxnSpPr/>
            <p:nvPr/>
          </p:nvCxnSpPr>
          <p:spPr>
            <a:xfrm>
              <a:off x="-400775" y="4101425"/>
              <a:ext cx="2471700" cy="1162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5" name="Google Shape;385;p22"/>
          <p:cNvGrpSpPr/>
          <p:nvPr/>
        </p:nvGrpSpPr>
        <p:grpSpPr>
          <a:xfrm>
            <a:off x="-85550" y="209476"/>
            <a:ext cx="8986007" cy="772692"/>
            <a:chOff x="-85550" y="209476"/>
            <a:chExt cx="8986007" cy="772692"/>
          </a:xfrm>
        </p:grpSpPr>
        <p:sp>
          <p:nvSpPr>
            <p:cNvPr id="386" name="Google Shape;386;p22"/>
            <p:cNvSpPr/>
            <p:nvPr/>
          </p:nvSpPr>
          <p:spPr>
            <a:xfrm flipH="1">
              <a:off x="8430770" y="209476"/>
              <a:ext cx="354530" cy="318398"/>
            </a:xfrm>
            <a:custGeom>
              <a:rect b="b" l="l" r="r" t="t"/>
              <a:pathLst>
                <a:path extrusionOk="0" h="5263" w="586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 flipH="1" rot="-2700000">
              <a:off x="8583171" y="678684"/>
              <a:ext cx="270932" cy="243330"/>
            </a:xfrm>
            <a:custGeom>
              <a:rect b="b" l="l" r="r" t="t"/>
              <a:pathLst>
                <a:path extrusionOk="0" h="5263" w="586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22"/>
            <p:cNvGrpSpPr/>
            <p:nvPr/>
          </p:nvGrpSpPr>
          <p:grpSpPr>
            <a:xfrm>
              <a:off x="-85550" y="215461"/>
              <a:ext cx="648023" cy="648075"/>
              <a:chOff x="16546" y="4513750"/>
              <a:chExt cx="572661" cy="572707"/>
            </a:xfrm>
          </p:grpSpPr>
          <p:sp>
            <p:nvSpPr>
              <p:cNvPr id="389" name="Google Shape;389;p22"/>
              <p:cNvSpPr/>
              <p:nvPr/>
            </p:nvSpPr>
            <p:spPr>
              <a:xfrm>
                <a:off x="16546" y="4513750"/>
                <a:ext cx="572661" cy="572707"/>
              </a:xfrm>
              <a:custGeom>
                <a:rect b="b" l="l" r="r" t="t"/>
                <a:pathLst>
                  <a:path extrusionOk="0" h="12407" w="12406">
                    <a:moveTo>
                      <a:pt x="6207" y="1"/>
                    </a:moveTo>
                    <a:cubicBezTo>
                      <a:pt x="2779" y="1"/>
                      <a:pt x="0" y="2779"/>
                      <a:pt x="0" y="6207"/>
                    </a:cubicBezTo>
                    <a:cubicBezTo>
                      <a:pt x="0" y="9627"/>
                      <a:pt x="2779" y="12406"/>
                      <a:pt x="6207" y="12406"/>
                    </a:cubicBezTo>
                    <a:cubicBezTo>
                      <a:pt x="9635" y="12406"/>
                      <a:pt x="12406" y="9627"/>
                      <a:pt x="12406" y="6207"/>
                    </a:cubicBezTo>
                    <a:cubicBezTo>
                      <a:pt x="12406" y="2779"/>
                      <a:pt x="9635" y="1"/>
                      <a:pt x="6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2"/>
              <p:cNvSpPr/>
              <p:nvPr/>
            </p:nvSpPr>
            <p:spPr>
              <a:xfrm>
                <a:off x="58828" y="4608008"/>
                <a:ext cx="463169" cy="285223"/>
              </a:xfrm>
              <a:custGeom>
                <a:rect b="b" l="l" r="r" t="t"/>
                <a:pathLst>
                  <a:path extrusionOk="0" h="6179" w="10034">
                    <a:moveTo>
                      <a:pt x="4905" y="1"/>
                    </a:moveTo>
                    <a:cubicBezTo>
                      <a:pt x="4424" y="1"/>
                      <a:pt x="3940" y="173"/>
                      <a:pt x="3557" y="484"/>
                    </a:cubicBezTo>
                    <a:cubicBezTo>
                      <a:pt x="2924" y="991"/>
                      <a:pt x="2496" y="2178"/>
                      <a:pt x="2813" y="2986"/>
                    </a:cubicBezTo>
                    <a:cubicBezTo>
                      <a:pt x="2544" y="2830"/>
                      <a:pt x="2246" y="2759"/>
                      <a:pt x="1951" y="2759"/>
                    </a:cubicBezTo>
                    <a:cubicBezTo>
                      <a:pt x="1209" y="2759"/>
                      <a:pt x="483" y="3205"/>
                      <a:pt x="279" y="3872"/>
                    </a:cubicBezTo>
                    <a:cubicBezTo>
                      <a:pt x="0" y="4770"/>
                      <a:pt x="383" y="6179"/>
                      <a:pt x="1687" y="6179"/>
                    </a:cubicBezTo>
                    <a:cubicBezTo>
                      <a:pt x="1751" y="6179"/>
                      <a:pt x="1818" y="6175"/>
                      <a:pt x="1887" y="6168"/>
                    </a:cubicBezTo>
                    <a:cubicBezTo>
                      <a:pt x="2845" y="6073"/>
                      <a:pt x="9036" y="5218"/>
                      <a:pt x="9036" y="5218"/>
                    </a:cubicBezTo>
                    <a:cubicBezTo>
                      <a:pt x="9859" y="4783"/>
                      <a:pt x="10033" y="3358"/>
                      <a:pt x="9360" y="2645"/>
                    </a:cubicBezTo>
                    <a:cubicBezTo>
                      <a:pt x="9103" y="2371"/>
                      <a:pt x="8817" y="2257"/>
                      <a:pt x="8538" y="2257"/>
                    </a:cubicBezTo>
                    <a:cubicBezTo>
                      <a:pt x="7923" y="2257"/>
                      <a:pt x="7334" y="2807"/>
                      <a:pt x="7128" y="3405"/>
                    </a:cubicBezTo>
                    <a:cubicBezTo>
                      <a:pt x="7531" y="1569"/>
                      <a:pt x="6534" y="619"/>
                      <a:pt x="5813" y="231"/>
                    </a:cubicBezTo>
                    <a:cubicBezTo>
                      <a:pt x="5532" y="74"/>
                      <a:pt x="5219" y="1"/>
                      <a:pt x="49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 1">
  <p:cSld name="SECTION_HEADER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3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3" name="Google Shape;393;p23"/>
          <p:cNvSpPr txBox="1"/>
          <p:nvPr>
            <p:ph hasCustomPrompt="1"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94" name="Google Shape;394;p2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395" name="Google Shape;395;p2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2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2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2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2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2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2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2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2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2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5" name="Google Shape;405;p2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406" name="Google Shape;406;p2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7" name="Google Shape;407;p2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9" name="Google Shape;409;p2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10" name="Google Shape;410;p2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 1">
  <p:cSld name="CUSTOM_10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14" name="Google Shape;414;p24"/>
          <p:cNvGrpSpPr/>
          <p:nvPr/>
        </p:nvGrpSpPr>
        <p:grpSpPr>
          <a:xfrm>
            <a:off x="998300" y="1868336"/>
            <a:ext cx="7850818" cy="2922793"/>
            <a:chOff x="998300" y="1868336"/>
            <a:chExt cx="7850818" cy="2922793"/>
          </a:xfrm>
        </p:grpSpPr>
        <p:sp>
          <p:nvSpPr>
            <p:cNvPr id="415" name="Google Shape;415;p24"/>
            <p:cNvSpPr/>
            <p:nvPr/>
          </p:nvSpPr>
          <p:spPr>
            <a:xfrm rot="10800000">
              <a:off x="8809062" y="18683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 rot="5400000">
              <a:off x="1198712" y="45506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24"/>
          <p:cNvGrpSpPr/>
          <p:nvPr/>
        </p:nvGrpSpPr>
        <p:grpSpPr>
          <a:xfrm>
            <a:off x="1588038" y="2433589"/>
            <a:ext cx="7438817" cy="2528055"/>
            <a:chOff x="1588038" y="2433589"/>
            <a:chExt cx="7438817" cy="2528055"/>
          </a:xfrm>
        </p:grpSpPr>
        <p:grpSp>
          <p:nvGrpSpPr>
            <p:cNvPr id="418" name="Google Shape;418;p24"/>
            <p:cNvGrpSpPr/>
            <p:nvPr/>
          </p:nvGrpSpPr>
          <p:grpSpPr>
            <a:xfrm>
              <a:off x="8849114" y="2433589"/>
              <a:ext cx="177741" cy="1555069"/>
              <a:chOff x="8535452" y="862252"/>
              <a:chExt cx="177741" cy="1555069"/>
            </a:xfrm>
          </p:grpSpPr>
          <p:sp>
            <p:nvSpPr>
              <p:cNvPr id="419" name="Google Shape;419;p24"/>
              <p:cNvSpPr/>
              <p:nvPr/>
            </p:nvSpPr>
            <p:spPr>
              <a:xfrm rot="10800000">
                <a:off x="8670077" y="8622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4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1" name="Google Shape;421;p24"/>
            <p:cNvGrpSpPr/>
            <p:nvPr/>
          </p:nvGrpSpPr>
          <p:grpSpPr>
            <a:xfrm rot="5400000">
              <a:off x="1804739" y="4491002"/>
              <a:ext cx="253941" cy="687344"/>
              <a:chOff x="8459252" y="1335702"/>
              <a:chExt cx="253941" cy="687344"/>
            </a:xfrm>
          </p:grpSpPr>
          <p:sp>
            <p:nvSpPr>
              <p:cNvPr id="422" name="Google Shape;422;p24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4"/>
              <p:cNvSpPr/>
              <p:nvPr/>
            </p:nvSpPr>
            <p:spPr>
              <a:xfrm rot="10800000">
                <a:off x="8459252" y="13357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4" name="Google Shape;424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5" name="Google Shape;425;p24"/>
          <p:cNvGrpSpPr/>
          <p:nvPr/>
        </p:nvGrpSpPr>
        <p:grpSpPr>
          <a:xfrm>
            <a:off x="-1189524" y="-111325"/>
            <a:ext cx="10408499" cy="5362150"/>
            <a:chOff x="-1189524" y="-111325"/>
            <a:chExt cx="10408499" cy="5362150"/>
          </a:xfrm>
        </p:grpSpPr>
        <p:grpSp>
          <p:nvGrpSpPr>
            <p:cNvPr id="426" name="Google Shape;426;p24"/>
            <p:cNvGrpSpPr/>
            <p:nvPr/>
          </p:nvGrpSpPr>
          <p:grpSpPr>
            <a:xfrm>
              <a:off x="-1189524" y="-111325"/>
              <a:ext cx="10408499" cy="5362150"/>
              <a:chOff x="-1189524" y="-111325"/>
              <a:chExt cx="10408499" cy="5362150"/>
            </a:xfrm>
          </p:grpSpPr>
          <p:sp>
            <p:nvSpPr>
              <p:cNvPr id="427" name="Google Shape;427;p24"/>
              <p:cNvSpPr/>
              <p:nvPr/>
            </p:nvSpPr>
            <p:spPr>
              <a:xfrm>
                <a:off x="8138725" y="-111325"/>
                <a:ext cx="1080250" cy="3643550"/>
              </a:xfrm>
              <a:custGeom>
                <a:rect b="b" l="l" r="r" t="t"/>
                <a:pathLst>
                  <a:path extrusionOk="0" h="145742" w="43210">
                    <a:moveTo>
                      <a:pt x="43210" y="145742"/>
                    </a:moveTo>
                    <a:lnTo>
                      <a:pt x="19027" y="121559"/>
                    </a:lnTo>
                    <a:lnTo>
                      <a:pt x="19027" y="73316"/>
                    </a:lnTo>
                    <a:lnTo>
                      <a:pt x="29523" y="62820"/>
                    </a:lnTo>
                    <a:lnTo>
                      <a:pt x="29523" y="27405"/>
                    </a:lnTo>
                    <a:lnTo>
                      <a:pt x="2117" y="0"/>
                    </a:lnTo>
                    <a:lnTo>
                      <a:pt x="0" y="2117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28" name="Google Shape;428;p24"/>
              <p:cNvSpPr/>
              <p:nvPr/>
            </p:nvSpPr>
            <p:spPr>
              <a:xfrm>
                <a:off x="340625" y="2654525"/>
                <a:ext cx="340625" cy="2596300"/>
              </a:xfrm>
              <a:custGeom>
                <a:rect b="b" l="l" r="r" t="t"/>
                <a:pathLst>
                  <a:path extrusionOk="0" h="103852" w="13625">
                    <a:moveTo>
                      <a:pt x="13625" y="103852"/>
                    </a:moveTo>
                    <a:lnTo>
                      <a:pt x="13625" y="82738"/>
                    </a:lnTo>
                    <a:lnTo>
                      <a:pt x="0" y="69112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429" name="Google Shape;429;p24"/>
              <p:cNvGrpSpPr/>
              <p:nvPr/>
            </p:nvGrpSpPr>
            <p:grpSpPr>
              <a:xfrm>
                <a:off x="-1189524" y="3454365"/>
                <a:ext cx="1530153" cy="273510"/>
                <a:chOff x="-6675" y="2881558"/>
                <a:chExt cx="9140700" cy="2059567"/>
              </a:xfrm>
            </p:grpSpPr>
            <p:cxnSp>
              <p:nvCxnSpPr>
                <p:cNvPr id="430" name="Google Shape;430;p24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1" name="Google Shape;431;p24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2" name="Google Shape;432;p24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3" name="Google Shape;433;p24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4" name="Google Shape;434;p24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35" name="Google Shape;435;p24"/>
            <p:cNvGrpSpPr/>
            <p:nvPr/>
          </p:nvGrpSpPr>
          <p:grpSpPr>
            <a:xfrm rot="5400000">
              <a:off x="2331732" y="4765921"/>
              <a:ext cx="493321" cy="357312"/>
              <a:chOff x="1722354" y="229144"/>
              <a:chExt cx="1748744" cy="1266614"/>
            </a:xfrm>
          </p:grpSpPr>
          <p:sp>
            <p:nvSpPr>
              <p:cNvPr id="436" name="Google Shape;436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 1">
  <p:cSld name="CUSTOM_10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40" name="Google Shape;440;p25"/>
          <p:cNvGrpSpPr/>
          <p:nvPr/>
        </p:nvGrpSpPr>
        <p:grpSpPr>
          <a:xfrm>
            <a:off x="-116589" y="2639527"/>
            <a:ext cx="8996156" cy="1843388"/>
            <a:chOff x="-116589" y="2639527"/>
            <a:chExt cx="8996156" cy="1843388"/>
          </a:xfrm>
        </p:grpSpPr>
        <p:sp>
          <p:nvSpPr>
            <p:cNvPr id="441" name="Google Shape;441;p25"/>
            <p:cNvSpPr/>
            <p:nvPr/>
          </p:nvSpPr>
          <p:spPr>
            <a:xfrm flipH="1" rot="-5400000">
              <a:off x="399500" y="422386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 flipH="1" rot="-5400000">
              <a:off x="99350" y="405013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3" name="Google Shape;443;p25"/>
            <p:cNvGrpSpPr/>
            <p:nvPr/>
          </p:nvGrpSpPr>
          <p:grpSpPr>
            <a:xfrm flipH="1" rot="10800000">
              <a:off x="8672677" y="2639527"/>
              <a:ext cx="206891" cy="766144"/>
              <a:chOff x="8650702" y="3525402"/>
              <a:chExt cx="206891" cy="766144"/>
            </a:xfrm>
          </p:grpSpPr>
          <p:sp>
            <p:nvSpPr>
              <p:cNvPr id="444" name="Google Shape;444;p2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6" name="Google Shape;446;p25"/>
          <p:cNvGrpSpPr/>
          <p:nvPr/>
        </p:nvGrpSpPr>
        <p:grpSpPr>
          <a:xfrm>
            <a:off x="2729174" y="3358511"/>
            <a:ext cx="6150396" cy="1485586"/>
            <a:chOff x="2729174" y="3358511"/>
            <a:chExt cx="6150396" cy="1485586"/>
          </a:xfrm>
        </p:grpSpPr>
        <p:sp>
          <p:nvSpPr>
            <p:cNvPr id="447" name="Google Shape;447;p25"/>
            <p:cNvSpPr/>
            <p:nvPr/>
          </p:nvSpPr>
          <p:spPr>
            <a:xfrm flipH="1" rot="5400000">
              <a:off x="2929586" y="4603629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 flipH="1" rot="10800000">
              <a:off x="8839514" y="33585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-1381309" y="-1875175"/>
            <a:ext cx="10981145" cy="7138447"/>
            <a:chOff x="-1381309" y="-1875175"/>
            <a:chExt cx="10981145" cy="7138447"/>
          </a:xfrm>
        </p:grpSpPr>
        <p:sp>
          <p:nvSpPr>
            <p:cNvPr id="450" name="Google Shape;450;p25"/>
            <p:cNvSpPr/>
            <p:nvPr/>
          </p:nvSpPr>
          <p:spPr>
            <a:xfrm flipH="1" rot="10800000">
              <a:off x="-1381309" y="4693337"/>
              <a:ext cx="3801167" cy="569934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451" name="Google Shape;451;p25"/>
            <p:cNvGrpSpPr/>
            <p:nvPr/>
          </p:nvGrpSpPr>
          <p:grpSpPr>
            <a:xfrm>
              <a:off x="8229051" y="-1875175"/>
              <a:ext cx="1370785" cy="4060574"/>
              <a:chOff x="8229051" y="-1875175"/>
              <a:chExt cx="1370785" cy="4060574"/>
            </a:xfrm>
          </p:grpSpPr>
          <p:grpSp>
            <p:nvGrpSpPr>
              <p:cNvPr id="452" name="Google Shape;452;p25"/>
              <p:cNvGrpSpPr/>
              <p:nvPr/>
            </p:nvGrpSpPr>
            <p:grpSpPr>
              <a:xfrm>
                <a:off x="8229051" y="-1875175"/>
                <a:ext cx="914953" cy="4060574"/>
                <a:chOff x="8229051" y="-1875175"/>
                <a:chExt cx="914953" cy="4060574"/>
              </a:xfrm>
            </p:grpSpPr>
            <p:grpSp>
              <p:nvGrpSpPr>
                <p:cNvPr id="453" name="Google Shape;453;p25"/>
                <p:cNvGrpSpPr/>
                <p:nvPr/>
              </p:nvGrpSpPr>
              <p:grpSpPr>
                <a:xfrm rot="-5400000">
                  <a:off x="8480363" y="1760083"/>
                  <a:ext cx="493321" cy="357312"/>
                  <a:chOff x="1722354" y="229144"/>
                  <a:chExt cx="1748744" cy="1266614"/>
                </a:xfrm>
              </p:grpSpPr>
              <p:sp>
                <p:nvSpPr>
                  <p:cNvPr id="454" name="Google Shape;454;p25"/>
                  <p:cNvSpPr/>
                  <p:nvPr/>
                </p:nvSpPr>
                <p:spPr>
                  <a:xfrm rot="10800000">
                    <a:off x="2239107" y="792406"/>
                    <a:ext cx="1231990" cy="703352"/>
                  </a:xfrm>
                  <a:custGeom>
                    <a:rect b="b" l="l" r="r" t="t"/>
                    <a:pathLst>
                      <a:path extrusionOk="0" fill="none" h="2777" w="4864">
                        <a:moveTo>
                          <a:pt x="4863" y="2776"/>
                        </a:moveTo>
                        <a:lnTo>
                          <a:pt x="2051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5" name="Google Shape;455;p25"/>
                  <p:cNvSpPr/>
                  <p:nvPr/>
                </p:nvSpPr>
                <p:spPr>
                  <a:xfrm rot="10800000">
                    <a:off x="1722354" y="229144"/>
                    <a:ext cx="627506" cy="620727"/>
                  </a:xfrm>
                  <a:custGeom>
                    <a:rect b="b" l="l" r="r" t="t"/>
                    <a:pathLst>
                      <a:path extrusionOk="0" fill="none" h="2719" w="2748">
                        <a:moveTo>
                          <a:pt x="2748" y="1363"/>
                        </a:moveTo>
                        <a:cubicBezTo>
                          <a:pt x="2748" y="2117"/>
                          <a:pt x="2117" y="2718"/>
                          <a:pt x="1392" y="2718"/>
                        </a:cubicBezTo>
                        <a:cubicBezTo>
                          <a:pt x="638" y="2718"/>
                          <a:pt x="1" y="2117"/>
                          <a:pt x="1" y="1363"/>
                        </a:cubicBezTo>
                        <a:cubicBezTo>
                          <a:pt x="1" y="609"/>
                          <a:pt x="638" y="0"/>
                          <a:pt x="1392" y="0"/>
                        </a:cubicBezTo>
                        <a:cubicBezTo>
                          <a:pt x="2117" y="0"/>
                          <a:pt x="2748" y="609"/>
                          <a:pt x="2748" y="1363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lt1"/>
                    </a:solidFill>
                    <a:prstDash val="solid"/>
                    <a:miter lim="72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56" name="Google Shape;456;p25"/>
                <p:cNvSpPr/>
                <p:nvPr/>
              </p:nvSpPr>
              <p:spPr>
                <a:xfrm>
                  <a:off x="8229051" y="-1875175"/>
                  <a:ext cx="914953" cy="3799205"/>
                </a:xfrm>
                <a:custGeom>
                  <a:rect b="b" l="l" r="r" t="t"/>
                  <a:pathLst>
                    <a:path extrusionOk="0" h="96592" w="23262">
                      <a:moveTo>
                        <a:pt x="0" y="0"/>
                      </a:moveTo>
                      <a:lnTo>
                        <a:pt x="18318" y="18318"/>
                      </a:lnTo>
                      <a:lnTo>
                        <a:pt x="18318" y="58471"/>
                      </a:lnTo>
                      <a:lnTo>
                        <a:pt x="10373" y="66417"/>
                      </a:lnTo>
                      <a:lnTo>
                        <a:pt x="10373" y="83703"/>
                      </a:lnTo>
                      <a:lnTo>
                        <a:pt x="23262" y="9659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457" name="Google Shape;457;p25"/>
              <p:cNvGrpSpPr/>
              <p:nvPr/>
            </p:nvGrpSpPr>
            <p:grpSpPr>
              <a:xfrm rot="10800000">
                <a:off x="8634578" y="861419"/>
                <a:ext cx="965258" cy="273510"/>
                <a:chOff x="-6675" y="2881558"/>
                <a:chExt cx="9140700" cy="2059567"/>
              </a:xfrm>
            </p:grpSpPr>
            <p:cxnSp>
              <p:nvCxnSpPr>
                <p:cNvPr id="458" name="Google Shape;458;p25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9" name="Google Shape;459;p25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0" name="Google Shape;460;p25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1" name="Google Shape;461;p25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2" name="Google Shape;462;p25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463" name="Google Shape;463;p2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466" name="Google Shape;466;p26"/>
          <p:cNvSpPr txBox="1"/>
          <p:nvPr>
            <p:ph idx="1" type="subTitle"/>
          </p:nvPr>
        </p:nvSpPr>
        <p:spPr>
          <a:xfrm>
            <a:off x="720000" y="1067776"/>
            <a:ext cx="77040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467" name="Google Shape;467;p26"/>
          <p:cNvGrpSpPr/>
          <p:nvPr/>
        </p:nvGrpSpPr>
        <p:grpSpPr>
          <a:xfrm>
            <a:off x="248963" y="1017730"/>
            <a:ext cx="8980467" cy="3860780"/>
            <a:chOff x="248963" y="1017730"/>
            <a:chExt cx="8980467" cy="3860780"/>
          </a:xfrm>
        </p:grpSpPr>
        <p:sp>
          <p:nvSpPr>
            <p:cNvPr id="468" name="Google Shape;468;p26"/>
            <p:cNvSpPr/>
            <p:nvPr/>
          </p:nvSpPr>
          <p:spPr>
            <a:xfrm>
              <a:off x="422688" y="131788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248963" y="101773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0" name="Google Shape;470;p26"/>
            <p:cNvGrpSpPr/>
            <p:nvPr/>
          </p:nvGrpSpPr>
          <p:grpSpPr>
            <a:xfrm rot="-5400000">
              <a:off x="8742913" y="4391992"/>
              <a:ext cx="206891" cy="766144"/>
              <a:chOff x="8650702" y="3525402"/>
              <a:chExt cx="206891" cy="766144"/>
            </a:xfrm>
          </p:grpSpPr>
          <p:sp>
            <p:nvSpPr>
              <p:cNvPr id="471" name="Google Shape;471;p2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3" name="Google Shape;473;p26"/>
          <p:cNvGrpSpPr/>
          <p:nvPr/>
        </p:nvGrpSpPr>
        <p:grpSpPr>
          <a:xfrm>
            <a:off x="250498" y="1721188"/>
            <a:ext cx="8259948" cy="2990484"/>
            <a:chOff x="250498" y="1721188"/>
            <a:chExt cx="8259948" cy="2990484"/>
          </a:xfrm>
        </p:grpSpPr>
        <p:sp>
          <p:nvSpPr>
            <p:cNvPr id="474" name="Google Shape;474;p26"/>
            <p:cNvSpPr/>
            <p:nvPr/>
          </p:nvSpPr>
          <p:spPr>
            <a:xfrm rot="10800000">
              <a:off x="250498" y="172118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 rot="-5400000">
              <a:off x="8269979" y="4471205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26"/>
          <p:cNvGrpSpPr/>
          <p:nvPr/>
        </p:nvGrpSpPr>
        <p:grpSpPr>
          <a:xfrm>
            <a:off x="-2218609" y="-174950"/>
            <a:ext cx="12004520" cy="8522877"/>
            <a:chOff x="-2218609" y="-174950"/>
            <a:chExt cx="12004520" cy="8522877"/>
          </a:xfrm>
        </p:grpSpPr>
        <p:sp>
          <p:nvSpPr>
            <p:cNvPr id="477" name="Google Shape;477;p26"/>
            <p:cNvSpPr/>
            <p:nvPr/>
          </p:nvSpPr>
          <p:spPr>
            <a:xfrm>
              <a:off x="-2218609" y="-174950"/>
              <a:ext cx="3801167" cy="569934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478" name="Google Shape;478;p26"/>
            <p:cNvGrpSpPr/>
            <p:nvPr/>
          </p:nvGrpSpPr>
          <p:grpSpPr>
            <a:xfrm flipH="1" rot="-5400000">
              <a:off x="7449713" y="4739627"/>
              <a:ext cx="493321" cy="357312"/>
              <a:chOff x="1722354" y="229144"/>
              <a:chExt cx="1748744" cy="1266614"/>
            </a:xfrm>
          </p:grpSpPr>
          <p:sp>
            <p:nvSpPr>
              <p:cNvPr id="479" name="Google Shape;479;p26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6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1" name="Google Shape;481;p26"/>
            <p:cNvSpPr/>
            <p:nvPr/>
          </p:nvSpPr>
          <p:spPr>
            <a:xfrm flipH="1" rot="10800000">
              <a:off x="8147148" y="2028637"/>
              <a:ext cx="1521858" cy="6319290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482" name="Google Shape;482;p26"/>
            <p:cNvGrpSpPr/>
            <p:nvPr/>
          </p:nvGrpSpPr>
          <p:grpSpPr>
            <a:xfrm flipH="1">
              <a:off x="8820653" y="3237867"/>
              <a:ext cx="965258" cy="273510"/>
              <a:chOff x="-6675" y="2881558"/>
              <a:chExt cx="9140700" cy="2059567"/>
            </a:xfrm>
          </p:grpSpPr>
          <p:cxnSp>
            <p:nvCxnSpPr>
              <p:cNvPr id="483" name="Google Shape;483;p2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4" name="Google Shape;484;p2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5" name="Google Shape;485;p2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6" name="Google Shape;486;p2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7" name="Google Shape;487;p2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88" name="Google Shape;488;p2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_1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491" name="Google Shape;491;p27"/>
          <p:cNvSpPr txBox="1"/>
          <p:nvPr>
            <p:ph idx="1" type="subTitle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492" name="Google Shape;492;p27"/>
          <p:cNvGrpSpPr/>
          <p:nvPr/>
        </p:nvGrpSpPr>
        <p:grpSpPr>
          <a:xfrm>
            <a:off x="8393651" y="-1627766"/>
            <a:ext cx="614899" cy="2881846"/>
            <a:chOff x="1337784" y="-2525559"/>
            <a:chExt cx="1352318" cy="6337907"/>
          </a:xfrm>
        </p:grpSpPr>
        <p:cxnSp>
          <p:nvCxnSpPr>
            <p:cNvPr id="493" name="Google Shape;493;p27"/>
            <p:cNvCxnSpPr/>
            <p:nvPr/>
          </p:nvCxnSpPr>
          <p:spPr>
            <a:xfrm rot="10800000">
              <a:off x="1337784" y="-2525559"/>
              <a:ext cx="0" cy="49905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27"/>
            <p:cNvCxnSpPr/>
            <p:nvPr/>
          </p:nvCxnSpPr>
          <p:spPr>
            <a:xfrm>
              <a:off x="1337784" y="2466654"/>
              <a:ext cx="984900" cy="970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5" name="Google Shape;495;p27"/>
            <p:cNvSpPr/>
            <p:nvPr/>
          </p:nvSpPr>
          <p:spPr>
            <a:xfrm rot="5400000">
              <a:off x="2266990" y="3389237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27"/>
          <p:cNvGrpSpPr/>
          <p:nvPr/>
        </p:nvGrpSpPr>
        <p:grpSpPr>
          <a:xfrm>
            <a:off x="6485555" y="4129788"/>
            <a:ext cx="269696" cy="1209440"/>
            <a:chOff x="6933883" y="3613321"/>
            <a:chExt cx="269696" cy="1209440"/>
          </a:xfrm>
        </p:grpSpPr>
        <p:sp>
          <p:nvSpPr>
            <p:cNvPr id="497" name="Google Shape;497;p27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2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3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8"/>
          <p:cNvSpPr txBox="1"/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 2">
  <p:cSld name="SECTION_HEADER_2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4" name="Google Shape;504;p29"/>
          <p:cNvSpPr txBox="1"/>
          <p:nvPr>
            <p:ph hasCustomPrompt="1"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05" name="Google Shape;505;p29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506" name="Google Shape;506;p29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29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29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29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29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29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29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29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29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29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6" name="Google Shape;516;p29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517" name="Google Shape;517;p29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518" name="Google Shape;518;p2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0" name="Google Shape;520;p29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521" name="Google Shape;521;p29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9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4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0"/>
          <p:cNvSpPr txBox="1"/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41" name="Google Shape;41;p4"/>
          <p:cNvGrpSpPr/>
          <p:nvPr/>
        </p:nvGrpSpPr>
        <p:grpSpPr>
          <a:xfrm flipH="1">
            <a:off x="-220825" y="-128150"/>
            <a:ext cx="9652400" cy="5391775"/>
            <a:chOff x="-467575" y="-128150"/>
            <a:chExt cx="9652400" cy="5391775"/>
          </a:xfrm>
        </p:grpSpPr>
        <p:cxnSp>
          <p:nvCxnSpPr>
            <p:cNvPr id="42" name="Google Shape;42;p4"/>
            <p:cNvCxnSpPr/>
            <p:nvPr/>
          </p:nvCxnSpPr>
          <p:spPr>
            <a:xfrm flipH="1">
              <a:off x="-187100" y="-128150"/>
              <a:ext cx="1022100" cy="1857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4"/>
            <p:cNvCxnSpPr/>
            <p:nvPr/>
          </p:nvCxnSpPr>
          <p:spPr>
            <a:xfrm flipH="1" rot="10800000">
              <a:off x="8536825" y="3437025"/>
              <a:ext cx="648000" cy="1797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467575" y="4101425"/>
              <a:ext cx="2471700" cy="1162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" name="Google Shape;45;p4"/>
          <p:cNvGrpSpPr/>
          <p:nvPr/>
        </p:nvGrpSpPr>
        <p:grpSpPr>
          <a:xfrm flipH="1">
            <a:off x="63544" y="209476"/>
            <a:ext cx="8986007" cy="772692"/>
            <a:chOff x="-85550" y="209476"/>
            <a:chExt cx="8986007" cy="772692"/>
          </a:xfrm>
        </p:grpSpPr>
        <p:sp>
          <p:nvSpPr>
            <p:cNvPr id="46" name="Google Shape;46;p4"/>
            <p:cNvSpPr/>
            <p:nvPr/>
          </p:nvSpPr>
          <p:spPr>
            <a:xfrm flipH="1">
              <a:off x="8430770" y="209476"/>
              <a:ext cx="354530" cy="318398"/>
            </a:xfrm>
            <a:custGeom>
              <a:rect b="b" l="l" r="r" t="t"/>
              <a:pathLst>
                <a:path extrusionOk="0" h="5263" w="586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 rot="-2700000">
              <a:off x="8583171" y="678684"/>
              <a:ext cx="270932" cy="243330"/>
            </a:xfrm>
            <a:custGeom>
              <a:rect b="b" l="l" r="r" t="t"/>
              <a:pathLst>
                <a:path extrusionOk="0" h="5263" w="586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" name="Google Shape;48;p4"/>
            <p:cNvGrpSpPr/>
            <p:nvPr/>
          </p:nvGrpSpPr>
          <p:grpSpPr>
            <a:xfrm>
              <a:off x="-85550" y="215461"/>
              <a:ext cx="648023" cy="648075"/>
              <a:chOff x="16546" y="4513750"/>
              <a:chExt cx="572661" cy="572707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16546" y="4513750"/>
                <a:ext cx="572661" cy="572707"/>
              </a:xfrm>
              <a:custGeom>
                <a:rect b="b" l="l" r="r" t="t"/>
                <a:pathLst>
                  <a:path extrusionOk="0" h="12407" w="12406">
                    <a:moveTo>
                      <a:pt x="6207" y="1"/>
                    </a:moveTo>
                    <a:cubicBezTo>
                      <a:pt x="2779" y="1"/>
                      <a:pt x="0" y="2779"/>
                      <a:pt x="0" y="6207"/>
                    </a:cubicBezTo>
                    <a:cubicBezTo>
                      <a:pt x="0" y="9627"/>
                      <a:pt x="2779" y="12406"/>
                      <a:pt x="6207" y="12406"/>
                    </a:cubicBezTo>
                    <a:cubicBezTo>
                      <a:pt x="9635" y="12406"/>
                      <a:pt x="12406" y="9627"/>
                      <a:pt x="12406" y="6207"/>
                    </a:cubicBezTo>
                    <a:cubicBezTo>
                      <a:pt x="12406" y="2779"/>
                      <a:pt x="9635" y="1"/>
                      <a:pt x="6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 flipH="1">
                <a:off x="71288" y="4657484"/>
                <a:ext cx="463169" cy="285223"/>
              </a:xfrm>
              <a:custGeom>
                <a:rect b="b" l="l" r="r" t="t"/>
                <a:pathLst>
                  <a:path extrusionOk="0" h="6179" w="10034">
                    <a:moveTo>
                      <a:pt x="4905" y="1"/>
                    </a:moveTo>
                    <a:cubicBezTo>
                      <a:pt x="4424" y="1"/>
                      <a:pt x="3940" y="173"/>
                      <a:pt x="3557" y="484"/>
                    </a:cubicBezTo>
                    <a:cubicBezTo>
                      <a:pt x="2924" y="991"/>
                      <a:pt x="2496" y="2178"/>
                      <a:pt x="2813" y="2986"/>
                    </a:cubicBezTo>
                    <a:cubicBezTo>
                      <a:pt x="2544" y="2830"/>
                      <a:pt x="2246" y="2759"/>
                      <a:pt x="1951" y="2759"/>
                    </a:cubicBezTo>
                    <a:cubicBezTo>
                      <a:pt x="1209" y="2759"/>
                      <a:pt x="483" y="3205"/>
                      <a:pt x="279" y="3872"/>
                    </a:cubicBezTo>
                    <a:cubicBezTo>
                      <a:pt x="0" y="4770"/>
                      <a:pt x="383" y="6179"/>
                      <a:pt x="1687" y="6179"/>
                    </a:cubicBezTo>
                    <a:cubicBezTo>
                      <a:pt x="1751" y="6179"/>
                      <a:pt x="1818" y="6175"/>
                      <a:pt x="1887" y="6168"/>
                    </a:cubicBezTo>
                    <a:cubicBezTo>
                      <a:pt x="2845" y="6073"/>
                      <a:pt x="9036" y="5218"/>
                      <a:pt x="9036" y="5218"/>
                    </a:cubicBezTo>
                    <a:cubicBezTo>
                      <a:pt x="9859" y="4783"/>
                      <a:pt x="10033" y="3358"/>
                      <a:pt x="9360" y="2645"/>
                    </a:cubicBezTo>
                    <a:cubicBezTo>
                      <a:pt x="9103" y="2371"/>
                      <a:pt x="8817" y="2257"/>
                      <a:pt x="8538" y="2257"/>
                    </a:cubicBezTo>
                    <a:cubicBezTo>
                      <a:pt x="7923" y="2257"/>
                      <a:pt x="7334" y="2807"/>
                      <a:pt x="7128" y="3405"/>
                    </a:cubicBezTo>
                    <a:cubicBezTo>
                      <a:pt x="7531" y="1569"/>
                      <a:pt x="6534" y="619"/>
                      <a:pt x="5813" y="231"/>
                    </a:cubicBezTo>
                    <a:cubicBezTo>
                      <a:pt x="5532" y="74"/>
                      <a:pt x="5219" y="1"/>
                      <a:pt x="49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2"/>
          <p:cNvSpPr txBox="1"/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30" name="Google Shape;530;p32"/>
          <p:cNvSpPr txBox="1"/>
          <p:nvPr>
            <p:ph idx="1" type="subTitle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31" name="Google Shape;531;p3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532" name="Google Shape;532;p32"/>
            <p:cNvSpPr/>
            <p:nvPr/>
          </p:nvSpPr>
          <p:spPr>
            <a:xfrm>
              <a:off x="8307725" y="278700"/>
              <a:ext cx="1111343" cy="1111343"/>
            </a:xfrm>
            <a:custGeom>
              <a:rect b="b" l="l" r="r" t="t"/>
              <a:pathLst>
                <a:path extrusionOk="0" fill="none" h="17396" w="17396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8481362" y="452337"/>
              <a:ext cx="764065" cy="762212"/>
            </a:xfrm>
            <a:custGeom>
              <a:rect b="b" l="l" r="r" t="t"/>
              <a:pathLst>
                <a:path extrusionOk="0" fill="none" h="11931" w="1196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535" name="Google Shape;535;p3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32"/>
          <p:cNvGrpSpPr/>
          <p:nvPr/>
        </p:nvGrpSpPr>
        <p:grpSpPr>
          <a:xfrm flipH="1" rot="5400000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538" name="Google Shape;538;p3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3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0" name="Google Shape;540;p32"/>
            <p:cNvSpPr/>
            <p:nvPr/>
          </p:nvSpPr>
          <p:spPr>
            <a:xfrm>
              <a:off x="4214956" y="40739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3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542" name="Google Shape;542;p3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rect b="b" l="l" r="r" t="t"/>
              <a:pathLst>
                <a:path extrusionOk="0" fill="none" h="2777" w="4864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3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6" name="Google Shape;546;p33"/>
          <p:cNvSpPr txBox="1"/>
          <p:nvPr>
            <p:ph hasCustomPrompt="1"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47" name="Google Shape;547;p3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548" name="Google Shape;548;p3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3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3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3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3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3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3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3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3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3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8" name="Google Shape;558;p3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559" name="Google Shape;559;p3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560" name="Google Shape;560;p3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" name="Google Shape;562;p3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563" name="Google Shape;563;p3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7" name="Google Shape;567;p34"/>
          <p:cNvSpPr txBox="1"/>
          <p:nvPr>
            <p:ph idx="1" type="body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568" name="Google Shape;568;p34"/>
          <p:cNvGrpSpPr/>
          <p:nvPr/>
        </p:nvGrpSpPr>
        <p:grpSpPr>
          <a:xfrm>
            <a:off x="188277" y="1651177"/>
            <a:ext cx="8669316" cy="2098194"/>
            <a:chOff x="188277" y="1651177"/>
            <a:chExt cx="8669316" cy="2098194"/>
          </a:xfrm>
        </p:grpSpPr>
        <p:sp>
          <p:nvSpPr>
            <p:cNvPr id="569" name="Google Shape;569;p34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1" name="Google Shape;571;p34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572" name="Google Shape;572;p3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4" name="Google Shape;574;p34"/>
          <p:cNvGrpSpPr/>
          <p:nvPr/>
        </p:nvGrpSpPr>
        <p:grpSpPr>
          <a:xfrm>
            <a:off x="-1181862" y="-331600"/>
            <a:ext cx="11020270" cy="5673388"/>
            <a:chOff x="-1181862" y="-331600"/>
            <a:chExt cx="11020270" cy="5673388"/>
          </a:xfrm>
        </p:grpSpPr>
        <p:grpSp>
          <p:nvGrpSpPr>
            <p:cNvPr id="575" name="Google Shape;575;p34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576" name="Google Shape;576;p3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7" name="Google Shape;577;p3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8" name="Google Shape;578;p3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9" name="Google Shape;579;p3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0" name="Google Shape;580;p3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81" name="Google Shape;581;p34"/>
            <p:cNvSpPr/>
            <p:nvPr/>
          </p:nvSpPr>
          <p:spPr>
            <a:xfrm>
              <a:off x="8095400" y="-331600"/>
              <a:ext cx="1470082" cy="2332467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82" name="Google Shape;582;p34"/>
            <p:cNvGrpSpPr/>
            <p:nvPr/>
          </p:nvGrpSpPr>
          <p:grpSpPr>
            <a:xfrm flipH="1" rot="10800000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583" name="Google Shape;583;p3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5" name="Google Shape;585;p34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86" name="Google Shape;586;p34"/>
            <p:cNvGrpSpPr/>
            <p:nvPr/>
          </p:nvGrpSpPr>
          <p:grpSpPr>
            <a:xfrm flipH="1" rot="-5400000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587" name="Google Shape;587;p3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9" name="Google Shape;589;p34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590" name="Google Shape;590;p3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1" name="Google Shape;591;p3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2" name="Google Shape;592;p3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3" name="Google Shape;593;p3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4" name="Google Shape;594;p3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95" name="Google Shape;595;p34"/>
          <p:cNvGrpSpPr/>
          <p:nvPr/>
        </p:nvGrpSpPr>
        <p:grpSpPr>
          <a:xfrm>
            <a:off x="-142612" y="-168664"/>
            <a:ext cx="7919030" cy="2888968"/>
            <a:chOff x="-142612" y="-168664"/>
            <a:chExt cx="7919030" cy="2888968"/>
          </a:xfrm>
        </p:grpSpPr>
        <p:sp>
          <p:nvSpPr>
            <p:cNvPr id="596" name="Google Shape;596;p34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8" name="Google Shape;598;p3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601" name="Google Shape;601;p35"/>
          <p:cNvSpPr txBox="1"/>
          <p:nvPr>
            <p:ph idx="1" type="subTitle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2" name="Google Shape;602;p35"/>
          <p:cNvSpPr txBox="1"/>
          <p:nvPr>
            <p:ph idx="2" type="subTitle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3" name="Google Shape;603;p35"/>
          <p:cNvSpPr txBox="1"/>
          <p:nvPr>
            <p:ph idx="3" type="subTitle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604" name="Google Shape;604;p35"/>
          <p:cNvSpPr txBox="1"/>
          <p:nvPr>
            <p:ph idx="4" type="subTitle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605" name="Google Shape;605;p3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606" name="Google Shape;606;p3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8" name="Google Shape;608;p3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609" name="Google Shape;609;p3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1" name="Google Shape;611;p3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612" name="Google Shape;612;p35"/>
            <p:cNvSpPr/>
            <p:nvPr/>
          </p:nvSpPr>
          <p:spPr>
            <a:xfrm flipH="1">
              <a:off x="-2835749" y="5"/>
              <a:ext cx="3174344" cy="5036488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13" name="Google Shape;613;p3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614" name="Google Shape;614;p3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6" name="Google Shape;616;p35"/>
            <p:cNvSpPr/>
            <p:nvPr/>
          </p:nvSpPr>
          <p:spPr>
            <a:xfrm>
              <a:off x="8212964" y="3553070"/>
              <a:ext cx="1246152" cy="408145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17" name="Google Shape;617;p3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618" name="Google Shape;618;p3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9" name="Google Shape;619;p3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0" name="Google Shape;620;p3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1" name="Google Shape;621;p3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2" name="Google Shape;622;p3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23" name="Google Shape;623;p3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624" name="Google Shape;624;p3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6" name="Google Shape;626;p3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29" name="Google Shape;629;p36"/>
          <p:cNvGrpSpPr/>
          <p:nvPr/>
        </p:nvGrpSpPr>
        <p:grpSpPr>
          <a:xfrm>
            <a:off x="713236" y="-1192757"/>
            <a:ext cx="8217269" cy="9624966"/>
            <a:chOff x="713236" y="-1192757"/>
            <a:chExt cx="8217269" cy="9624966"/>
          </a:xfrm>
        </p:grpSpPr>
        <p:grpSp>
          <p:nvGrpSpPr>
            <p:cNvPr id="630" name="Google Shape;630;p36"/>
            <p:cNvGrpSpPr/>
            <p:nvPr/>
          </p:nvGrpSpPr>
          <p:grpSpPr>
            <a:xfrm flipH="1" rot="5400000">
              <a:off x="-917001" y="6234248"/>
              <a:ext cx="3828199" cy="567724"/>
              <a:chOff x="-1181972" y="3591337"/>
              <a:chExt cx="3497989" cy="518706"/>
            </a:xfrm>
          </p:grpSpPr>
          <p:cxnSp>
            <p:nvCxnSpPr>
              <p:cNvPr id="631" name="Google Shape;631;p36"/>
              <p:cNvCxnSpPr/>
              <p:nvPr/>
            </p:nvCxnSpPr>
            <p:spPr>
              <a:xfrm>
                <a:off x="308728" y="2619343"/>
                <a:ext cx="0" cy="298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2" name="Google Shape;632;p36"/>
              <p:cNvCxnSpPr/>
              <p:nvPr/>
            </p:nvCxnSpPr>
            <p:spPr>
              <a:xfrm rot="-5400000">
                <a:off x="1795201" y="3757993"/>
                <a:ext cx="357300" cy="34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33" name="Google Shape;633;p36"/>
              <p:cNvSpPr/>
              <p:nvPr/>
            </p:nvSpPr>
            <p:spPr>
              <a:xfrm>
                <a:off x="2122592" y="3591337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4" name="Google Shape;634;p36"/>
            <p:cNvGrpSpPr/>
            <p:nvPr/>
          </p:nvGrpSpPr>
          <p:grpSpPr>
            <a:xfrm>
              <a:off x="6549025" y="-95200"/>
              <a:ext cx="2381480" cy="750487"/>
              <a:chOff x="6549025" y="-95200"/>
              <a:chExt cx="2381480" cy="750487"/>
            </a:xfrm>
          </p:grpSpPr>
          <p:grpSp>
            <p:nvGrpSpPr>
              <p:cNvPr id="635" name="Google Shape;635;p36"/>
              <p:cNvGrpSpPr/>
              <p:nvPr/>
            </p:nvGrpSpPr>
            <p:grpSpPr>
              <a:xfrm rot="-5400000">
                <a:off x="8505189" y="229971"/>
                <a:ext cx="493321" cy="357312"/>
                <a:chOff x="1722354" y="229144"/>
                <a:chExt cx="1748744" cy="1266614"/>
              </a:xfrm>
            </p:grpSpPr>
            <p:sp>
              <p:nvSpPr>
                <p:cNvPr id="636" name="Google Shape;636;p3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3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38" name="Google Shape;638;p36"/>
              <p:cNvSpPr/>
              <p:nvPr/>
            </p:nvSpPr>
            <p:spPr>
              <a:xfrm>
                <a:off x="6549025" y="-95200"/>
                <a:ext cx="2381475" cy="429625"/>
              </a:xfrm>
              <a:custGeom>
                <a:rect b="b" l="l" r="r" t="t"/>
                <a:pathLst>
                  <a:path extrusionOk="0" h="17185" w="95259">
                    <a:moveTo>
                      <a:pt x="0" y="2455"/>
                    </a:moveTo>
                    <a:lnTo>
                      <a:pt x="14731" y="17185"/>
                    </a:lnTo>
                    <a:lnTo>
                      <a:pt x="65552" y="17185"/>
                    </a:lnTo>
                    <a:lnTo>
                      <a:pt x="72303" y="10434"/>
                    </a:lnTo>
                    <a:lnTo>
                      <a:pt x="95259" y="10434"/>
                    </a:lnTo>
                    <a:lnTo>
                      <a:pt x="95259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639" name="Google Shape;639;p36"/>
            <p:cNvGrpSpPr/>
            <p:nvPr/>
          </p:nvGrpSpPr>
          <p:grpSpPr>
            <a:xfrm rot="5400000">
              <a:off x="6896426" y="-564435"/>
              <a:ext cx="1530153" cy="273510"/>
              <a:chOff x="-6675" y="2881558"/>
              <a:chExt cx="9140700" cy="2059567"/>
            </a:xfrm>
          </p:grpSpPr>
          <p:cxnSp>
            <p:nvCxnSpPr>
              <p:cNvPr id="640" name="Google Shape;640;p3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1" name="Google Shape;641;p3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2" name="Google Shape;642;p3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3" name="Google Shape;643;p3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4" name="Google Shape;644;p3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45" name="Google Shape;645;p36"/>
          <p:cNvGrpSpPr/>
          <p:nvPr/>
        </p:nvGrpSpPr>
        <p:grpSpPr>
          <a:xfrm>
            <a:off x="302564" y="1262596"/>
            <a:ext cx="9110252" cy="3563617"/>
            <a:chOff x="302564" y="1262596"/>
            <a:chExt cx="9110252" cy="3563617"/>
          </a:xfrm>
        </p:grpSpPr>
        <p:grpSp>
          <p:nvGrpSpPr>
            <p:cNvPr id="646" name="Google Shape;646;p36"/>
            <p:cNvGrpSpPr/>
            <p:nvPr/>
          </p:nvGrpSpPr>
          <p:grpSpPr>
            <a:xfrm rot="5400000">
              <a:off x="-153827" y="4122544"/>
              <a:ext cx="1160062" cy="247278"/>
              <a:chOff x="8000023" y="2164544"/>
              <a:chExt cx="1160062" cy="247278"/>
            </a:xfrm>
          </p:grpSpPr>
          <p:sp>
            <p:nvSpPr>
              <p:cNvPr id="647" name="Google Shape;647;p36"/>
              <p:cNvSpPr/>
              <p:nvPr/>
            </p:nvSpPr>
            <p:spPr>
              <a:xfrm rot="5400000">
                <a:off x="8215962" y="1948604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6"/>
              <p:cNvSpPr/>
              <p:nvPr/>
            </p:nvSpPr>
            <p:spPr>
              <a:xfrm rot="-5400000">
                <a:off x="8708783" y="1960521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9" name="Google Shape;649;p36"/>
            <p:cNvGrpSpPr/>
            <p:nvPr/>
          </p:nvGrpSpPr>
          <p:grpSpPr>
            <a:xfrm>
              <a:off x="8578108" y="1262596"/>
              <a:ext cx="834709" cy="226938"/>
              <a:chOff x="8541258" y="2281496"/>
              <a:chExt cx="834709" cy="226938"/>
            </a:xfrm>
          </p:grpSpPr>
          <p:sp>
            <p:nvSpPr>
              <p:cNvPr id="650" name="Google Shape;650;p36"/>
              <p:cNvSpPr/>
              <p:nvPr/>
            </p:nvSpPr>
            <p:spPr>
              <a:xfrm rot="5400000">
                <a:off x="9116912" y="2249379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6"/>
              <p:cNvSpPr/>
              <p:nvPr/>
            </p:nvSpPr>
            <p:spPr>
              <a:xfrm rot="-5400000">
                <a:off x="8917458" y="190529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2" name="Google Shape;652;p36"/>
          <p:cNvGrpSpPr/>
          <p:nvPr/>
        </p:nvGrpSpPr>
        <p:grpSpPr>
          <a:xfrm>
            <a:off x="597187" y="977673"/>
            <a:ext cx="8723593" cy="3964768"/>
            <a:chOff x="597187" y="977673"/>
            <a:chExt cx="8723593" cy="3964768"/>
          </a:xfrm>
        </p:grpSpPr>
        <p:sp>
          <p:nvSpPr>
            <p:cNvPr id="653" name="Google Shape;653;p36"/>
            <p:cNvSpPr/>
            <p:nvPr/>
          </p:nvSpPr>
          <p:spPr>
            <a:xfrm rot="5400000">
              <a:off x="9080312" y="7772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 rot="10800000">
              <a:off x="597187" y="45015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3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7"/>
          <p:cNvSpPr txBox="1"/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8" name="Google Shape;658;p37"/>
          <p:cNvSpPr txBox="1"/>
          <p:nvPr>
            <p:ph idx="1" type="subTitle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659" name="Google Shape;659;p37"/>
          <p:cNvSpPr/>
          <p:nvPr>
            <p:ph idx="2" type="pic"/>
          </p:nvPr>
        </p:nvSpPr>
        <p:spPr>
          <a:xfrm>
            <a:off x="4752038" y="824113"/>
            <a:ext cx="2787000" cy="3558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60" name="Google Shape;660;p37"/>
          <p:cNvGrpSpPr/>
          <p:nvPr/>
        </p:nvGrpSpPr>
        <p:grpSpPr>
          <a:xfrm>
            <a:off x="260189" y="195827"/>
            <a:ext cx="7049955" cy="4729917"/>
            <a:chOff x="260189" y="195827"/>
            <a:chExt cx="7049955" cy="4729917"/>
          </a:xfrm>
        </p:grpSpPr>
        <p:grpSp>
          <p:nvGrpSpPr>
            <p:cNvPr id="661" name="Google Shape;661;p37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662" name="Google Shape;662;p3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7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4" name="Google Shape;664;p37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665" name="Google Shape;665;p3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7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7" name="Google Shape;667;p37"/>
          <p:cNvGrpSpPr/>
          <p:nvPr/>
        </p:nvGrpSpPr>
        <p:grpSpPr>
          <a:xfrm>
            <a:off x="-867949" y="-315450"/>
            <a:ext cx="10098949" cy="5241212"/>
            <a:chOff x="-867949" y="-315450"/>
            <a:chExt cx="10098949" cy="5241212"/>
          </a:xfrm>
        </p:grpSpPr>
        <p:sp>
          <p:nvSpPr>
            <p:cNvPr id="668" name="Google Shape;668;p37"/>
            <p:cNvSpPr/>
            <p:nvPr/>
          </p:nvSpPr>
          <p:spPr>
            <a:xfrm>
              <a:off x="6756300" y="4613375"/>
              <a:ext cx="2474700" cy="312375"/>
            </a:xfrm>
            <a:custGeom>
              <a:rect b="b" l="l" r="r" t="t"/>
              <a:pathLst>
                <a:path extrusionOk="0" h="12495" w="98988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69" name="Google Shape;669;p37"/>
            <p:cNvGrpSpPr/>
            <p:nvPr/>
          </p:nvGrpSpPr>
          <p:grpSpPr>
            <a:xfrm flipH="1" rot="-5400000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670" name="Google Shape;670;p3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2" name="Google Shape;672;p37"/>
            <p:cNvSpPr/>
            <p:nvPr/>
          </p:nvSpPr>
          <p:spPr>
            <a:xfrm>
              <a:off x="-174975" y="-315450"/>
              <a:ext cx="1914059" cy="4400511"/>
            </a:xfrm>
            <a:custGeom>
              <a:rect b="b" l="l" r="r" t="t"/>
              <a:pathLst>
                <a:path extrusionOk="0" h="126889" w="55192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73" name="Google Shape;673;p37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674" name="Google Shape;674;p3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6" name="Google Shape;676;p37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677" name="Google Shape;677;p3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8" name="Google Shape;678;p3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9" name="Google Shape;679;p3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0" name="Google Shape;680;p3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1" name="Google Shape;681;p3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82" name="Google Shape;682;p37"/>
          <p:cNvGrpSpPr/>
          <p:nvPr/>
        </p:nvGrpSpPr>
        <p:grpSpPr>
          <a:xfrm>
            <a:off x="609462" y="-114064"/>
            <a:ext cx="8313331" cy="4565380"/>
            <a:chOff x="609462" y="-114064"/>
            <a:chExt cx="8313331" cy="4565380"/>
          </a:xfrm>
        </p:grpSpPr>
        <p:sp>
          <p:nvSpPr>
            <p:cNvPr id="683" name="Google Shape;683;p37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8"/>
          <p:cNvSpPr txBox="1"/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87" name="Google Shape;687;p3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688" name="Google Shape;688;p3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3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0" name="Google Shape;690;p38"/>
            <p:cNvSpPr/>
            <p:nvPr/>
          </p:nvSpPr>
          <p:spPr>
            <a:xfrm>
              <a:off x="4519806" y="37752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3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692" name="Google Shape;692;p3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 flipH="1" rot="5400000">
              <a:off x="8631182" y="440359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3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695" name="Google Shape;695;p38"/>
            <p:cNvGrpSpPr/>
            <p:nvPr/>
          </p:nvGrpSpPr>
          <p:grpSpPr>
            <a:xfrm flipH="1" rot="10800000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96" name="Google Shape;696;p3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7" name="Google Shape;697;p3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98" name="Google Shape;698;p3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9" name="Google Shape;699;p3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700" name="Google Shape;700;p3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1" name="Google Shape;701;p3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02" name="Google Shape;702;p3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3" name="Google Shape;703;p38"/>
            <p:cNvGrpSpPr/>
            <p:nvPr/>
          </p:nvGrpSpPr>
          <p:grpSpPr>
            <a:xfrm flipH="1" rot="-5400000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704" name="Google Shape;704;p3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5" name="Google Shape;705;p3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6" name="Google Shape;706;p3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7" name="Google Shape;707;p3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8" name="Google Shape;708;p3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9" name="Google Shape;709;p3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0" name="Google Shape;710;p3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1" name="Google Shape;711;p3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2" name="Google Shape;712;p3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3" name="Google Shape;713;p3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14" name="Google Shape;714;p3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15" name="Google Shape;715;p3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716" name="Google Shape;716;p3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717" name="Google Shape;717;p3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718" name="Google Shape;718;p38"/>
                <p:cNvSpPr/>
                <p:nvPr/>
              </p:nvSpPr>
              <p:spPr>
                <a:xfrm flipH="1" rot="10800000">
                  <a:off x="803996" y="4347766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" name="Google Shape;719;p38"/>
                <p:cNvSpPr/>
                <p:nvPr/>
              </p:nvSpPr>
              <p:spPr>
                <a:xfrm flipH="1" rot="10800000">
                  <a:off x="998591" y="3613321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0" name="Google Shape;720;p3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721" name="Google Shape;721;p38"/>
                <p:cNvSpPr/>
                <p:nvPr/>
              </p:nvSpPr>
              <p:spPr>
                <a:xfrm flipH="1" rot="10800000">
                  <a:off x="803996" y="4347766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" name="Google Shape;722;p38"/>
                <p:cNvSpPr/>
                <p:nvPr/>
              </p:nvSpPr>
              <p:spPr>
                <a:xfrm flipH="1" rot="10800000">
                  <a:off x="998591" y="3613321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23" name="Google Shape;723;p3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724" name="Google Shape;724;p3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9"/>
          <p:cNvSpPr txBox="1"/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8" name="Google Shape;728;p39"/>
          <p:cNvSpPr txBox="1"/>
          <p:nvPr>
            <p:ph idx="1" type="subTitle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29" name="Google Shape;729;p39"/>
          <p:cNvSpPr/>
          <p:nvPr/>
        </p:nvSpPr>
        <p:spPr>
          <a:xfrm>
            <a:off x="9336712" y="713511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0" name="Google Shape;730;p3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731" name="Google Shape;731;p39"/>
            <p:cNvGrpSpPr/>
            <p:nvPr/>
          </p:nvGrpSpPr>
          <p:grpSpPr>
            <a:xfrm flipH="1" rot="-5400000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732" name="Google Shape;732;p3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3" name="Google Shape;733;p3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34" name="Google Shape;734;p3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5" name="Google Shape;735;p3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736" name="Google Shape;736;p3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7" name="Google Shape;737;p3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38" name="Google Shape;738;p3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9" name="Google Shape;739;p3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740" name="Google Shape;740;p3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1" name="Google Shape;741;p3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42" name="Google Shape;742;p3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3" name="Google Shape;743;p3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744" name="Google Shape;744;p3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5" name="Google Shape;745;p3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6" name="Google Shape;746;p3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7" name="Google Shape;747;p3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8" name="Google Shape;748;p3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9" name="Google Shape;749;p3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0" name="Google Shape;750;p3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1" name="Google Shape;751;p3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2" name="Google Shape;752;p3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3" name="Google Shape;753;p3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54" name="Google Shape;754;p3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5" name="Google Shape;755;p3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756" name="Google Shape;756;p39"/>
            <p:cNvSpPr/>
            <p:nvPr/>
          </p:nvSpPr>
          <p:spPr>
            <a:xfrm>
              <a:off x="8491475" y="1684573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3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759" name="Google Shape;759;p3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760" name="Google Shape;760;p3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4" name="Google Shape;764;p3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765" name="Google Shape;765;p3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69" name="Google Shape;769;p4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770" name="Google Shape;770;p4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771" name="Google Shape;771;p4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2" name="Google Shape;772;p4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73" name="Google Shape;773;p4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4" name="Google Shape;774;p40"/>
            <p:cNvGrpSpPr/>
            <p:nvPr/>
          </p:nvGrpSpPr>
          <p:grpSpPr>
            <a:xfrm flipH="1" rot="5400000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775" name="Google Shape;775;p4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6" name="Google Shape;776;p4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7" name="Google Shape;777;p4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8" name="Google Shape;778;p4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9" name="Google Shape;779;p4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0" name="Google Shape;780;p4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1" name="Google Shape;781;p4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2" name="Google Shape;782;p4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3" name="Google Shape;783;p4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4" name="Google Shape;784;p4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85" name="Google Shape;785;p4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786" name="Google Shape;786;p4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787" name="Google Shape;787;p4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88" name="Google Shape;788;p4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789" name="Google Shape;789;p4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2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0" name="Google Shape;790;p4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791" name="Google Shape;791;p4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4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93" name="Google Shape;793;p4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794" name="Google Shape;794;p40"/>
            <p:cNvSpPr/>
            <p:nvPr/>
          </p:nvSpPr>
          <p:spPr>
            <a:xfrm flipH="1" rot="5400000">
              <a:off x="49529" y="93706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4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797" name="Google Shape;797;p4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798" name="Google Shape;798;p4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4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0" name="Google Shape;800;p4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801" name="Google Shape;801;p4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3" name="Google Shape;803;p40"/>
            <p:cNvGrpSpPr/>
            <p:nvPr/>
          </p:nvGrpSpPr>
          <p:grpSpPr>
            <a:xfrm flipH="1" rot="5400000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804" name="Google Shape;804;p4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4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1"/>
          <p:cNvSpPr txBox="1"/>
          <p:nvPr>
            <p:ph hasCustomPrompt="1" type="title"/>
          </p:nvPr>
        </p:nvSpPr>
        <p:spPr>
          <a:xfrm>
            <a:off x="2405125" y="2040775"/>
            <a:ext cx="5307000" cy="9981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Font typeface="Raleway ExtraBold"/>
              <a:buNone/>
              <a:defRPr sz="55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08" name="Google Shape;808;p41"/>
          <p:cNvSpPr txBox="1"/>
          <p:nvPr>
            <p:ph idx="1" type="subTitle"/>
          </p:nvPr>
        </p:nvSpPr>
        <p:spPr>
          <a:xfrm>
            <a:off x="2405125" y="3038875"/>
            <a:ext cx="5307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809" name="Google Shape;809;p41"/>
          <p:cNvGrpSpPr/>
          <p:nvPr/>
        </p:nvGrpSpPr>
        <p:grpSpPr>
          <a:xfrm>
            <a:off x="320869" y="892488"/>
            <a:ext cx="5247943" cy="4005530"/>
            <a:chOff x="320869" y="892488"/>
            <a:chExt cx="5247943" cy="4005530"/>
          </a:xfrm>
        </p:grpSpPr>
        <p:sp>
          <p:nvSpPr>
            <p:cNvPr id="810" name="Google Shape;810;p41"/>
            <p:cNvSpPr/>
            <p:nvPr/>
          </p:nvSpPr>
          <p:spPr>
            <a:xfrm rot="10800000">
              <a:off x="320869" y="89248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 rot="5400000">
              <a:off x="5328344" y="4657550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41"/>
          <p:cNvGrpSpPr/>
          <p:nvPr/>
        </p:nvGrpSpPr>
        <p:grpSpPr>
          <a:xfrm>
            <a:off x="1123153" y="-134519"/>
            <a:ext cx="5670106" cy="5849863"/>
            <a:chOff x="1123153" y="-134519"/>
            <a:chExt cx="5670106" cy="5849863"/>
          </a:xfrm>
        </p:grpSpPr>
        <p:grpSp>
          <p:nvGrpSpPr>
            <p:cNvPr id="813" name="Google Shape;813;p41"/>
            <p:cNvGrpSpPr/>
            <p:nvPr/>
          </p:nvGrpSpPr>
          <p:grpSpPr>
            <a:xfrm>
              <a:off x="1123153" y="-134519"/>
              <a:ext cx="5670106" cy="5032541"/>
              <a:chOff x="1123153" y="-134519"/>
              <a:chExt cx="5670106" cy="5032541"/>
            </a:xfrm>
          </p:grpSpPr>
          <p:sp>
            <p:nvSpPr>
              <p:cNvPr id="814" name="Google Shape;814;p41"/>
              <p:cNvSpPr/>
              <p:nvPr/>
            </p:nvSpPr>
            <p:spPr>
              <a:xfrm>
                <a:off x="1123153" y="-134519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5" name="Google Shape;815;p41"/>
              <p:cNvGrpSpPr/>
              <p:nvPr/>
            </p:nvGrpSpPr>
            <p:grpSpPr>
              <a:xfrm>
                <a:off x="5633198" y="4650744"/>
                <a:ext cx="1160062" cy="247278"/>
                <a:chOff x="8208698" y="2109319"/>
                <a:chExt cx="1160062" cy="247278"/>
              </a:xfrm>
            </p:grpSpPr>
            <p:sp>
              <p:nvSpPr>
                <p:cNvPr id="816" name="Google Shape;816;p41"/>
                <p:cNvSpPr/>
                <p:nvPr/>
              </p:nvSpPr>
              <p:spPr>
                <a:xfrm rot="5400000">
                  <a:off x="8424637" y="1893379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7" name="Google Shape;817;p41"/>
                <p:cNvSpPr/>
                <p:nvPr/>
              </p:nvSpPr>
              <p:spPr>
                <a:xfrm rot="-5400000">
                  <a:off x="8917458" y="1905296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18" name="Google Shape;818;p41"/>
            <p:cNvGrpSpPr/>
            <p:nvPr/>
          </p:nvGrpSpPr>
          <p:grpSpPr>
            <a:xfrm>
              <a:off x="3220925" y="4604000"/>
              <a:ext cx="1111343" cy="1111343"/>
              <a:chOff x="8307725" y="278700"/>
              <a:chExt cx="1111343" cy="1111343"/>
            </a:xfrm>
          </p:grpSpPr>
          <p:sp>
            <p:nvSpPr>
              <p:cNvPr id="819" name="Google Shape;819;p41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41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1" name="Google Shape;821;p41"/>
          <p:cNvGrpSpPr/>
          <p:nvPr/>
        </p:nvGrpSpPr>
        <p:grpSpPr>
          <a:xfrm>
            <a:off x="575287" y="-1805003"/>
            <a:ext cx="8258546" cy="9711728"/>
            <a:chOff x="575287" y="-1805003"/>
            <a:chExt cx="8258546" cy="9711728"/>
          </a:xfrm>
        </p:grpSpPr>
        <p:grpSp>
          <p:nvGrpSpPr>
            <p:cNvPr id="822" name="Google Shape;822;p41"/>
            <p:cNvGrpSpPr/>
            <p:nvPr/>
          </p:nvGrpSpPr>
          <p:grpSpPr>
            <a:xfrm>
              <a:off x="575287" y="-1805003"/>
              <a:ext cx="8258546" cy="9711728"/>
              <a:chOff x="575287" y="-1805003"/>
              <a:chExt cx="8258546" cy="9711728"/>
            </a:xfrm>
          </p:grpSpPr>
          <p:grpSp>
            <p:nvGrpSpPr>
              <p:cNvPr id="823" name="Google Shape;823;p41"/>
              <p:cNvGrpSpPr/>
              <p:nvPr/>
            </p:nvGrpSpPr>
            <p:grpSpPr>
              <a:xfrm>
                <a:off x="575287" y="-1805003"/>
                <a:ext cx="681217" cy="3360485"/>
                <a:chOff x="1121833" y="-3524490"/>
                <a:chExt cx="1498167" cy="7390555"/>
              </a:xfrm>
            </p:grpSpPr>
            <p:cxnSp>
              <p:nvCxnSpPr>
                <p:cNvPr id="824" name="Google Shape;824;p41"/>
                <p:cNvCxnSpPr/>
                <p:nvPr/>
              </p:nvCxnSpPr>
              <p:spPr>
                <a:xfrm rot="10800000">
                  <a:off x="1121833" y="-35244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5" name="Google Shape;825;p41"/>
                <p:cNvCxnSpPr/>
                <p:nvPr/>
              </p:nvCxnSpPr>
              <p:spPr>
                <a:xfrm>
                  <a:off x="1121833" y="23482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26" name="Google Shape;826;p41"/>
                <p:cNvSpPr/>
                <p:nvPr/>
              </p:nvSpPr>
              <p:spPr>
                <a:xfrm rot="5400000">
                  <a:off x="2196889" y="3442953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27" name="Google Shape;827;p41"/>
              <p:cNvGrpSpPr/>
              <p:nvPr/>
            </p:nvGrpSpPr>
            <p:grpSpPr>
              <a:xfrm flipH="1" rot="5400000">
                <a:off x="6277862" y="5350755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828" name="Google Shape;828;p41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9" name="Google Shape;829;p41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30" name="Google Shape;830;p41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31" name="Google Shape;831;p41"/>
              <p:cNvGrpSpPr/>
              <p:nvPr/>
            </p:nvGrpSpPr>
            <p:grpSpPr>
              <a:xfrm rot="-5400000">
                <a:off x="8362764" y="67996"/>
                <a:ext cx="493321" cy="357312"/>
                <a:chOff x="1722354" y="229144"/>
                <a:chExt cx="1748744" cy="1266614"/>
              </a:xfrm>
            </p:grpSpPr>
            <p:sp>
              <p:nvSpPr>
                <p:cNvPr id="832" name="Google Shape;832;p41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3" name="Google Shape;833;p41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34" name="Google Shape;834;p41"/>
            <p:cNvGrpSpPr/>
            <p:nvPr/>
          </p:nvGrpSpPr>
          <p:grpSpPr>
            <a:xfrm rot="10800000">
              <a:off x="7090737" y="4224472"/>
              <a:ext cx="681217" cy="3360485"/>
              <a:chOff x="1337800" y="-2525590"/>
              <a:chExt cx="1498167" cy="7390555"/>
            </a:xfrm>
          </p:grpSpPr>
          <p:cxnSp>
            <p:nvCxnSpPr>
              <p:cNvPr id="835" name="Google Shape;835;p41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6" name="Google Shape;836;p41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37" name="Google Shape;837;p41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5"/>
          <p:cNvGrpSpPr/>
          <p:nvPr/>
        </p:nvGrpSpPr>
        <p:grpSpPr>
          <a:xfrm>
            <a:off x="-400775" y="-128150"/>
            <a:ext cx="9585600" cy="5391775"/>
            <a:chOff x="-400775" y="-128150"/>
            <a:chExt cx="9585600" cy="5391775"/>
          </a:xfrm>
        </p:grpSpPr>
        <p:cxnSp>
          <p:nvCxnSpPr>
            <p:cNvPr id="53" name="Google Shape;53;p5"/>
            <p:cNvCxnSpPr/>
            <p:nvPr/>
          </p:nvCxnSpPr>
          <p:spPr>
            <a:xfrm flipH="1">
              <a:off x="-187100" y="-128150"/>
              <a:ext cx="1022100" cy="1857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5"/>
            <p:cNvCxnSpPr/>
            <p:nvPr/>
          </p:nvCxnSpPr>
          <p:spPr>
            <a:xfrm flipH="1" rot="10800000">
              <a:off x="8536825" y="3437025"/>
              <a:ext cx="648000" cy="1797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55" name="Google Shape;55;p5"/>
            <p:cNvCxnSpPr/>
            <p:nvPr/>
          </p:nvCxnSpPr>
          <p:spPr>
            <a:xfrm>
              <a:off x="-400775" y="4101425"/>
              <a:ext cx="2471700" cy="1162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" name="Google Shape;56;p5"/>
          <p:cNvGrpSpPr/>
          <p:nvPr/>
        </p:nvGrpSpPr>
        <p:grpSpPr>
          <a:xfrm>
            <a:off x="-85550" y="209476"/>
            <a:ext cx="8986007" cy="772692"/>
            <a:chOff x="-85550" y="209476"/>
            <a:chExt cx="8986007" cy="772692"/>
          </a:xfrm>
        </p:grpSpPr>
        <p:sp>
          <p:nvSpPr>
            <p:cNvPr id="57" name="Google Shape;57;p5"/>
            <p:cNvSpPr/>
            <p:nvPr/>
          </p:nvSpPr>
          <p:spPr>
            <a:xfrm flipH="1">
              <a:off x="8430770" y="209476"/>
              <a:ext cx="354530" cy="318398"/>
            </a:xfrm>
            <a:custGeom>
              <a:rect b="b" l="l" r="r" t="t"/>
              <a:pathLst>
                <a:path extrusionOk="0" h="5263" w="586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flipH="1" rot="-2700000">
              <a:off x="8583171" y="678684"/>
              <a:ext cx="270932" cy="243330"/>
            </a:xfrm>
            <a:custGeom>
              <a:rect b="b" l="l" r="r" t="t"/>
              <a:pathLst>
                <a:path extrusionOk="0" h="5263" w="586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" name="Google Shape;59;p5"/>
            <p:cNvGrpSpPr/>
            <p:nvPr/>
          </p:nvGrpSpPr>
          <p:grpSpPr>
            <a:xfrm>
              <a:off x="-85550" y="215461"/>
              <a:ext cx="648023" cy="648075"/>
              <a:chOff x="16546" y="4513750"/>
              <a:chExt cx="572661" cy="572707"/>
            </a:xfrm>
          </p:grpSpPr>
          <p:sp>
            <p:nvSpPr>
              <p:cNvPr id="60" name="Google Shape;60;p5"/>
              <p:cNvSpPr/>
              <p:nvPr/>
            </p:nvSpPr>
            <p:spPr>
              <a:xfrm>
                <a:off x="16546" y="4513750"/>
                <a:ext cx="572661" cy="572707"/>
              </a:xfrm>
              <a:custGeom>
                <a:rect b="b" l="l" r="r" t="t"/>
                <a:pathLst>
                  <a:path extrusionOk="0" h="12407" w="12406">
                    <a:moveTo>
                      <a:pt x="6207" y="1"/>
                    </a:moveTo>
                    <a:cubicBezTo>
                      <a:pt x="2779" y="1"/>
                      <a:pt x="0" y="2779"/>
                      <a:pt x="0" y="6207"/>
                    </a:cubicBezTo>
                    <a:cubicBezTo>
                      <a:pt x="0" y="9627"/>
                      <a:pt x="2779" y="12406"/>
                      <a:pt x="6207" y="12406"/>
                    </a:cubicBezTo>
                    <a:cubicBezTo>
                      <a:pt x="9635" y="12406"/>
                      <a:pt x="12406" y="9627"/>
                      <a:pt x="12406" y="6207"/>
                    </a:cubicBezTo>
                    <a:cubicBezTo>
                      <a:pt x="12406" y="2779"/>
                      <a:pt x="9635" y="1"/>
                      <a:pt x="6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58828" y="4608008"/>
                <a:ext cx="463169" cy="285223"/>
              </a:xfrm>
              <a:custGeom>
                <a:rect b="b" l="l" r="r" t="t"/>
                <a:pathLst>
                  <a:path extrusionOk="0" h="6179" w="10034">
                    <a:moveTo>
                      <a:pt x="4905" y="1"/>
                    </a:moveTo>
                    <a:cubicBezTo>
                      <a:pt x="4424" y="1"/>
                      <a:pt x="3940" y="173"/>
                      <a:pt x="3557" y="484"/>
                    </a:cubicBezTo>
                    <a:cubicBezTo>
                      <a:pt x="2924" y="991"/>
                      <a:pt x="2496" y="2178"/>
                      <a:pt x="2813" y="2986"/>
                    </a:cubicBezTo>
                    <a:cubicBezTo>
                      <a:pt x="2544" y="2830"/>
                      <a:pt x="2246" y="2759"/>
                      <a:pt x="1951" y="2759"/>
                    </a:cubicBezTo>
                    <a:cubicBezTo>
                      <a:pt x="1209" y="2759"/>
                      <a:pt x="483" y="3205"/>
                      <a:pt x="279" y="3872"/>
                    </a:cubicBezTo>
                    <a:cubicBezTo>
                      <a:pt x="0" y="4770"/>
                      <a:pt x="383" y="6179"/>
                      <a:pt x="1687" y="6179"/>
                    </a:cubicBezTo>
                    <a:cubicBezTo>
                      <a:pt x="1751" y="6179"/>
                      <a:pt x="1818" y="6175"/>
                      <a:pt x="1887" y="6168"/>
                    </a:cubicBezTo>
                    <a:cubicBezTo>
                      <a:pt x="2845" y="6073"/>
                      <a:pt x="9036" y="5218"/>
                      <a:pt x="9036" y="5218"/>
                    </a:cubicBezTo>
                    <a:cubicBezTo>
                      <a:pt x="9859" y="4783"/>
                      <a:pt x="10033" y="3358"/>
                      <a:pt x="9360" y="2645"/>
                    </a:cubicBezTo>
                    <a:cubicBezTo>
                      <a:pt x="9103" y="2371"/>
                      <a:pt x="8817" y="2257"/>
                      <a:pt x="8538" y="2257"/>
                    </a:cubicBezTo>
                    <a:cubicBezTo>
                      <a:pt x="7923" y="2257"/>
                      <a:pt x="7334" y="2807"/>
                      <a:pt x="7128" y="3405"/>
                    </a:cubicBezTo>
                    <a:cubicBezTo>
                      <a:pt x="7531" y="1569"/>
                      <a:pt x="6534" y="619"/>
                      <a:pt x="5813" y="231"/>
                    </a:cubicBezTo>
                    <a:cubicBezTo>
                      <a:pt x="5532" y="74"/>
                      <a:pt x="5219" y="1"/>
                      <a:pt x="49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" name="Google Shape;6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" type="subTitle"/>
          </p:nvPr>
        </p:nvSpPr>
        <p:spPr>
          <a:xfrm>
            <a:off x="713225" y="3363124"/>
            <a:ext cx="42432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2" type="subTitle"/>
          </p:nvPr>
        </p:nvSpPr>
        <p:spPr>
          <a:xfrm>
            <a:off x="713225" y="1805974"/>
            <a:ext cx="42432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3" type="subTitle"/>
          </p:nvPr>
        </p:nvSpPr>
        <p:spPr>
          <a:xfrm>
            <a:off x="713226" y="1409475"/>
            <a:ext cx="4243200" cy="4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4" type="subTitle"/>
          </p:nvPr>
        </p:nvSpPr>
        <p:spPr>
          <a:xfrm>
            <a:off x="713226" y="2966627"/>
            <a:ext cx="4243200" cy="4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1" name="Google Shape;841;p43"/>
          <p:cNvSpPr txBox="1"/>
          <p:nvPr>
            <p:ph hasCustomPrompt="1" idx="2" type="title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842" name="Google Shape;842;p43"/>
          <p:cNvSpPr txBox="1"/>
          <p:nvPr>
            <p:ph hasCustomPrompt="1" idx="3" type="title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843" name="Google Shape;843;p43"/>
          <p:cNvSpPr txBox="1"/>
          <p:nvPr>
            <p:ph hasCustomPrompt="1" idx="4" type="title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844" name="Google Shape;844;p43"/>
          <p:cNvSpPr txBox="1"/>
          <p:nvPr>
            <p:ph hasCustomPrompt="1" idx="5" type="title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845" name="Google Shape;845;p43"/>
          <p:cNvSpPr txBox="1"/>
          <p:nvPr>
            <p:ph hasCustomPrompt="1" idx="6" type="title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846" name="Google Shape;846;p43"/>
          <p:cNvSpPr txBox="1"/>
          <p:nvPr>
            <p:ph hasCustomPrompt="1" idx="7" type="title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847" name="Google Shape;847;p43"/>
          <p:cNvSpPr txBox="1"/>
          <p:nvPr>
            <p:ph idx="1" type="subTitle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848" name="Google Shape;848;p43"/>
          <p:cNvSpPr txBox="1"/>
          <p:nvPr>
            <p:ph idx="8" type="subTitle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849" name="Google Shape;849;p43"/>
          <p:cNvSpPr txBox="1"/>
          <p:nvPr>
            <p:ph idx="9" type="subTitle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850" name="Google Shape;850;p43"/>
          <p:cNvSpPr txBox="1"/>
          <p:nvPr>
            <p:ph idx="13" type="subTitle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851" name="Google Shape;851;p43"/>
          <p:cNvSpPr txBox="1"/>
          <p:nvPr>
            <p:ph idx="14" type="subTitle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852" name="Google Shape;852;p43"/>
          <p:cNvSpPr txBox="1"/>
          <p:nvPr>
            <p:ph idx="15" type="subTitle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853" name="Google Shape;853;p4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854" name="Google Shape;854;p4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855" name="Google Shape;855;p4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4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7" name="Google Shape;857;p4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858" name="Google Shape;858;p4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4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0" name="Google Shape;860;p4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861" name="Google Shape;861;p4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rect b="b" l="l" r="r" t="t"/>
                <a:pathLst>
                  <a:path extrusionOk="0" fill="none" h="1784" w="1784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cap="flat" cmpd="sng" w="597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43"/>
              <p:cNvSpPr/>
              <p:nvPr/>
            </p:nvSpPr>
            <p:spPr>
              <a:xfrm flipH="1" rot="5400000">
                <a:off x="7506622" y="1041704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63" name="Google Shape;863;p4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864" name="Google Shape;864;p4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865" name="Google Shape;865;p4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4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7" name="Google Shape;867;p43"/>
            <p:cNvSpPr/>
            <p:nvPr/>
          </p:nvSpPr>
          <p:spPr>
            <a:xfrm>
              <a:off x="8221600" y="-57000"/>
              <a:ext cx="1027600" cy="3378450"/>
            </a:xfrm>
            <a:custGeom>
              <a:rect b="b" l="l" r="r" t="t"/>
              <a:pathLst>
                <a:path extrusionOk="0" h="135138" w="41104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868" name="Google Shape;868;p4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869" name="Google Shape;869;p4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0" name="Google Shape;870;p4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1" name="Google Shape;871;p4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2" name="Google Shape;872;p4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3" name="Google Shape;873;p4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74" name="Google Shape;874;p4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875" name="Google Shape;875;p4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6" name="Google Shape;876;p4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7" name="Google Shape;877;p4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8" name="Google Shape;878;p4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9" name="Google Shape;879;p4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880" name="Google Shape;880;p4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881" name="Google Shape;881;p4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3" name="Google Shape;883;p4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6" name="Google Shape;886;p44"/>
          <p:cNvSpPr txBox="1"/>
          <p:nvPr>
            <p:ph idx="1" type="subTitle"/>
          </p:nvPr>
        </p:nvSpPr>
        <p:spPr>
          <a:xfrm>
            <a:off x="720000" y="1067776"/>
            <a:ext cx="77040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887" name="Google Shape;887;p44"/>
          <p:cNvGrpSpPr/>
          <p:nvPr/>
        </p:nvGrpSpPr>
        <p:grpSpPr>
          <a:xfrm>
            <a:off x="248963" y="1017730"/>
            <a:ext cx="8980467" cy="3860780"/>
            <a:chOff x="248963" y="1017730"/>
            <a:chExt cx="8980467" cy="3860780"/>
          </a:xfrm>
        </p:grpSpPr>
        <p:sp>
          <p:nvSpPr>
            <p:cNvPr id="888" name="Google Shape;888;p44"/>
            <p:cNvSpPr/>
            <p:nvPr/>
          </p:nvSpPr>
          <p:spPr>
            <a:xfrm>
              <a:off x="422688" y="131788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4"/>
            <p:cNvSpPr/>
            <p:nvPr/>
          </p:nvSpPr>
          <p:spPr>
            <a:xfrm>
              <a:off x="248963" y="101773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0" name="Google Shape;890;p44"/>
            <p:cNvGrpSpPr/>
            <p:nvPr/>
          </p:nvGrpSpPr>
          <p:grpSpPr>
            <a:xfrm rot="-5400000">
              <a:off x="8742913" y="4391992"/>
              <a:ext cx="206891" cy="766144"/>
              <a:chOff x="8650702" y="3525402"/>
              <a:chExt cx="206891" cy="766144"/>
            </a:xfrm>
          </p:grpSpPr>
          <p:sp>
            <p:nvSpPr>
              <p:cNvPr id="891" name="Google Shape;891;p4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4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3" name="Google Shape;893;p44"/>
          <p:cNvGrpSpPr/>
          <p:nvPr/>
        </p:nvGrpSpPr>
        <p:grpSpPr>
          <a:xfrm>
            <a:off x="250498" y="1721188"/>
            <a:ext cx="8259948" cy="2990484"/>
            <a:chOff x="250498" y="1721188"/>
            <a:chExt cx="8259948" cy="2990484"/>
          </a:xfrm>
        </p:grpSpPr>
        <p:sp>
          <p:nvSpPr>
            <p:cNvPr id="894" name="Google Shape;894;p44"/>
            <p:cNvSpPr/>
            <p:nvPr/>
          </p:nvSpPr>
          <p:spPr>
            <a:xfrm rot="10800000">
              <a:off x="250498" y="172118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4"/>
            <p:cNvSpPr/>
            <p:nvPr/>
          </p:nvSpPr>
          <p:spPr>
            <a:xfrm rot="-5400000">
              <a:off x="8269979" y="4471205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44"/>
          <p:cNvGrpSpPr/>
          <p:nvPr/>
        </p:nvGrpSpPr>
        <p:grpSpPr>
          <a:xfrm>
            <a:off x="-2218609" y="-174950"/>
            <a:ext cx="12004520" cy="8522877"/>
            <a:chOff x="-2218609" y="-174950"/>
            <a:chExt cx="12004520" cy="8522877"/>
          </a:xfrm>
        </p:grpSpPr>
        <p:sp>
          <p:nvSpPr>
            <p:cNvPr id="897" name="Google Shape;897;p44"/>
            <p:cNvSpPr/>
            <p:nvPr/>
          </p:nvSpPr>
          <p:spPr>
            <a:xfrm>
              <a:off x="-2218609" y="-174950"/>
              <a:ext cx="3801167" cy="569934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898" name="Google Shape;898;p44"/>
            <p:cNvGrpSpPr/>
            <p:nvPr/>
          </p:nvGrpSpPr>
          <p:grpSpPr>
            <a:xfrm flipH="1" rot="-5400000">
              <a:off x="7449713" y="4739627"/>
              <a:ext cx="493321" cy="357312"/>
              <a:chOff x="1722354" y="229144"/>
              <a:chExt cx="1748744" cy="1266614"/>
            </a:xfrm>
          </p:grpSpPr>
          <p:sp>
            <p:nvSpPr>
              <p:cNvPr id="899" name="Google Shape;899;p4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4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1" name="Google Shape;901;p44"/>
            <p:cNvSpPr/>
            <p:nvPr/>
          </p:nvSpPr>
          <p:spPr>
            <a:xfrm flipH="1" rot="10800000">
              <a:off x="8147148" y="2028637"/>
              <a:ext cx="1521858" cy="6319290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902" name="Google Shape;902;p44"/>
            <p:cNvGrpSpPr/>
            <p:nvPr/>
          </p:nvGrpSpPr>
          <p:grpSpPr>
            <a:xfrm flipH="1">
              <a:off x="8820653" y="3237867"/>
              <a:ext cx="965258" cy="273510"/>
              <a:chOff x="-6675" y="2881558"/>
              <a:chExt cx="9140700" cy="2059567"/>
            </a:xfrm>
          </p:grpSpPr>
          <p:cxnSp>
            <p:nvCxnSpPr>
              <p:cNvPr id="903" name="Google Shape;903;p4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4" name="Google Shape;904;p4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5" name="Google Shape;905;p4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6" name="Google Shape;906;p4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7" name="Google Shape;907;p4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08" name="Google Shape;908;p4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_1"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1" name="Google Shape;911;p45"/>
          <p:cNvSpPr txBox="1"/>
          <p:nvPr>
            <p:ph idx="1" type="subTitle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912" name="Google Shape;912;p45"/>
          <p:cNvGrpSpPr/>
          <p:nvPr/>
        </p:nvGrpSpPr>
        <p:grpSpPr>
          <a:xfrm>
            <a:off x="8393651" y="-1627766"/>
            <a:ext cx="614899" cy="2881846"/>
            <a:chOff x="1337784" y="-2525559"/>
            <a:chExt cx="1352318" cy="6337907"/>
          </a:xfrm>
        </p:grpSpPr>
        <p:cxnSp>
          <p:nvCxnSpPr>
            <p:cNvPr id="913" name="Google Shape;913;p45"/>
            <p:cNvCxnSpPr/>
            <p:nvPr/>
          </p:nvCxnSpPr>
          <p:spPr>
            <a:xfrm rot="10800000">
              <a:off x="1337784" y="-2525559"/>
              <a:ext cx="0" cy="49905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45"/>
            <p:cNvCxnSpPr/>
            <p:nvPr/>
          </p:nvCxnSpPr>
          <p:spPr>
            <a:xfrm>
              <a:off x="1337784" y="2466654"/>
              <a:ext cx="984900" cy="970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5" name="Google Shape;915;p45"/>
            <p:cNvSpPr/>
            <p:nvPr/>
          </p:nvSpPr>
          <p:spPr>
            <a:xfrm rot="5400000">
              <a:off x="2266990" y="3389237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6" name="Google Shape;916;p45"/>
          <p:cNvGrpSpPr/>
          <p:nvPr/>
        </p:nvGrpSpPr>
        <p:grpSpPr>
          <a:xfrm>
            <a:off x="6485555" y="4129788"/>
            <a:ext cx="269696" cy="1209440"/>
            <a:chOff x="6933883" y="3613321"/>
            <a:chExt cx="269696" cy="1209440"/>
          </a:xfrm>
        </p:grpSpPr>
        <p:sp>
          <p:nvSpPr>
            <p:cNvPr id="917" name="Google Shape;917;p4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9" name="Google Shape;919;p4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2" name="Google Shape;922;p46"/>
          <p:cNvSpPr txBox="1"/>
          <p:nvPr>
            <p:ph idx="1" type="subTitle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3" name="Google Shape;923;p46"/>
          <p:cNvSpPr txBox="1"/>
          <p:nvPr>
            <p:ph idx="2" type="subTitle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4" name="Google Shape;924;p46"/>
          <p:cNvSpPr txBox="1"/>
          <p:nvPr>
            <p:ph idx="3" type="subTitle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5" name="Google Shape;925;p46"/>
          <p:cNvSpPr txBox="1"/>
          <p:nvPr>
            <p:ph idx="4" type="subTitle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926" name="Google Shape;926;p46"/>
          <p:cNvSpPr txBox="1"/>
          <p:nvPr>
            <p:ph idx="5" type="subTitle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927" name="Google Shape;927;p46"/>
          <p:cNvSpPr txBox="1"/>
          <p:nvPr>
            <p:ph idx="6" type="subTitle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928" name="Google Shape;928;p4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929" name="Google Shape;929;p4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1" name="Google Shape;931;p4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932" name="Google Shape;932;p4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34" name="Google Shape;934;p4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935" name="Google Shape;935;p4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7" name="Google Shape;937;p4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938" name="Google Shape;938;p46"/>
            <p:cNvGrpSpPr/>
            <p:nvPr/>
          </p:nvGrpSpPr>
          <p:grpSpPr>
            <a:xfrm flipH="1" rot="5400000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939" name="Google Shape;939;p4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0" name="Google Shape;940;p4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1" name="Google Shape;941;p4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2" name="Google Shape;942;p4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3" name="Google Shape;943;p4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44" name="Google Shape;944;p46"/>
            <p:cNvSpPr/>
            <p:nvPr/>
          </p:nvSpPr>
          <p:spPr>
            <a:xfrm>
              <a:off x="5746750" y="-5700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945" name="Google Shape;945;p4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946" name="Google Shape;946;p4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947" name="Google Shape;947;p4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8" name="Google Shape;948;p4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49" name="Google Shape;949;p4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rect b="b" l="l" r="r" t="t"/>
                <a:pathLst>
                  <a:path extrusionOk="0" h="92923" w="19046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950" name="Google Shape;950;p4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953" name="Google Shape;953;p47"/>
          <p:cNvSpPr txBox="1"/>
          <p:nvPr>
            <p:ph idx="1" type="subTitle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4" name="Google Shape;954;p47"/>
          <p:cNvSpPr txBox="1"/>
          <p:nvPr>
            <p:ph idx="2" type="subTitle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5" name="Google Shape;955;p47"/>
          <p:cNvSpPr txBox="1"/>
          <p:nvPr>
            <p:ph idx="3" type="subTitle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6" name="Google Shape;956;p47"/>
          <p:cNvSpPr txBox="1"/>
          <p:nvPr>
            <p:ph idx="4" type="subTitle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7" name="Google Shape;957;p47"/>
          <p:cNvSpPr txBox="1"/>
          <p:nvPr>
            <p:ph idx="5" type="subTitle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958" name="Google Shape;958;p47"/>
          <p:cNvSpPr txBox="1"/>
          <p:nvPr>
            <p:ph idx="6" type="subTitle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959" name="Google Shape;959;p47"/>
          <p:cNvSpPr txBox="1"/>
          <p:nvPr>
            <p:ph idx="7" type="subTitle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960" name="Google Shape;960;p47"/>
          <p:cNvSpPr txBox="1"/>
          <p:nvPr>
            <p:ph idx="8" type="subTitle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961" name="Google Shape;961;p47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962" name="Google Shape;962;p4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4" name="Google Shape;964;p4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965" name="Google Shape;965;p4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4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67" name="Google Shape;967;p47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968" name="Google Shape;968;p47"/>
            <p:cNvSpPr/>
            <p:nvPr/>
          </p:nvSpPr>
          <p:spPr>
            <a:xfrm>
              <a:off x="8847104" y="1003129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0" name="Google Shape;970;p47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971" name="Google Shape;971;p4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972" name="Google Shape;972;p4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4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4" name="Google Shape;974;p47"/>
            <p:cNvGrpSpPr/>
            <p:nvPr/>
          </p:nvGrpSpPr>
          <p:grpSpPr>
            <a:xfrm flipH="1" rot="10800000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975" name="Google Shape;975;p4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6" name="Google Shape;976;p4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7" name="Google Shape;977;p4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8" name="Google Shape;978;p4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9" name="Google Shape;979;p4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80" name="Google Shape;980;p4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81" name="Google Shape;981;p47"/>
            <p:cNvSpPr/>
            <p:nvPr/>
          </p:nvSpPr>
          <p:spPr>
            <a:xfrm>
              <a:off x="-30950" y="2650075"/>
              <a:ext cx="581550" cy="2414800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982" name="Google Shape;982;p4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985" name="Google Shape;985;p48"/>
          <p:cNvSpPr txBox="1"/>
          <p:nvPr>
            <p:ph idx="1" type="subTitle"/>
          </p:nvPr>
        </p:nvSpPr>
        <p:spPr>
          <a:xfrm>
            <a:off x="1182950" y="1729925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6" name="Google Shape;986;p48"/>
          <p:cNvSpPr txBox="1"/>
          <p:nvPr>
            <p:ph idx="2" type="subTitle"/>
          </p:nvPr>
        </p:nvSpPr>
        <p:spPr>
          <a:xfrm>
            <a:off x="3580856" y="17299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7" name="Google Shape;987;p48"/>
          <p:cNvSpPr txBox="1"/>
          <p:nvPr>
            <p:ph idx="3" type="subTitle"/>
          </p:nvPr>
        </p:nvSpPr>
        <p:spPr>
          <a:xfrm>
            <a:off x="118295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8" name="Google Shape;988;p48"/>
          <p:cNvSpPr txBox="1"/>
          <p:nvPr>
            <p:ph idx="4" type="subTitle"/>
          </p:nvPr>
        </p:nvSpPr>
        <p:spPr>
          <a:xfrm>
            <a:off x="357900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9" name="Google Shape;989;p48"/>
          <p:cNvSpPr txBox="1"/>
          <p:nvPr>
            <p:ph idx="5" type="subTitle"/>
          </p:nvPr>
        </p:nvSpPr>
        <p:spPr>
          <a:xfrm>
            <a:off x="5975050" y="17299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0" name="Google Shape;990;p48"/>
          <p:cNvSpPr txBox="1"/>
          <p:nvPr>
            <p:ph idx="6" type="subTitle"/>
          </p:nvPr>
        </p:nvSpPr>
        <p:spPr>
          <a:xfrm>
            <a:off x="597505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1" name="Google Shape;991;p48"/>
          <p:cNvSpPr txBox="1"/>
          <p:nvPr>
            <p:ph idx="7" type="subTitle"/>
          </p:nvPr>
        </p:nvSpPr>
        <p:spPr>
          <a:xfrm>
            <a:off x="1190750" y="1396451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992" name="Google Shape;992;p48"/>
          <p:cNvSpPr txBox="1"/>
          <p:nvPr>
            <p:ph idx="8" type="subTitle"/>
          </p:nvPr>
        </p:nvSpPr>
        <p:spPr>
          <a:xfrm>
            <a:off x="3584756" y="13964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993" name="Google Shape;993;p48"/>
          <p:cNvSpPr txBox="1"/>
          <p:nvPr>
            <p:ph idx="9" type="subTitle"/>
          </p:nvPr>
        </p:nvSpPr>
        <p:spPr>
          <a:xfrm>
            <a:off x="5978950" y="13964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994" name="Google Shape;994;p48"/>
          <p:cNvSpPr txBox="1"/>
          <p:nvPr>
            <p:ph idx="13" type="subTitle"/>
          </p:nvPr>
        </p:nvSpPr>
        <p:spPr>
          <a:xfrm>
            <a:off x="1182950" y="3082550"/>
            <a:ext cx="19860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995" name="Google Shape;995;p48"/>
          <p:cNvSpPr txBox="1"/>
          <p:nvPr>
            <p:ph idx="14" type="subTitle"/>
          </p:nvPr>
        </p:nvSpPr>
        <p:spPr>
          <a:xfrm>
            <a:off x="3584758" y="3082550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996" name="Google Shape;996;p48"/>
          <p:cNvSpPr txBox="1"/>
          <p:nvPr>
            <p:ph idx="15" type="subTitle"/>
          </p:nvPr>
        </p:nvSpPr>
        <p:spPr>
          <a:xfrm>
            <a:off x="5978948" y="3082550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997" name="Google Shape;997;p48"/>
          <p:cNvGrpSpPr/>
          <p:nvPr/>
        </p:nvGrpSpPr>
        <p:grpSpPr>
          <a:xfrm>
            <a:off x="-173589" y="2054902"/>
            <a:ext cx="8977956" cy="875138"/>
            <a:chOff x="-173589" y="2054902"/>
            <a:chExt cx="8977956" cy="875138"/>
          </a:xfrm>
        </p:grpSpPr>
        <p:sp>
          <p:nvSpPr>
            <p:cNvPr id="998" name="Google Shape;998;p48"/>
            <p:cNvSpPr/>
            <p:nvPr/>
          </p:nvSpPr>
          <p:spPr>
            <a:xfrm flipH="1" rot="-5400000">
              <a:off x="157300" y="26709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 flipH="1" rot="-5400000">
              <a:off x="42350" y="24235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0" name="Google Shape;1000;p48"/>
            <p:cNvGrpSpPr/>
            <p:nvPr/>
          </p:nvGrpSpPr>
          <p:grpSpPr>
            <a:xfrm flipH="1" rot="10800000">
              <a:off x="8597477" y="2054902"/>
              <a:ext cx="206891" cy="766144"/>
              <a:chOff x="8650702" y="3525402"/>
              <a:chExt cx="206891" cy="766144"/>
            </a:xfrm>
          </p:grpSpPr>
          <p:sp>
            <p:nvSpPr>
              <p:cNvPr id="1001" name="Google Shape;1001;p48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48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03" name="Google Shape;1003;p48"/>
          <p:cNvGrpSpPr/>
          <p:nvPr/>
        </p:nvGrpSpPr>
        <p:grpSpPr>
          <a:xfrm>
            <a:off x="756786" y="700836"/>
            <a:ext cx="8183234" cy="4589198"/>
            <a:chOff x="756786" y="700836"/>
            <a:chExt cx="8183234" cy="4589198"/>
          </a:xfrm>
        </p:grpSpPr>
        <p:sp>
          <p:nvSpPr>
            <p:cNvPr id="1004" name="Google Shape;1004;p48"/>
            <p:cNvSpPr/>
            <p:nvPr/>
          </p:nvSpPr>
          <p:spPr>
            <a:xfrm flipH="1">
              <a:off x="756786" y="484915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8"/>
            <p:cNvSpPr/>
            <p:nvPr/>
          </p:nvSpPr>
          <p:spPr>
            <a:xfrm flipH="1" rot="10800000">
              <a:off x="8899964" y="7008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6" name="Google Shape;1006;p48"/>
          <p:cNvGrpSpPr/>
          <p:nvPr/>
        </p:nvGrpSpPr>
        <p:grpSpPr>
          <a:xfrm>
            <a:off x="-418722" y="-549400"/>
            <a:ext cx="9906875" cy="5811597"/>
            <a:chOff x="-418722" y="-549400"/>
            <a:chExt cx="9906875" cy="5811597"/>
          </a:xfrm>
        </p:grpSpPr>
        <p:grpSp>
          <p:nvGrpSpPr>
            <p:cNvPr id="1007" name="Google Shape;1007;p48"/>
            <p:cNvGrpSpPr/>
            <p:nvPr/>
          </p:nvGrpSpPr>
          <p:grpSpPr>
            <a:xfrm flipH="1" rot="10800000">
              <a:off x="8269288" y="182196"/>
              <a:ext cx="493321" cy="357312"/>
              <a:chOff x="1722354" y="229144"/>
              <a:chExt cx="1748744" cy="1266614"/>
            </a:xfrm>
          </p:grpSpPr>
          <p:sp>
            <p:nvSpPr>
              <p:cNvPr id="1008" name="Google Shape;1008;p48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8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0" name="Google Shape;1010;p48"/>
            <p:cNvGrpSpPr/>
            <p:nvPr/>
          </p:nvGrpSpPr>
          <p:grpSpPr>
            <a:xfrm rot="10800000">
              <a:off x="-418722" y="3973294"/>
              <a:ext cx="965258" cy="273510"/>
              <a:chOff x="-6675" y="2881558"/>
              <a:chExt cx="9140700" cy="2059567"/>
            </a:xfrm>
          </p:grpSpPr>
          <p:cxnSp>
            <p:nvCxnSpPr>
              <p:cNvPr id="1011" name="Google Shape;1011;p4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2" name="Google Shape;1012;p4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3" name="Google Shape;1013;p4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4" name="Google Shape;1014;p4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5" name="Google Shape;1015;p4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016" name="Google Shape;1016;p48"/>
            <p:cNvSpPr/>
            <p:nvPr/>
          </p:nvSpPr>
          <p:spPr>
            <a:xfrm flipH="1" rot="-5400000">
              <a:off x="-642564" y="4073091"/>
              <a:ext cx="2068124" cy="310088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17" name="Google Shape;1017;p48"/>
            <p:cNvSpPr/>
            <p:nvPr/>
          </p:nvSpPr>
          <p:spPr>
            <a:xfrm flipH="1">
              <a:off x="8573201" y="-549400"/>
              <a:ext cx="914953" cy="3799205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018" name="Google Shape;1018;p48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49"/>
          <p:cNvSpPr txBox="1"/>
          <p:nvPr>
            <p:ph hasCustomPrompt="1" type="title"/>
          </p:nvPr>
        </p:nvSpPr>
        <p:spPr>
          <a:xfrm>
            <a:off x="1022225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021" name="Google Shape;1021;p49"/>
          <p:cNvSpPr txBox="1"/>
          <p:nvPr>
            <p:ph idx="1" type="subTitle"/>
          </p:nvPr>
        </p:nvSpPr>
        <p:spPr>
          <a:xfrm>
            <a:off x="1022225" y="3740150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2" name="Google Shape;1022;p49"/>
          <p:cNvSpPr txBox="1"/>
          <p:nvPr>
            <p:ph hasCustomPrompt="1" idx="2" type="title"/>
          </p:nvPr>
        </p:nvSpPr>
        <p:spPr>
          <a:xfrm>
            <a:off x="3035252" y="132017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023" name="Google Shape;1023;p49"/>
          <p:cNvSpPr txBox="1"/>
          <p:nvPr>
            <p:ph idx="3" type="subTitle"/>
          </p:nvPr>
        </p:nvSpPr>
        <p:spPr>
          <a:xfrm>
            <a:off x="3035252" y="2095118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4" name="Google Shape;1024;p49"/>
          <p:cNvSpPr txBox="1"/>
          <p:nvPr>
            <p:ph hasCustomPrompt="1" idx="4" type="title"/>
          </p:nvPr>
        </p:nvSpPr>
        <p:spPr>
          <a:xfrm>
            <a:off x="5048280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025" name="Google Shape;1025;p49"/>
          <p:cNvSpPr txBox="1"/>
          <p:nvPr>
            <p:ph idx="5" type="subTitle"/>
          </p:nvPr>
        </p:nvSpPr>
        <p:spPr>
          <a:xfrm>
            <a:off x="5048280" y="3740150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6" name="Google Shape;1026;p49"/>
          <p:cNvSpPr/>
          <p:nvPr/>
        </p:nvSpPr>
        <p:spPr>
          <a:xfrm rot="5400000">
            <a:off x="9120511" y="697073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7" name="Google Shape;1027;p49"/>
          <p:cNvGrpSpPr/>
          <p:nvPr/>
        </p:nvGrpSpPr>
        <p:grpSpPr>
          <a:xfrm>
            <a:off x="-739800" y="415860"/>
            <a:ext cx="10142602" cy="2150259"/>
            <a:chOff x="-739800" y="415860"/>
            <a:chExt cx="10142602" cy="2150259"/>
          </a:xfrm>
        </p:grpSpPr>
        <p:grpSp>
          <p:nvGrpSpPr>
            <p:cNvPr id="1028" name="Google Shape;1028;p49"/>
            <p:cNvGrpSpPr/>
            <p:nvPr/>
          </p:nvGrpSpPr>
          <p:grpSpPr>
            <a:xfrm rot="5400000">
              <a:off x="8699132" y="-40532"/>
              <a:ext cx="247278" cy="1160062"/>
              <a:chOff x="1463894" y="1434556"/>
              <a:chExt cx="247278" cy="1160062"/>
            </a:xfrm>
          </p:grpSpPr>
          <p:sp>
            <p:nvSpPr>
              <p:cNvPr id="1029" name="Google Shape;1029;p49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49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1" name="Google Shape;1031;p49"/>
            <p:cNvGrpSpPr/>
            <p:nvPr/>
          </p:nvGrpSpPr>
          <p:grpSpPr>
            <a:xfrm>
              <a:off x="-739800" y="1454775"/>
              <a:ext cx="1111343" cy="1111343"/>
              <a:chOff x="8307725" y="278700"/>
              <a:chExt cx="1111343" cy="1111343"/>
            </a:xfrm>
          </p:grpSpPr>
          <p:sp>
            <p:nvSpPr>
              <p:cNvPr id="1032" name="Google Shape;1032;p4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34" name="Google Shape;1034;p49"/>
          <p:cNvGrpSpPr/>
          <p:nvPr/>
        </p:nvGrpSpPr>
        <p:grpSpPr>
          <a:xfrm>
            <a:off x="-1340979" y="-3183303"/>
            <a:ext cx="10223939" cy="12189165"/>
            <a:chOff x="-1340979" y="-3183303"/>
            <a:chExt cx="10223939" cy="12189165"/>
          </a:xfrm>
        </p:grpSpPr>
        <p:grpSp>
          <p:nvGrpSpPr>
            <p:cNvPr id="1035" name="Google Shape;1035;p49"/>
            <p:cNvGrpSpPr/>
            <p:nvPr/>
          </p:nvGrpSpPr>
          <p:grpSpPr>
            <a:xfrm>
              <a:off x="3772273" y="2152995"/>
              <a:ext cx="5110686" cy="6852868"/>
              <a:chOff x="3772273" y="2152995"/>
              <a:chExt cx="5110686" cy="6852868"/>
            </a:xfrm>
          </p:grpSpPr>
          <p:grpSp>
            <p:nvGrpSpPr>
              <p:cNvPr id="1036" name="Google Shape;1036;p49"/>
              <p:cNvGrpSpPr/>
              <p:nvPr/>
            </p:nvGrpSpPr>
            <p:grpSpPr>
              <a:xfrm rot="10800000">
                <a:off x="8201743" y="2152995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1037" name="Google Shape;1037;p49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8" name="Google Shape;1038;p49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039" name="Google Shape;1039;p49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2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0" name="Google Shape;1040;p49"/>
              <p:cNvGrpSpPr/>
              <p:nvPr/>
            </p:nvGrpSpPr>
            <p:grpSpPr>
              <a:xfrm flipH="1" rot="5400000">
                <a:off x="1841424" y="6449892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1041" name="Google Shape;1041;p49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42" name="Google Shape;1042;p49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043" name="Google Shape;1043;p49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44" name="Google Shape;1044;p49"/>
            <p:cNvSpPr/>
            <p:nvPr/>
          </p:nvSpPr>
          <p:spPr>
            <a:xfrm flipH="1" rot="-5400000">
              <a:off x="229850" y="-2095662"/>
              <a:ext cx="1197198" cy="4338856"/>
            </a:xfrm>
            <a:custGeom>
              <a:rect b="b" l="l" r="r" t="t"/>
              <a:pathLst>
                <a:path extrusionOk="0" h="65507" w="18075">
                  <a:moveTo>
                    <a:pt x="0" y="65507"/>
                  </a:moveTo>
                  <a:lnTo>
                    <a:pt x="18075" y="47432"/>
                  </a:lnTo>
                  <a:lnTo>
                    <a:pt x="18075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045" name="Google Shape;1045;p49"/>
            <p:cNvGrpSpPr/>
            <p:nvPr/>
          </p:nvGrpSpPr>
          <p:grpSpPr>
            <a:xfrm rot="-5400000">
              <a:off x="1113139" y="743908"/>
              <a:ext cx="493321" cy="357312"/>
              <a:chOff x="1722354" y="229144"/>
              <a:chExt cx="1748744" cy="1266614"/>
            </a:xfrm>
          </p:grpSpPr>
          <p:sp>
            <p:nvSpPr>
              <p:cNvPr id="1046" name="Google Shape;1046;p49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49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8" name="Google Shape;1048;p49"/>
            <p:cNvGrpSpPr/>
            <p:nvPr/>
          </p:nvGrpSpPr>
          <p:grpSpPr>
            <a:xfrm rot="5400000">
              <a:off x="-1009100" y="-1561400"/>
              <a:ext cx="3859204" cy="615399"/>
              <a:chOff x="-6675" y="307100"/>
              <a:chExt cx="9140700" cy="4634025"/>
            </a:xfrm>
          </p:grpSpPr>
          <p:cxnSp>
            <p:nvCxnSpPr>
              <p:cNvPr id="1049" name="Google Shape;1049;p4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0" name="Google Shape;1050;p4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1" name="Google Shape;1051;p4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2" name="Google Shape;1052;p4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3" name="Google Shape;1053;p4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4" name="Google Shape;1054;p4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5" name="Google Shape;1055;p4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6" name="Google Shape;1056;p4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7" name="Google Shape;1057;p4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8" name="Google Shape;1058;p4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61" name="Google Shape;1061;p50"/>
          <p:cNvGrpSpPr/>
          <p:nvPr/>
        </p:nvGrpSpPr>
        <p:grpSpPr>
          <a:xfrm>
            <a:off x="998300" y="1868336"/>
            <a:ext cx="7850818" cy="2922793"/>
            <a:chOff x="998300" y="1868336"/>
            <a:chExt cx="7850818" cy="2922793"/>
          </a:xfrm>
        </p:grpSpPr>
        <p:sp>
          <p:nvSpPr>
            <p:cNvPr id="1062" name="Google Shape;1062;p50"/>
            <p:cNvSpPr/>
            <p:nvPr/>
          </p:nvSpPr>
          <p:spPr>
            <a:xfrm rot="10800000">
              <a:off x="8809062" y="18683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0"/>
            <p:cNvSpPr/>
            <p:nvPr/>
          </p:nvSpPr>
          <p:spPr>
            <a:xfrm rot="5400000">
              <a:off x="1198712" y="45506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4" name="Google Shape;1064;p50"/>
          <p:cNvGrpSpPr/>
          <p:nvPr/>
        </p:nvGrpSpPr>
        <p:grpSpPr>
          <a:xfrm>
            <a:off x="1588038" y="2433589"/>
            <a:ext cx="7438817" cy="2528055"/>
            <a:chOff x="1588038" y="2433589"/>
            <a:chExt cx="7438817" cy="2528055"/>
          </a:xfrm>
        </p:grpSpPr>
        <p:grpSp>
          <p:nvGrpSpPr>
            <p:cNvPr id="1065" name="Google Shape;1065;p50"/>
            <p:cNvGrpSpPr/>
            <p:nvPr/>
          </p:nvGrpSpPr>
          <p:grpSpPr>
            <a:xfrm>
              <a:off x="8849114" y="2433589"/>
              <a:ext cx="177741" cy="1555069"/>
              <a:chOff x="8535452" y="862252"/>
              <a:chExt cx="177741" cy="1555069"/>
            </a:xfrm>
          </p:grpSpPr>
          <p:sp>
            <p:nvSpPr>
              <p:cNvPr id="1066" name="Google Shape;1066;p50"/>
              <p:cNvSpPr/>
              <p:nvPr/>
            </p:nvSpPr>
            <p:spPr>
              <a:xfrm rot="10800000">
                <a:off x="8670077" y="8622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50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8" name="Google Shape;1068;p50"/>
            <p:cNvGrpSpPr/>
            <p:nvPr/>
          </p:nvGrpSpPr>
          <p:grpSpPr>
            <a:xfrm rot="5400000">
              <a:off x="1804739" y="4491002"/>
              <a:ext cx="253941" cy="687344"/>
              <a:chOff x="8459252" y="1335702"/>
              <a:chExt cx="253941" cy="687344"/>
            </a:xfrm>
          </p:grpSpPr>
          <p:sp>
            <p:nvSpPr>
              <p:cNvPr id="1069" name="Google Shape;1069;p50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50"/>
              <p:cNvSpPr/>
              <p:nvPr/>
            </p:nvSpPr>
            <p:spPr>
              <a:xfrm rot="10800000">
                <a:off x="8459252" y="13357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71" name="Google Shape;1071;p50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2" name="Google Shape;1072;p50"/>
          <p:cNvGrpSpPr/>
          <p:nvPr/>
        </p:nvGrpSpPr>
        <p:grpSpPr>
          <a:xfrm>
            <a:off x="-1189524" y="-111325"/>
            <a:ext cx="10408499" cy="5362150"/>
            <a:chOff x="-1189524" y="-111325"/>
            <a:chExt cx="10408499" cy="5362150"/>
          </a:xfrm>
        </p:grpSpPr>
        <p:grpSp>
          <p:nvGrpSpPr>
            <p:cNvPr id="1073" name="Google Shape;1073;p50"/>
            <p:cNvGrpSpPr/>
            <p:nvPr/>
          </p:nvGrpSpPr>
          <p:grpSpPr>
            <a:xfrm>
              <a:off x="-1189524" y="-111325"/>
              <a:ext cx="10408499" cy="5362150"/>
              <a:chOff x="-1189524" y="-111325"/>
              <a:chExt cx="10408499" cy="5362150"/>
            </a:xfrm>
          </p:grpSpPr>
          <p:sp>
            <p:nvSpPr>
              <p:cNvPr id="1074" name="Google Shape;1074;p50"/>
              <p:cNvSpPr/>
              <p:nvPr/>
            </p:nvSpPr>
            <p:spPr>
              <a:xfrm>
                <a:off x="8138725" y="-111325"/>
                <a:ext cx="1080250" cy="3643550"/>
              </a:xfrm>
              <a:custGeom>
                <a:rect b="b" l="l" r="r" t="t"/>
                <a:pathLst>
                  <a:path extrusionOk="0" h="145742" w="43210">
                    <a:moveTo>
                      <a:pt x="43210" y="145742"/>
                    </a:moveTo>
                    <a:lnTo>
                      <a:pt x="19027" y="121559"/>
                    </a:lnTo>
                    <a:lnTo>
                      <a:pt x="19027" y="73316"/>
                    </a:lnTo>
                    <a:lnTo>
                      <a:pt x="29523" y="62820"/>
                    </a:lnTo>
                    <a:lnTo>
                      <a:pt x="29523" y="27405"/>
                    </a:lnTo>
                    <a:lnTo>
                      <a:pt x="2117" y="0"/>
                    </a:lnTo>
                    <a:lnTo>
                      <a:pt x="0" y="2117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75" name="Google Shape;1075;p50"/>
              <p:cNvSpPr/>
              <p:nvPr/>
            </p:nvSpPr>
            <p:spPr>
              <a:xfrm>
                <a:off x="340625" y="2654525"/>
                <a:ext cx="340625" cy="2596300"/>
              </a:xfrm>
              <a:custGeom>
                <a:rect b="b" l="l" r="r" t="t"/>
                <a:pathLst>
                  <a:path extrusionOk="0" h="103852" w="13625">
                    <a:moveTo>
                      <a:pt x="13625" y="103852"/>
                    </a:moveTo>
                    <a:lnTo>
                      <a:pt x="13625" y="82738"/>
                    </a:lnTo>
                    <a:lnTo>
                      <a:pt x="0" y="69112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1076" name="Google Shape;1076;p50"/>
              <p:cNvGrpSpPr/>
              <p:nvPr/>
            </p:nvGrpSpPr>
            <p:grpSpPr>
              <a:xfrm>
                <a:off x="-1189524" y="3454365"/>
                <a:ext cx="1530153" cy="273510"/>
                <a:chOff x="-6675" y="2881558"/>
                <a:chExt cx="9140700" cy="2059567"/>
              </a:xfrm>
            </p:grpSpPr>
            <p:cxnSp>
              <p:nvCxnSpPr>
                <p:cNvPr id="1077" name="Google Shape;1077;p50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78" name="Google Shape;1078;p50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79" name="Google Shape;1079;p50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80" name="Google Shape;1080;p50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81" name="Google Shape;1081;p50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82" name="Google Shape;1082;p50"/>
            <p:cNvGrpSpPr/>
            <p:nvPr/>
          </p:nvGrpSpPr>
          <p:grpSpPr>
            <a:xfrm rot="5400000">
              <a:off x="2331732" y="4765921"/>
              <a:ext cx="493321" cy="357312"/>
              <a:chOff x="1722354" y="229144"/>
              <a:chExt cx="1748744" cy="1266614"/>
            </a:xfrm>
          </p:grpSpPr>
          <p:sp>
            <p:nvSpPr>
              <p:cNvPr id="1083" name="Google Shape;1083;p5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5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87" name="Google Shape;1087;p51"/>
          <p:cNvGrpSpPr/>
          <p:nvPr/>
        </p:nvGrpSpPr>
        <p:grpSpPr>
          <a:xfrm>
            <a:off x="-116589" y="2639527"/>
            <a:ext cx="8996156" cy="1843388"/>
            <a:chOff x="-116589" y="2639527"/>
            <a:chExt cx="8996156" cy="1843388"/>
          </a:xfrm>
        </p:grpSpPr>
        <p:sp>
          <p:nvSpPr>
            <p:cNvPr id="1088" name="Google Shape;1088;p51"/>
            <p:cNvSpPr/>
            <p:nvPr/>
          </p:nvSpPr>
          <p:spPr>
            <a:xfrm flipH="1" rot="-5400000">
              <a:off x="399500" y="422386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1"/>
            <p:cNvSpPr/>
            <p:nvPr/>
          </p:nvSpPr>
          <p:spPr>
            <a:xfrm flipH="1" rot="-5400000">
              <a:off x="99350" y="405013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0" name="Google Shape;1090;p51"/>
            <p:cNvGrpSpPr/>
            <p:nvPr/>
          </p:nvGrpSpPr>
          <p:grpSpPr>
            <a:xfrm flipH="1" rot="10800000">
              <a:off x="8672677" y="2639527"/>
              <a:ext cx="206891" cy="766144"/>
              <a:chOff x="8650702" y="3525402"/>
              <a:chExt cx="206891" cy="766144"/>
            </a:xfrm>
          </p:grpSpPr>
          <p:sp>
            <p:nvSpPr>
              <p:cNvPr id="1091" name="Google Shape;1091;p51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51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3" name="Google Shape;1093;p51"/>
          <p:cNvGrpSpPr/>
          <p:nvPr/>
        </p:nvGrpSpPr>
        <p:grpSpPr>
          <a:xfrm>
            <a:off x="2729174" y="3358511"/>
            <a:ext cx="6150396" cy="1485586"/>
            <a:chOff x="2729174" y="3358511"/>
            <a:chExt cx="6150396" cy="1485586"/>
          </a:xfrm>
        </p:grpSpPr>
        <p:sp>
          <p:nvSpPr>
            <p:cNvPr id="1094" name="Google Shape;1094;p51"/>
            <p:cNvSpPr/>
            <p:nvPr/>
          </p:nvSpPr>
          <p:spPr>
            <a:xfrm flipH="1" rot="5400000">
              <a:off x="2929586" y="4603629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1"/>
            <p:cNvSpPr/>
            <p:nvPr/>
          </p:nvSpPr>
          <p:spPr>
            <a:xfrm flipH="1" rot="10800000">
              <a:off x="8839514" y="33585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51"/>
          <p:cNvGrpSpPr/>
          <p:nvPr/>
        </p:nvGrpSpPr>
        <p:grpSpPr>
          <a:xfrm>
            <a:off x="-1381309" y="-1875175"/>
            <a:ext cx="10981145" cy="7138447"/>
            <a:chOff x="-1381309" y="-1875175"/>
            <a:chExt cx="10981145" cy="7138447"/>
          </a:xfrm>
        </p:grpSpPr>
        <p:sp>
          <p:nvSpPr>
            <p:cNvPr id="1097" name="Google Shape;1097;p51"/>
            <p:cNvSpPr/>
            <p:nvPr/>
          </p:nvSpPr>
          <p:spPr>
            <a:xfrm flipH="1" rot="10800000">
              <a:off x="-1381309" y="4693337"/>
              <a:ext cx="3801167" cy="569934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098" name="Google Shape;1098;p51"/>
            <p:cNvGrpSpPr/>
            <p:nvPr/>
          </p:nvGrpSpPr>
          <p:grpSpPr>
            <a:xfrm>
              <a:off x="8229051" y="-1875175"/>
              <a:ext cx="1370785" cy="4060574"/>
              <a:chOff x="8229051" y="-1875175"/>
              <a:chExt cx="1370785" cy="4060574"/>
            </a:xfrm>
          </p:grpSpPr>
          <p:grpSp>
            <p:nvGrpSpPr>
              <p:cNvPr id="1099" name="Google Shape;1099;p51"/>
              <p:cNvGrpSpPr/>
              <p:nvPr/>
            </p:nvGrpSpPr>
            <p:grpSpPr>
              <a:xfrm>
                <a:off x="8229051" y="-1875175"/>
                <a:ext cx="914953" cy="4060574"/>
                <a:chOff x="8229051" y="-1875175"/>
                <a:chExt cx="914953" cy="4060574"/>
              </a:xfrm>
            </p:grpSpPr>
            <p:grpSp>
              <p:nvGrpSpPr>
                <p:cNvPr id="1100" name="Google Shape;1100;p51"/>
                <p:cNvGrpSpPr/>
                <p:nvPr/>
              </p:nvGrpSpPr>
              <p:grpSpPr>
                <a:xfrm rot="-5400000">
                  <a:off x="8480363" y="1760083"/>
                  <a:ext cx="493321" cy="357312"/>
                  <a:chOff x="1722354" y="229144"/>
                  <a:chExt cx="1748744" cy="1266614"/>
                </a:xfrm>
              </p:grpSpPr>
              <p:sp>
                <p:nvSpPr>
                  <p:cNvPr id="1101" name="Google Shape;1101;p51"/>
                  <p:cNvSpPr/>
                  <p:nvPr/>
                </p:nvSpPr>
                <p:spPr>
                  <a:xfrm rot="10800000">
                    <a:off x="2239107" y="792406"/>
                    <a:ext cx="1231990" cy="703352"/>
                  </a:xfrm>
                  <a:custGeom>
                    <a:rect b="b" l="l" r="r" t="t"/>
                    <a:pathLst>
                      <a:path extrusionOk="0" fill="none" h="2777" w="4864">
                        <a:moveTo>
                          <a:pt x="4863" y="2776"/>
                        </a:moveTo>
                        <a:lnTo>
                          <a:pt x="2051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02" name="Google Shape;1102;p51"/>
                  <p:cNvSpPr/>
                  <p:nvPr/>
                </p:nvSpPr>
                <p:spPr>
                  <a:xfrm rot="10800000">
                    <a:off x="1722354" y="229144"/>
                    <a:ext cx="627506" cy="620727"/>
                  </a:xfrm>
                  <a:custGeom>
                    <a:rect b="b" l="l" r="r" t="t"/>
                    <a:pathLst>
                      <a:path extrusionOk="0" fill="none" h="2719" w="2748">
                        <a:moveTo>
                          <a:pt x="2748" y="1363"/>
                        </a:moveTo>
                        <a:cubicBezTo>
                          <a:pt x="2748" y="2117"/>
                          <a:pt x="2117" y="2718"/>
                          <a:pt x="1392" y="2718"/>
                        </a:cubicBezTo>
                        <a:cubicBezTo>
                          <a:pt x="638" y="2718"/>
                          <a:pt x="1" y="2117"/>
                          <a:pt x="1" y="1363"/>
                        </a:cubicBezTo>
                        <a:cubicBezTo>
                          <a:pt x="1" y="609"/>
                          <a:pt x="638" y="0"/>
                          <a:pt x="1392" y="0"/>
                        </a:cubicBezTo>
                        <a:cubicBezTo>
                          <a:pt x="2117" y="0"/>
                          <a:pt x="2748" y="609"/>
                          <a:pt x="2748" y="1363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lt1"/>
                    </a:solidFill>
                    <a:prstDash val="solid"/>
                    <a:miter lim="72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103" name="Google Shape;1103;p51"/>
                <p:cNvSpPr/>
                <p:nvPr/>
              </p:nvSpPr>
              <p:spPr>
                <a:xfrm>
                  <a:off x="8229051" y="-1875175"/>
                  <a:ext cx="914953" cy="3799205"/>
                </a:xfrm>
                <a:custGeom>
                  <a:rect b="b" l="l" r="r" t="t"/>
                  <a:pathLst>
                    <a:path extrusionOk="0" h="96592" w="23262">
                      <a:moveTo>
                        <a:pt x="0" y="0"/>
                      </a:moveTo>
                      <a:lnTo>
                        <a:pt x="18318" y="18318"/>
                      </a:lnTo>
                      <a:lnTo>
                        <a:pt x="18318" y="58471"/>
                      </a:lnTo>
                      <a:lnTo>
                        <a:pt x="10373" y="66417"/>
                      </a:lnTo>
                      <a:lnTo>
                        <a:pt x="10373" y="83703"/>
                      </a:lnTo>
                      <a:lnTo>
                        <a:pt x="23262" y="9659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1104" name="Google Shape;1104;p51"/>
              <p:cNvGrpSpPr/>
              <p:nvPr/>
            </p:nvGrpSpPr>
            <p:grpSpPr>
              <a:xfrm rot="10800000">
                <a:off x="8634578" y="861419"/>
                <a:ext cx="965258" cy="273510"/>
                <a:chOff x="-6675" y="2881558"/>
                <a:chExt cx="9140700" cy="2059567"/>
              </a:xfrm>
            </p:grpSpPr>
            <p:cxnSp>
              <p:nvCxnSpPr>
                <p:cNvPr id="1105" name="Google Shape;1105;p51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06" name="Google Shape;1106;p51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07" name="Google Shape;1107;p51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08" name="Google Shape;1108;p51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09" name="Google Shape;1109;p51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1110" name="Google Shape;1110;p51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69" name="Google Shape;69;p6"/>
          <p:cNvGrpSpPr/>
          <p:nvPr/>
        </p:nvGrpSpPr>
        <p:grpSpPr>
          <a:xfrm>
            <a:off x="16546" y="86979"/>
            <a:ext cx="9186506" cy="4999478"/>
            <a:chOff x="16546" y="86979"/>
            <a:chExt cx="9186506" cy="4999478"/>
          </a:xfrm>
        </p:grpSpPr>
        <p:grpSp>
          <p:nvGrpSpPr>
            <p:cNvPr id="70" name="Google Shape;70;p6"/>
            <p:cNvGrpSpPr/>
            <p:nvPr/>
          </p:nvGrpSpPr>
          <p:grpSpPr>
            <a:xfrm>
              <a:off x="8390667" y="86979"/>
              <a:ext cx="812385" cy="727017"/>
              <a:chOff x="995678" y="3460637"/>
              <a:chExt cx="502403" cy="449580"/>
            </a:xfrm>
          </p:grpSpPr>
          <p:sp>
            <p:nvSpPr>
              <p:cNvPr id="71" name="Google Shape;71;p6"/>
              <p:cNvSpPr/>
              <p:nvPr/>
            </p:nvSpPr>
            <p:spPr>
              <a:xfrm flipH="1">
                <a:off x="995678" y="3460637"/>
                <a:ext cx="502403" cy="449580"/>
              </a:xfrm>
              <a:custGeom>
                <a:rect b="b" l="l" r="r" t="t"/>
                <a:pathLst>
                  <a:path extrusionOk="0" h="5335" w="5962">
                    <a:moveTo>
                      <a:pt x="2982" y="0"/>
                    </a:moveTo>
                    <a:cubicBezTo>
                      <a:pt x="1843" y="0"/>
                      <a:pt x="783" y="734"/>
                      <a:pt x="428" y="1882"/>
                    </a:cubicBezTo>
                    <a:cubicBezTo>
                      <a:pt x="0" y="3292"/>
                      <a:pt x="784" y="4780"/>
                      <a:pt x="2193" y="5215"/>
                    </a:cubicBezTo>
                    <a:cubicBezTo>
                      <a:pt x="2455" y="5296"/>
                      <a:pt x="2720" y="5335"/>
                      <a:pt x="2980" y="5335"/>
                    </a:cubicBezTo>
                    <a:cubicBezTo>
                      <a:pt x="4120" y="5335"/>
                      <a:pt x="5172" y="4597"/>
                      <a:pt x="5526" y="3450"/>
                    </a:cubicBezTo>
                    <a:cubicBezTo>
                      <a:pt x="5961" y="2049"/>
                      <a:pt x="5170" y="552"/>
                      <a:pt x="3761" y="117"/>
                    </a:cubicBezTo>
                    <a:cubicBezTo>
                      <a:pt x="3502" y="38"/>
                      <a:pt x="3240" y="0"/>
                      <a:pt x="2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 flipH="1">
                <a:off x="1142472" y="3672570"/>
                <a:ext cx="231567" cy="150253"/>
              </a:xfrm>
              <a:custGeom>
                <a:rect b="b" l="l" r="r" t="t"/>
                <a:pathLst>
                  <a:path extrusionOk="0" h="1783" w="2748">
                    <a:moveTo>
                      <a:pt x="111" y="1"/>
                    </a:moveTo>
                    <a:cubicBezTo>
                      <a:pt x="1" y="349"/>
                      <a:pt x="40" y="721"/>
                      <a:pt x="206" y="1054"/>
                    </a:cubicBezTo>
                    <a:cubicBezTo>
                      <a:pt x="381" y="1378"/>
                      <a:pt x="674" y="1616"/>
                      <a:pt x="1022" y="1727"/>
                    </a:cubicBezTo>
                    <a:cubicBezTo>
                      <a:pt x="1157" y="1766"/>
                      <a:pt x="1291" y="1782"/>
                      <a:pt x="1426" y="1782"/>
                    </a:cubicBezTo>
                    <a:cubicBezTo>
                      <a:pt x="2019" y="1782"/>
                      <a:pt x="2566" y="1402"/>
                      <a:pt x="2748" y="808"/>
                    </a:cubicBezTo>
                    <a:lnTo>
                      <a:pt x="2518" y="737"/>
                    </a:lnTo>
                    <a:cubicBezTo>
                      <a:pt x="2364" y="1226"/>
                      <a:pt x="1917" y="1542"/>
                      <a:pt x="1433" y="1542"/>
                    </a:cubicBezTo>
                    <a:cubicBezTo>
                      <a:pt x="1321" y="1542"/>
                      <a:pt x="1206" y="1525"/>
                      <a:pt x="1093" y="1489"/>
                    </a:cubicBezTo>
                    <a:cubicBezTo>
                      <a:pt x="800" y="1402"/>
                      <a:pt x="563" y="1204"/>
                      <a:pt x="420" y="935"/>
                    </a:cubicBezTo>
                    <a:cubicBezTo>
                      <a:pt x="278" y="666"/>
                      <a:pt x="254" y="357"/>
                      <a:pt x="341" y="72"/>
                    </a:cubicBez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6"/>
              <p:cNvSpPr/>
              <p:nvPr/>
            </p:nvSpPr>
            <p:spPr>
              <a:xfrm flipH="1">
                <a:off x="1088373" y="3629425"/>
                <a:ext cx="106851" cy="62613"/>
              </a:xfrm>
              <a:custGeom>
                <a:rect b="b" l="l" r="r" t="t"/>
                <a:pathLst>
                  <a:path extrusionOk="0" h="743" w="1268">
                    <a:moveTo>
                      <a:pt x="566" y="1"/>
                    </a:moveTo>
                    <a:cubicBezTo>
                      <a:pt x="385" y="1"/>
                      <a:pt x="190" y="83"/>
                      <a:pt x="0" y="244"/>
                    </a:cubicBezTo>
                    <a:lnTo>
                      <a:pt x="151" y="426"/>
                    </a:lnTo>
                    <a:cubicBezTo>
                      <a:pt x="246" y="347"/>
                      <a:pt x="400" y="245"/>
                      <a:pt x="558" y="245"/>
                    </a:cubicBezTo>
                    <a:cubicBezTo>
                      <a:pt x="624" y="245"/>
                      <a:pt x="690" y="263"/>
                      <a:pt x="752" y="307"/>
                    </a:cubicBezTo>
                    <a:cubicBezTo>
                      <a:pt x="887" y="394"/>
                      <a:pt x="966" y="560"/>
                      <a:pt x="1037" y="742"/>
                    </a:cubicBezTo>
                    <a:lnTo>
                      <a:pt x="1267" y="647"/>
                    </a:lnTo>
                    <a:cubicBezTo>
                      <a:pt x="1180" y="442"/>
                      <a:pt x="1085" y="236"/>
                      <a:pt x="887" y="101"/>
                    </a:cubicBezTo>
                    <a:cubicBezTo>
                      <a:pt x="789" y="34"/>
                      <a:pt x="680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6"/>
              <p:cNvSpPr/>
              <p:nvPr/>
            </p:nvSpPr>
            <p:spPr>
              <a:xfrm flipH="1">
                <a:off x="1279238" y="3571027"/>
                <a:ext cx="56796" cy="66236"/>
              </a:xfrm>
              <a:custGeom>
                <a:rect b="b" l="l" r="r" t="t"/>
                <a:pathLst>
                  <a:path extrusionOk="0" h="786" w="674">
                    <a:moveTo>
                      <a:pt x="390" y="1"/>
                    </a:moveTo>
                    <a:cubicBezTo>
                      <a:pt x="257" y="1"/>
                      <a:pt x="119" y="126"/>
                      <a:pt x="64" y="311"/>
                    </a:cubicBezTo>
                    <a:cubicBezTo>
                      <a:pt x="1" y="517"/>
                      <a:pt x="64" y="731"/>
                      <a:pt x="215" y="778"/>
                    </a:cubicBezTo>
                    <a:cubicBezTo>
                      <a:pt x="233" y="783"/>
                      <a:pt x="252" y="785"/>
                      <a:pt x="271" y="785"/>
                    </a:cubicBezTo>
                    <a:cubicBezTo>
                      <a:pt x="406" y="785"/>
                      <a:pt x="548" y="665"/>
                      <a:pt x="610" y="477"/>
                    </a:cubicBezTo>
                    <a:cubicBezTo>
                      <a:pt x="674" y="264"/>
                      <a:pt x="603" y="58"/>
                      <a:pt x="452" y="10"/>
                    </a:cubicBezTo>
                    <a:cubicBezTo>
                      <a:pt x="432" y="4"/>
                      <a:pt x="411" y="1"/>
                      <a:pt x="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" name="Google Shape;75;p6"/>
            <p:cNvSpPr/>
            <p:nvPr/>
          </p:nvSpPr>
          <p:spPr>
            <a:xfrm flipH="1">
              <a:off x="8480120" y="1017726"/>
              <a:ext cx="354530" cy="318398"/>
            </a:xfrm>
            <a:custGeom>
              <a:rect b="b" l="l" r="r" t="t"/>
              <a:pathLst>
                <a:path extrusionOk="0" h="5263" w="586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 flipH="1" rot="-2700000">
              <a:off x="8632521" y="1486934"/>
              <a:ext cx="270932" cy="243330"/>
            </a:xfrm>
            <a:custGeom>
              <a:rect b="b" l="l" r="r" t="t"/>
              <a:pathLst>
                <a:path extrusionOk="0" h="5263" w="586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Google Shape;77;p6"/>
            <p:cNvGrpSpPr/>
            <p:nvPr/>
          </p:nvGrpSpPr>
          <p:grpSpPr>
            <a:xfrm>
              <a:off x="16546" y="4513750"/>
              <a:ext cx="572661" cy="572707"/>
              <a:chOff x="16546" y="4513750"/>
              <a:chExt cx="572661" cy="572707"/>
            </a:xfrm>
          </p:grpSpPr>
          <p:sp>
            <p:nvSpPr>
              <p:cNvPr id="78" name="Google Shape;78;p6"/>
              <p:cNvSpPr/>
              <p:nvPr/>
            </p:nvSpPr>
            <p:spPr>
              <a:xfrm>
                <a:off x="16546" y="4513750"/>
                <a:ext cx="572661" cy="572707"/>
              </a:xfrm>
              <a:custGeom>
                <a:rect b="b" l="l" r="r" t="t"/>
                <a:pathLst>
                  <a:path extrusionOk="0" h="12407" w="12406">
                    <a:moveTo>
                      <a:pt x="6207" y="1"/>
                    </a:moveTo>
                    <a:cubicBezTo>
                      <a:pt x="2779" y="1"/>
                      <a:pt x="0" y="2779"/>
                      <a:pt x="0" y="6207"/>
                    </a:cubicBezTo>
                    <a:cubicBezTo>
                      <a:pt x="0" y="9627"/>
                      <a:pt x="2779" y="12406"/>
                      <a:pt x="6207" y="12406"/>
                    </a:cubicBezTo>
                    <a:cubicBezTo>
                      <a:pt x="9635" y="12406"/>
                      <a:pt x="12406" y="9627"/>
                      <a:pt x="12406" y="6207"/>
                    </a:cubicBezTo>
                    <a:cubicBezTo>
                      <a:pt x="12406" y="2779"/>
                      <a:pt x="9635" y="1"/>
                      <a:pt x="6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58828" y="4608008"/>
                <a:ext cx="463169" cy="285223"/>
              </a:xfrm>
              <a:custGeom>
                <a:rect b="b" l="l" r="r" t="t"/>
                <a:pathLst>
                  <a:path extrusionOk="0" h="6179" w="10034">
                    <a:moveTo>
                      <a:pt x="4905" y="1"/>
                    </a:moveTo>
                    <a:cubicBezTo>
                      <a:pt x="4424" y="1"/>
                      <a:pt x="3940" y="173"/>
                      <a:pt x="3557" y="484"/>
                    </a:cubicBezTo>
                    <a:cubicBezTo>
                      <a:pt x="2924" y="991"/>
                      <a:pt x="2496" y="2178"/>
                      <a:pt x="2813" y="2986"/>
                    </a:cubicBezTo>
                    <a:cubicBezTo>
                      <a:pt x="2544" y="2830"/>
                      <a:pt x="2246" y="2759"/>
                      <a:pt x="1951" y="2759"/>
                    </a:cubicBezTo>
                    <a:cubicBezTo>
                      <a:pt x="1209" y="2759"/>
                      <a:pt x="483" y="3205"/>
                      <a:pt x="279" y="3872"/>
                    </a:cubicBezTo>
                    <a:cubicBezTo>
                      <a:pt x="0" y="4770"/>
                      <a:pt x="383" y="6179"/>
                      <a:pt x="1687" y="6179"/>
                    </a:cubicBezTo>
                    <a:cubicBezTo>
                      <a:pt x="1751" y="6179"/>
                      <a:pt x="1818" y="6175"/>
                      <a:pt x="1887" y="6168"/>
                    </a:cubicBezTo>
                    <a:cubicBezTo>
                      <a:pt x="2845" y="6073"/>
                      <a:pt x="9036" y="5218"/>
                      <a:pt x="9036" y="5218"/>
                    </a:cubicBezTo>
                    <a:cubicBezTo>
                      <a:pt x="9859" y="4783"/>
                      <a:pt x="10033" y="3358"/>
                      <a:pt x="9360" y="2645"/>
                    </a:cubicBezTo>
                    <a:cubicBezTo>
                      <a:pt x="9103" y="2371"/>
                      <a:pt x="8817" y="2257"/>
                      <a:pt x="8538" y="2257"/>
                    </a:cubicBezTo>
                    <a:cubicBezTo>
                      <a:pt x="7923" y="2257"/>
                      <a:pt x="7334" y="2807"/>
                      <a:pt x="7128" y="3405"/>
                    </a:cubicBezTo>
                    <a:cubicBezTo>
                      <a:pt x="7531" y="1569"/>
                      <a:pt x="6534" y="619"/>
                      <a:pt x="5813" y="231"/>
                    </a:cubicBezTo>
                    <a:cubicBezTo>
                      <a:pt x="5532" y="74"/>
                      <a:pt x="5219" y="1"/>
                      <a:pt x="49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0" name="Google Shape;80;p6"/>
          <p:cNvGrpSpPr/>
          <p:nvPr/>
        </p:nvGrpSpPr>
        <p:grpSpPr>
          <a:xfrm>
            <a:off x="-66900" y="-20050"/>
            <a:ext cx="9245075" cy="5223675"/>
            <a:chOff x="-66900" y="-20050"/>
            <a:chExt cx="9245075" cy="5223675"/>
          </a:xfrm>
        </p:grpSpPr>
        <p:cxnSp>
          <p:nvCxnSpPr>
            <p:cNvPr id="81" name="Google Shape;81;p6"/>
            <p:cNvCxnSpPr/>
            <p:nvPr/>
          </p:nvCxnSpPr>
          <p:spPr>
            <a:xfrm flipH="1">
              <a:off x="-66900" y="-20050"/>
              <a:ext cx="1195800" cy="1075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6"/>
            <p:cNvCxnSpPr/>
            <p:nvPr/>
          </p:nvCxnSpPr>
          <p:spPr>
            <a:xfrm flipH="1" rot="10800000">
              <a:off x="8503475" y="3446825"/>
              <a:ext cx="674700" cy="1756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2"/>
          <p:cNvSpPr txBox="1"/>
          <p:nvPr>
            <p:ph type="title"/>
          </p:nvPr>
        </p:nvSpPr>
        <p:spPr>
          <a:xfrm>
            <a:off x="1098475" y="834600"/>
            <a:ext cx="44481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3" name="Google Shape;1113;p52"/>
          <p:cNvSpPr txBox="1"/>
          <p:nvPr>
            <p:ph idx="1" type="subTitle"/>
          </p:nvPr>
        </p:nvSpPr>
        <p:spPr>
          <a:xfrm>
            <a:off x="1098425" y="18051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4" name="Google Shape;1114;p52"/>
          <p:cNvSpPr txBox="1"/>
          <p:nvPr/>
        </p:nvSpPr>
        <p:spPr>
          <a:xfrm>
            <a:off x="1098425" y="34595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hu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</a:t>
            </a:r>
            <a:r>
              <a:rPr lang="hu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This presentation template was created by </a:t>
            </a:r>
            <a:r>
              <a:rPr b="1" lang="hu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hu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includes icons by </a:t>
            </a:r>
            <a:r>
              <a:rPr b="1" lang="hu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hu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infographics &amp; images by </a:t>
            </a:r>
            <a:r>
              <a:rPr b="1" lang="hu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hu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15" name="Google Shape;1115;p52"/>
          <p:cNvSpPr/>
          <p:nvPr/>
        </p:nvSpPr>
        <p:spPr>
          <a:xfrm rot="5400000">
            <a:off x="8249111" y="175373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6" name="Google Shape;1116;p52"/>
          <p:cNvGrpSpPr/>
          <p:nvPr/>
        </p:nvGrpSpPr>
        <p:grpSpPr>
          <a:xfrm>
            <a:off x="-563925" y="0"/>
            <a:ext cx="7843827" cy="1111343"/>
            <a:chOff x="-563925" y="0"/>
            <a:chExt cx="7843827" cy="1111343"/>
          </a:xfrm>
        </p:grpSpPr>
        <p:grpSp>
          <p:nvGrpSpPr>
            <p:cNvPr id="1117" name="Google Shape;1117;p52"/>
            <p:cNvGrpSpPr/>
            <p:nvPr/>
          </p:nvGrpSpPr>
          <p:grpSpPr>
            <a:xfrm rot="5400000">
              <a:off x="6576232" y="-80607"/>
              <a:ext cx="247278" cy="1160062"/>
              <a:chOff x="1463894" y="1434556"/>
              <a:chExt cx="247278" cy="1160062"/>
            </a:xfrm>
          </p:grpSpPr>
          <p:sp>
            <p:nvSpPr>
              <p:cNvPr id="1118" name="Google Shape;1118;p52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52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0" name="Google Shape;1120;p52"/>
            <p:cNvGrpSpPr/>
            <p:nvPr/>
          </p:nvGrpSpPr>
          <p:grpSpPr>
            <a:xfrm>
              <a:off x="-563925" y="0"/>
              <a:ext cx="1111343" cy="1111343"/>
              <a:chOff x="8307725" y="278700"/>
              <a:chExt cx="1111343" cy="1111343"/>
            </a:xfrm>
          </p:grpSpPr>
          <p:sp>
            <p:nvSpPr>
              <p:cNvPr id="1121" name="Google Shape;1121;p52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52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4" name="Google Shape;1124;p5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1125" name="Google Shape;1125;p53"/>
            <p:cNvSpPr/>
            <p:nvPr/>
          </p:nvSpPr>
          <p:spPr>
            <a:xfrm flipH="1" rot="10800000">
              <a:off x="410803" y="2099252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3"/>
            <p:cNvSpPr/>
            <p:nvPr/>
          </p:nvSpPr>
          <p:spPr>
            <a:xfrm flipH="1" rot="10800000">
              <a:off x="247028" y="2390402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7" name="Google Shape;1127;p5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1128" name="Google Shape;1128;p5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5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0" name="Google Shape;1130;p5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1131" name="Google Shape;1131;p53"/>
            <p:cNvSpPr/>
            <p:nvPr/>
          </p:nvSpPr>
          <p:spPr>
            <a:xfrm flipH="1" rot="5400000">
              <a:off x="-365574" y="-1521350"/>
              <a:ext cx="1470082" cy="2332467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132" name="Google Shape;1132;p5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1133" name="Google Shape;1133;p5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5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5" name="Google Shape;1135;p53"/>
            <p:cNvSpPr/>
            <p:nvPr/>
          </p:nvSpPr>
          <p:spPr>
            <a:xfrm flipH="1" rot="-5400000">
              <a:off x="8788045" y="3598950"/>
              <a:ext cx="870400" cy="285077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136" name="Google Shape;1136;p53"/>
            <p:cNvGrpSpPr/>
            <p:nvPr/>
          </p:nvGrpSpPr>
          <p:grpSpPr>
            <a:xfrm flipH="1" rot="-5400000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1137" name="Google Shape;1137;p5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5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9" name="Google Shape;1139;p53"/>
            <p:cNvGrpSpPr/>
            <p:nvPr/>
          </p:nvGrpSpPr>
          <p:grpSpPr>
            <a:xfrm flipH="1" rot="5400000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1140" name="Google Shape;1140;p5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1" name="Google Shape;1141;p5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2" name="Google Shape;1142;p5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3" name="Google Shape;1143;p5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4" name="Google Shape;1144;p5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145" name="Google Shape;1145;p5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1146" name="Google Shape;1146;p53"/>
            <p:cNvSpPr/>
            <p:nvPr/>
          </p:nvSpPr>
          <p:spPr>
            <a:xfrm flipH="1" rot="10800000">
              <a:off x="248565" y="16583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8" name="Google Shape;1148;p5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0" name="Google Shape;1150;p5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1151" name="Google Shape;1151;p5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3" name="Google Shape;1153;p5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1154" name="Google Shape;1154;p5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5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6" name="Google Shape;1156;p5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1157" name="Google Shape;1157;p5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9" name="Google Shape;1159;p5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1160" name="Google Shape;1160;p5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1161" name="Google Shape;1161;p5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5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3" name="Google Shape;1163;p54"/>
            <p:cNvGrpSpPr/>
            <p:nvPr/>
          </p:nvGrpSpPr>
          <p:grpSpPr>
            <a:xfrm flipH="1" rot="5400000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1164" name="Google Shape;1164;p5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5" name="Google Shape;1165;p5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6" name="Google Shape;1166;p5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7" name="Google Shape;1167;p5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8" name="Google Shape;1168;p5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169" name="Google Shape;1169;p54"/>
            <p:cNvSpPr/>
            <p:nvPr/>
          </p:nvSpPr>
          <p:spPr>
            <a:xfrm>
              <a:off x="5746750" y="-5700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70" name="Google Shape;1170;p54"/>
            <p:cNvSpPr/>
            <p:nvPr/>
          </p:nvSpPr>
          <p:spPr>
            <a:xfrm>
              <a:off x="260200" y="3089575"/>
              <a:ext cx="476150" cy="2323075"/>
            </a:xfrm>
            <a:custGeom>
              <a:rect b="b" l="l" r="r" t="t"/>
              <a:pathLst>
                <a:path extrusionOk="0" h="92923" w="19046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171" name="Google Shape;1171;p5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7"/>
          <p:cNvGrpSpPr/>
          <p:nvPr/>
        </p:nvGrpSpPr>
        <p:grpSpPr>
          <a:xfrm>
            <a:off x="67417" y="194591"/>
            <a:ext cx="1084595" cy="4826329"/>
            <a:chOff x="67417" y="194591"/>
            <a:chExt cx="1084595" cy="4826329"/>
          </a:xfrm>
        </p:grpSpPr>
        <p:sp>
          <p:nvSpPr>
            <p:cNvPr id="85" name="Google Shape;85;p7"/>
            <p:cNvSpPr/>
            <p:nvPr/>
          </p:nvSpPr>
          <p:spPr>
            <a:xfrm flipH="1">
              <a:off x="274438" y="194591"/>
              <a:ext cx="398332" cy="344917"/>
            </a:xfrm>
            <a:custGeom>
              <a:rect b="b" l="l" r="r" t="t"/>
              <a:pathLst>
                <a:path extrusionOk="0" h="4093" w="4727">
                  <a:moveTo>
                    <a:pt x="1229" y="1"/>
                  </a:moveTo>
                  <a:cubicBezTo>
                    <a:pt x="776" y="1"/>
                    <a:pt x="351" y="274"/>
                    <a:pt x="167" y="690"/>
                  </a:cubicBezTo>
                  <a:cubicBezTo>
                    <a:pt x="0" y="1078"/>
                    <a:pt x="48" y="1490"/>
                    <a:pt x="246" y="1799"/>
                  </a:cubicBezTo>
                  <a:lnTo>
                    <a:pt x="1592" y="3952"/>
                  </a:lnTo>
                  <a:cubicBezTo>
                    <a:pt x="1648" y="4044"/>
                    <a:pt x="1743" y="4093"/>
                    <a:pt x="1842" y="4093"/>
                  </a:cubicBezTo>
                  <a:cubicBezTo>
                    <a:pt x="1897" y="4093"/>
                    <a:pt x="1953" y="4078"/>
                    <a:pt x="2003" y="4047"/>
                  </a:cubicBezTo>
                  <a:lnTo>
                    <a:pt x="4157" y="2701"/>
                  </a:lnTo>
                  <a:cubicBezTo>
                    <a:pt x="4465" y="2503"/>
                    <a:pt x="4687" y="2163"/>
                    <a:pt x="4711" y="1735"/>
                  </a:cubicBezTo>
                  <a:cubicBezTo>
                    <a:pt x="4727" y="1268"/>
                    <a:pt x="4450" y="825"/>
                    <a:pt x="4022" y="635"/>
                  </a:cubicBezTo>
                  <a:cubicBezTo>
                    <a:pt x="3903" y="583"/>
                    <a:pt x="3780" y="561"/>
                    <a:pt x="3658" y="561"/>
                  </a:cubicBezTo>
                  <a:cubicBezTo>
                    <a:pt x="3056" y="561"/>
                    <a:pt x="2470" y="1086"/>
                    <a:pt x="2470" y="1086"/>
                  </a:cubicBezTo>
                  <a:cubicBezTo>
                    <a:pt x="2470" y="1086"/>
                    <a:pt x="2035" y="25"/>
                    <a:pt x="1267" y="1"/>
                  </a:cubicBezTo>
                  <a:cubicBezTo>
                    <a:pt x="1254" y="1"/>
                    <a:pt x="1242" y="1"/>
                    <a:pt x="122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 flipH="1">
              <a:off x="895080" y="308437"/>
              <a:ext cx="256932" cy="231068"/>
            </a:xfrm>
            <a:custGeom>
              <a:rect b="b" l="l" r="r" t="t"/>
              <a:pathLst>
                <a:path extrusionOk="0" h="2742" w="3049">
                  <a:moveTo>
                    <a:pt x="2237" y="0"/>
                  </a:moveTo>
                  <a:cubicBezTo>
                    <a:pt x="2180" y="0"/>
                    <a:pt x="2123" y="7"/>
                    <a:pt x="2067" y="20"/>
                  </a:cubicBezTo>
                  <a:cubicBezTo>
                    <a:pt x="1576" y="139"/>
                    <a:pt x="1434" y="875"/>
                    <a:pt x="1434" y="875"/>
                  </a:cubicBezTo>
                  <a:cubicBezTo>
                    <a:pt x="1434" y="875"/>
                    <a:pt x="1092" y="671"/>
                    <a:pt x="747" y="671"/>
                  </a:cubicBezTo>
                  <a:cubicBezTo>
                    <a:pt x="616" y="671"/>
                    <a:pt x="486" y="700"/>
                    <a:pt x="373" y="780"/>
                  </a:cubicBezTo>
                  <a:cubicBezTo>
                    <a:pt x="120" y="954"/>
                    <a:pt x="1" y="1279"/>
                    <a:pt x="72" y="1580"/>
                  </a:cubicBezTo>
                  <a:cubicBezTo>
                    <a:pt x="135" y="1849"/>
                    <a:pt x="317" y="2047"/>
                    <a:pt x="547" y="2134"/>
                  </a:cubicBezTo>
                  <a:lnTo>
                    <a:pt x="2107" y="2728"/>
                  </a:lnTo>
                  <a:cubicBezTo>
                    <a:pt x="2131" y="2737"/>
                    <a:pt x="2156" y="2742"/>
                    <a:pt x="2180" y="2742"/>
                  </a:cubicBezTo>
                  <a:cubicBezTo>
                    <a:pt x="2258" y="2742"/>
                    <a:pt x="2330" y="2695"/>
                    <a:pt x="2360" y="2617"/>
                  </a:cubicBezTo>
                  <a:lnTo>
                    <a:pt x="2962" y="1057"/>
                  </a:lnTo>
                  <a:cubicBezTo>
                    <a:pt x="3049" y="828"/>
                    <a:pt x="3025" y="558"/>
                    <a:pt x="2867" y="329"/>
                  </a:cubicBezTo>
                  <a:cubicBezTo>
                    <a:pt x="2725" y="123"/>
                    <a:pt x="2484" y="0"/>
                    <a:pt x="2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" name="Google Shape;87;p7"/>
            <p:cNvGrpSpPr/>
            <p:nvPr/>
          </p:nvGrpSpPr>
          <p:grpSpPr>
            <a:xfrm>
              <a:off x="67417" y="4293904"/>
              <a:ext cx="812385" cy="727017"/>
              <a:chOff x="995678" y="3460637"/>
              <a:chExt cx="502403" cy="449580"/>
            </a:xfrm>
          </p:grpSpPr>
          <p:sp>
            <p:nvSpPr>
              <p:cNvPr id="88" name="Google Shape;88;p7"/>
              <p:cNvSpPr/>
              <p:nvPr/>
            </p:nvSpPr>
            <p:spPr>
              <a:xfrm flipH="1">
                <a:off x="995678" y="3460637"/>
                <a:ext cx="502403" cy="449580"/>
              </a:xfrm>
              <a:custGeom>
                <a:rect b="b" l="l" r="r" t="t"/>
                <a:pathLst>
                  <a:path extrusionOk="0" h="5335" w="5962">
                    <a:moveTo>
                      <a:pt x="2982" y="0"/>
                    </a:moveTo>
                    <a:cubicBezTo>
                      <a:pt x="1843" y="0"/>
                      <a:pt x="783" y="734"/>
                      <a:pt x="428" y="1882"/>
                    </a:cubicBezTo>
                    <a:cubicBezTo>
                      <a:pt x="0" y="3292"/>
                      <a:pt x="784" y="4780"/>
                      <a:pt x="2193" y="5215"/>
                    </a:cubicBezTo>
                    <a:cubicBezTo>
                      <a:pt x="2455" y="5296"/>
                      <a:pt x="2720" y="5335"/>
                      <a:pt x="2980" y="5335"/>
                    </a:cubicBezTo>
                    <a:cubicBezTo>
                      <a:pt x="4120" y="5335"/>
                      <a:pt x="5172" y="4597"/>
                      <a:pt x="5526" y="3450"/>
                    </a:cubicBezTo>
                    <a:cubicBezTo>
                      <a:pt x="5961" y="2049"/>
                      <a:pt x="5170" y="552"/>
                      <a:pt x="3761" y="117"/>
                    </a:cubicBezTo>
                    <a:cubicBezTo>
                      <a:pt x="3502" y="38"/>
                      <a:pt x="3240" y="0"/>
                      <a:pt x="2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7"/>
              <p:cNvSpPr/>
              <p:nvPr/>
            </p:nvSpPr>
            <p:spPr>
              <a:xfrm flipH="1">
                <a:off x="1142472" y="3672570"/>
                <a:ext cx="231567" cy="150253"/>
              </a:xfrm>
              <a:custGeom>
                <a:rect b="b" l="l" r="r" t="t"/>
                <a:pathLst>
                  <a:path extrusionOk="0" h="1783" w="2748">
                    <a:moveTo>
                      <a:pt x="111" y="1"/>
                    </a:moveTo>
                    <a:cubicBezTo>
                      <a:pt x="1" y="349"/>
                      <a:pt x="40" y="721"/>
                      <a:pt x="206" y="1054"/>
                    </a:cubicBezTo>
                    <a:cubicBezTo>
                      <a:pt x="381" y="1378"/>
                      <a:pt x="674" y="1616"/>
                      <a:pt x="1022" y="1727"/>
                    </a:cubicBezTo>
                    <a:cubicBezTo>
                      <a:pt x="1157" y="1766"/>
                      <a:pt x="1291" y="1782"/>
                      <a:pt x="1426" y="1782"/>
                    </a:cubicBezTo>
                    <a:cubicBezTo>
                      <a:pt x="2019" y="1782"/>
                      <a:pt x="2566" y="1402"/>
                      <a:pt x="2748" y="808"/>
                    </a:cubicBezTo>
                    <a:lnTo>
                      <a:pt x="2518" y="737"/>
                    </a:lnTo>
                    <a:cubicBezTo>
                      <a:pt x="2364" y="1226"/>
                      <a:pt x="1917" y="1542"/>
                      <a:pt x="1433" y="1542"/>
                    </a:cubicBezTo>
                    <a:cubicBezTo>
                      <a:pt x="1321" y="1542"/>
                      <a:pt x="1206" y="1525"/>
                      <a:pt x="1093" y="1489"/>
                    </a:cubicBezTo>
                    <a:cubicBezTo>
                      <a:pt x="800" y="1402"/>
                      <a:pt x="563" y="1204"/>
                      <a:pt x="420" y="935"/>
                    </a:cubicBezTo>
                    <a:cubicBezTo>
                      <a:pt x="278" y="666"/>
                      <a:pt x="254" y="357"/>
                      <a:pt x="341" y="72"/>
                    </a:cubicBez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 flipH="1">
                <a:off x="1088373" y="3629425"/>
                <a:ext cx="106851" cy="62613"/>
              </a:xfrm>
              <a:custGeom>
                <a:rect b="b" l="l" r="r" t="t"/>
                <a:pathLst>
                  <a:path extrusionOk="0" h="743" w="1268">
                    <a:moveTo>
                      <a:pt x="566" y="1"/>
                    </a:moveTo>
                    <a:cubicBezTo>
                      <a:pt x="385" y="1"/>
                      <a:pt x="190" y="83"/>
                      <a:pt x="0" y="244"/>
                    </a:cubicBezTo>
                    <a:lnTo>
                      <a:pt x="151" y="426"/>
                    </a:lnTo>
                    <a:cubicBezTo>
                      <a:pt x="246" y="347"/>
                      <a:pt x="400" y="245"/>
                      <a:pt x="558" y="245"/>
                    </a:cubicBezTo>
                    <a:cubicBezTo>
                      <a:pt x="624" y="245"/>
                      <a:pt x="690" y="263"/>
                      <a:pt x="752" y="307"/>
                    </a:cubicBezTo>
                    <a:cubicBezTo>
                      <a:pt x="887" y="394"/>
                      <a:pt x="966" y="560"/>
                      <a:pt x="1037" y="742"/>
                    </a:cubicBezTo>
                    <a:lnTo>
                      <a:pt x="1267" y="647"/>
                    </a:lnTo>
                    <a:cubicBezTo>
                      <a:pt x="1180" y="442"/>
                      <a:pt x="1085" y="236"/>
                      <a:pt x="887" y="101"/>
                    </a:cubicBezTo>
                    <a:cubicBezTo>
                      <a:pt x="789" y="34"/>
                      <a:pt x="680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 flipH="1">
                <a:off x="1279238" y="3571027"/>
                <a:ext cx="56796" cy="66236"/>
              </a:xfrm>
              <a:custGeom>
                <a:rect b="b" l="l" r="r" t="t"/>
                <a:pathLst>
                  <a:path extrusionOk="0" h="786" w="674">
                    <a:moveTo>
                      <a:pt x="390" y="1"/>
                    </a:moveTo>
                    <a:cubicBezTo>
                      <a:pt x="257" y="1"/>
                      <a:pt x="119" y="126"/>
                      <a:pt x="64" y="311"/>
                    </a:cubicBezTo>
                    <a:cubicBezTo>
                      <a:pt x="1" y="517"/>
                      <a:pt x="64" y="731"/>
                      <a:pt x="215" y="778"/>
                    </a:cubicBezTo>
                    <a:cubicBezTo>
                      <a:pt x="233" y="783"/>
                      <a:pt x="252" y="785"/>
                      <a:pt x="271" y="785"/>
                    </a:cubicBezTo>
                    <a:cubicBezTo>
                      <a:pt x="406" y="785"/>
                      <a:pt x="548" y="665"/>
                      <a:pt x="610" y="477"/>
                    </a:cubicBezTo>
                    <a:cubicBezTo>
                      <a:pt x="674" y="264"/>
                      <a:pt x="603" y="58"/>
                      <a:pt x="452" y="10"/>
                    </a:cubicBezTo>
                    <a:cubicBezTo>
                      <a:pt x="432" y="4"/>
                      <a:pt x="411" y="1"/>
                      <a:pt x="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2" name="Google Shape;92;p7"/>
          <p:cNvGrpSpPr/>
          <p:nvPr/>
        </p:nvGrpSpPr>
        <p:grpSpPr>
          <a:xfrm>
            <a:off x="-20650" y="-53450"/>
            <a:ext cx="9566125" cy="2912400"/>
            <a:chOff x="-20650" y="-53450"/>
            <a:chExt cx="9566125" cy="2912400"/>
          </a:xfrm>
        </p:grpSpPr>
        <p:cxnSp>
          <p:nvCxnSpPr>
            <p:cNvPr id="93" name="Google Shape;93;p7"/>
            <p:cNvCxnSpPr/>
            <p:nvPr/>
          </p:nvCxnSpPr>
          <p:spPr>
            <a:xfrm>
              <a:off x="7693875" y="-53450"/>
              <a:ext cx="1851600" cy="291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7"/>
            <p:cNvCxnSpPr/>
            <p:nvPr/>
          </p:nvCxnSpPr>
          <p:spPr>
            <a:xfrm flipH="1">
              <a:off x="-20650" y="-53450"/>
              <a:ext cx="1102800" cy="132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95" name="Google Shape;95;p7"/>
          <p:cNvSpPr txBox="1"/>
          <p:nvPr>
            <p:ph type="title"/>
          </p:nvPr>
        </p:nvSpPr>
        <p:spPr>
          <a:xfrm>
            <a:off x="713225" y="1136250"/>
            <a:ext cx="429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6" name="Google Shape;96;p7"/>
          <p:cNvSpPr txBox="1"/>
          <p:nvPr>
            <p:ph idx="1" type="subTitle"/>
          </p:nvPr>
        </p:nvSpPr>
        <p:spPr>
          <a:xfrm>
            <a:off x="713225" y="170895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97" name="Google Shape;97;p7"/>
          <p:cNvSpPr/>
          <p:nvPr>
            <p:ph idx="2" type="pic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8"/>
          <p:cNvGrpSpPr/>
          <p:nvPr/>
        </p:nvGrpSpPr>
        <p:grpSpPr>
          <a:xfrm>
            <a:off x="-66900" y="-20050"/>
            <a:ext cx="9280825" cy="1075500"/>
            <a:chOff x="-66900" y="-20050"/>
            <a:chExt cx="9280825" cy="1075500"/>
          </a:xfrm>
        </p:grpSpPr>
        <p:cxnSp>
          <p:nvCxnSpPr>
            <p:cNvPr id="100" name="Google Shape;100;p8"/>
            <p:cNvCxnSpPr/>
            <p:nvPr/>
          </p:nvCxnSpPr>
          <p:spPr>
            <a:xfrm flipH="1">
              <a:off x="-66900" y="-20050"/>
              <a:ext cx="1195800" cy="1075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8"/>
            <p:cNvCxnSpPr/>
            <p:nvPr/>
          </p:nvCxnSpPr>
          <p:spPr>
            <a:xfrm rot="10800000">
              <a:off x="6474025" y="50"/>
              <a:ext cx="2739900" cy="105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02" name="Google Shape;102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03" name="Google Shape;103;p8"/>
          <p:cNvGrpSpPr/>
          <p:nvPr/>
        </p:nvGrpSpPr>
        <p:grpSpPr>
          <a:xfrm flipH="1">
            <a:off x="187039" y="177836"/>
            <a:ext cx="9702543" cy="4787815"/>
            <a:chOff x="-752736" y="193699"/>
            <a:chExt cx="9702543" cy="4787815"/>
          </a:xfrm>
        </p:grpSpPr>
        <p:grpSp>
          <p:nvGrpSpPr>
            <p:cNvPr id="104" name="Google Shape;104;p8"/>
            <p:cNvGrpSpPr/>
            <p:nvPr/>
          </p:nvGrpSpPr>
          <p:grpSpPr>
            <a:xfrm>
              <a:off x="309148" y="202191"/>
              <a:ext cx="8506276" cy="4779323"/>
              <a:chOff x="309148" y="202191"/>
              <a:chExt cx="8506276" cy="4779323"/>
            </a:xfrm>
          </p:grpSpPr>
          <p:grpSp>
            <p:nvGrpSpPr>
              <p:cNvPr id="105" name="Google Shape;105;p8"/>
              <p:cNvGrpSpPr/>
              <p:nvPr/>
            </p:nvGrpSpPr>
            <p:grpSpPr>
              <a:xfrm>
                <a:off x="309148" y="4226472"/>
                <a:ext cx="808155" cy="755042"/>
                <a:chOff x="1169100" y="1853651"/>
                <a:chExt cx="581867" cy="543626"/>
              </a:xfrm>
            </p:grpSpPr>
            <p:sp>
              <p:nvSpPr>
                <p:cNvPr id="106" name="Google Shape;106;p8"/>
                <p:cNvSpPr/>
                <p:nvPr/>
              </p:nvSpPr>
              <p:spPr>
                <a:xfrm flipH="1">
                  <a:off x="1169100" y="1853651"/>
                  <a:ext cx="581867" cy="543626"/>
                </a:xfrm>
                <a:custGeom>
                  <a:rect b="b" l="l" r="r" t="t"/>
                  <a:pathLst>
                    <a:path extrusionOk="0" h="6451" w="6905">
                      <a:moveTo>
                        <a:pt x="3442" y="1"/>
                      </a:moveTo>
                      <a:cubicBezTo>
                        <a:pt x="1874" y="1"/>
                        <a:pt x="499" y="1148"/>
                        <a:pt x="262" y="2752"/>
                      </a:cubicBezTo>
                      <a:cubicBezTo>
                        <a:pt x="1" y="4517"/>
                        <a:pt x="1220" y="6156"/>
                        <a:pt x="2977" y="6417"/>
                      </a:cubicBezTo>
                      <a:cubicBezTo>
                        <a:pt x="3134" y="6440"/>
                        <a:pt x="3290" y="6451"/>
                        <a:pt x="3445" y="6451"/>
                      </a:cubicBezTo>
                      <a:cubicBezTo>
                        <a:pt x="5023" y="6451"/>
                        <a:pt x="6405" y="5302"/>
                        <a:pt x="6643" y="3694"/>
                      </a:cubicBezTo>
                      <a:cubicBezTo>
                        <a:pt x="6904" y="1928"/>
                        <a:pt x="5685" y="290"/>
                        <a:pt x="3919" y="36"/>
                      </a:cubicBezTo>
                      <a:cubicBezTo>
                        <a:pt x="3759" y="12"/>
                        <a:pt x="3599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8"/>
                <p:cNvSpPr/>
                <p:nvPr/>
              </p:nvSpPr>
              <p:spPr>
                <a:xfrm flipH="1">
                  <a:off x="1275867" y="1940868"/>
                  <a:ext cx="309009" cy="340619"/>
                </a:xfrm>
                <a:custGeom>
                  <a:rect b="b" l="l" r="r" t="t"/>
                  <a:pathLst>
                    <a:path extrusionOk="0" h="4042" w="3667">
                      <a:moveTo>
                        <a:pt x="1643" y="1"/>
                      </a:moveTo>
                      <a:cubicBezTo>
                        <a:pt x="1626" y="1"/>
                        <a:pt x="1609" y="3"/>
                        <a:pt x="1592" y="7"/>
                      </a:cubicBezTo>
                      <a:cubicBezTo>
                        <a:pt x="1442" y="46"/>
                        <a:pt x="1426" y="236"/>
                        <a:pt x="1339" y="363"/>
                      </a:cubicBezTo>
                      <a:cubicBezTo>
                        <a:pt x="1117" y="703"/>
                        <a:pt x="824" y="806"/>
                        <a:pt x="413" y="806"/>
                      </a:cubicBezTo>
                      <a:lnTo>
                        <a:pt x="1" y="3268"/>
                      </a:lnTo>
                      <a:lnTo>
                        <a:pt x="302" y="3316"/>
                      </a:lnTo>
                      <a:cubicBezTo>
                        <a:pt x="373" y="3332"/>
                        <a:pt x="547" y="3648"/>
                        <a:pt x="927" y="3712"/>
                      </a:cubicBezTo>
                      <a:lnTo>
                        <a:pt x="2875" y="4036"/>
                      </a:lnTo>
                      <a:cubicBezTo>
                        <a:pt x="2894" y="4040"/>
                        <a:pt x="2914" y="4041"/>
                        <a:pt x="2933" y="4041"/>
                      </a:cubicBezTo>
                      <a:cubicBezTo>
                        <a:pt x="3101" y="4041"/>
                        <a:pt x="3250" y="3921"/>
                        <a:pt x="3278" y="3743"/>
                      </a:cubicBezTo>
                      <a:cubicBezTo>
                        <a:pt x="3310" y="3553"/>
                        <a:pt x="3184" y="3371"/>
                        <a:pt x="2986" y="3340"/>
                      </a:cubicBezTo>
                      <a:lnTo>
                        <a:pt x="2986" y="3340"/>
                      </a:lnTo>
                      <a:cubicBezTo>
                        <a:pt x="3006" y="3343"/>
                        <a:pt x="3026" y="3345"/>
                        <a:pt x="3046" y="3345"/>
                      </a:cubicBezTo>
                      <a:cubicBezTo>
                        <a:pt x="3219" y="3345"/>
                        <a:pt x="3369" y="3224"/>
                        <a:pt x="3397" y="3047"/>
                      </a:cubicBezTo>
                      <a:cubicBezTo>
                        <a:pt x="3429" y="2857"/>
                        <a:pt x="3302" y="2675"/>
                        <a:pt x="3104" y="2643"/>
                      </a:cubicBezTo>
                      <a:lnTo>
                        <a:pt x="3104" y="2643"/>
                      </a:lnTo>
                      <a:cubicBezTo>
                        <a:pt x="3125" y="2646"/>
                        <a:pt x="3145" y="2648"/>
                        <a:pt x="3165" y="2648"/>
                      </a:cubicBezTo>
                      <a:cubicBezTo>
                        <a:pt x="3338" y="2648"/>
                        <a:pt x="3488" y="2528"/>
                        <a:pt x="3516" y="2350"/>
                      </a:cubicBezTo>
                      <a:cubicBezTo>
                        <a:pt x="3548" y="2160"/>
                        <a:pt x="3413" y="1978"/>
                        <a:pt x="3223" y="1946"/>
                      </a:cubicBezTo>
                      <a:lnTo>
                        <a:pt x="3223" y="1946"/>
                      </a:lnTo>
                      <a:cubicBezTo>
                        <a:pt x="3242" y="1949"/>
                        <a:pt x="3260" y="1951"/>
                        <a:pt x="3279" y="1951"/>
                      </a:cubicBezTo>
                      <a:cubicBezTo>
                        <a:pt x="3447" y="1951"/>
                        <a:pt x="3598" y="1825"/>
                        <a:pt x="3627" y="1653"/>
                      </a:cubicBezTo>
                      <a:cubicBezTo>
                        <a:pt x="3666" y="1463"/>
                        <a:pt x="3532" y="1281"/>
                        <a:pt x="3342" y="1250"/>
                      </a:cubicBezTo>
                      <a:lnTo>
                        <a:pt x="1751" y="981"/>
                      </a:lnTo>
                      <a:cubicBezTo>
                        <a:pt x="1830" y="830"/>
                        <a:pt x="1885" y="664"/>
                        <a:pt x="1909" y="498"/>
                      </a:cubicBezTo>
                      <a:cubicBezTo>
                        <a:pt x="1925" y="363"/>
                        <a:pt x="1925" y="221"/>
                        <a:pt x="1846" y="110"/>
                      </a:cubicBezTo>
                      <a:cubicBezTo>
                        <a:pt x="1800" y="44"/>
                        <a:pt x="1722" y="1"/>
                        <a:pt x="1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Google Shape;108;p8"/>
                <p:cNvSpPr/>
                <p:nvPr/>
              </p:nvSpPr>
              <p:spPr>
                <a:xfrm flipH="1">
                  <a:off x="1533389" y="1970446"/>
                  <a:ext cx="116795" cy="272361"/>
                </a:xfrm>
                <a:custGeom>
                  <a:rect b="b" l="l" r="r" t="t"/>
                  <a:pathLst>
                    <a:path extrusionOk="0" h="3232" w="1386">
                      <a:moveTo>
                        <a:pt x="771" y="1"/>
                      </a:moveTo>
                      <a:cubicBezTo>
                        <a:pt x="622" y="1"/>
                        <a:pt x="489" y="106"/>
                        <a:pt x="467" y="257"/>
                      </a:cubicBezTo>
                      <a:lnTo>
                        <a:pt x="32" y="2822"/>
                      </a:lnTo>
                      <a:cubicBezTo>
                        <a:pt x="0" y="2989"/>
                        <a:pt x="119" y="3147"/>
                        <a:pt x="285" y="3179"/>
                      </a:cubicBezTo>
                      <a:lnTo>
                        <a:pt x="570" y="3226"/>
                      </a:lnTo>
                      <a:cubicBezTo>
                        <a:pt x="588" y="3230"/>
                        <a:pt x="606" y="3231"/>
                        <a:pt x="624" y="3231"/>
                      </a:cubicBezTo>
                      <a:cubicBezTo>
                        <a:pt x="769" y="3231"/>
                        <a:pt x="897" y="3121"/>
                        <a:pt x="918" y="2973"/>
                      </a:cubicBezTo>
                      <a:lnTo>
                        <a:pt x="1354" y="408"/>
                      </a:lnTo>
                      <a:cubicBezTo>
                        <a:pt x="1386" y="242"/>
                        <a:pt x="1267" y="83"/>
                        <a:pt x="1101" y="60"/>
                      </a:cubicBezTo>
                      <a:lnTo>
                        <a:pt x="816" y="4"/>
                      </a:lnTo>
                      <a:cubicBezTo>
                        <a:pt x="800" y="2"/>
                        <a:pt x="785" y="1"/>
                        <a:pt x="7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9" name="Google Shape;109;p8"/>
              <p:cNvGrpSpPr/>
              <p:nvPr/>
            </p:nvGrpSpPr>
            <p:grpSpPr>
              <a:xfrm>
                <a:off x="8046146" y="202191"/>
                <a:ext cx="769278" cy="674581"/>
                <a:chOff x="1565409" y="2345016"/>
                <a:chExt cx="769278" cy="674581"/>
              </a:xfrm>
            </p:grpSpPr>
            <p:sp>
              <p:nvSpPr>
                <p:cNvPr id="110" name="Google Shape;110;p8"/>
                <p:cNvSpPr/>
                <p:nvPr/>
              </p:nvSpPr>
              <p:spPr>
                <a:xfrm flipH="1">
                  <a:off x="1565409" y="2345016"/>
                  <a:ext cx="769278" cy="674581"/>
                </a:xfrm>
                <a:custGeom>
                  <a:rect b="b" l="l" r="r" t="t"/>
                  <a:pathLst>
                    <a:path extrusionOk="0" h="8005" w="9129">
                      <a:moveTo>
                        <a:pt x="4559" y="0"/>
                      </a:moveTo>
                      <a:cubicBezTo>
                        <a:pt x="3977" y="0"/>
                        <a:pt x="3386" y="127"/>
                        <a:pt x="2827" y="396"/>
                      </a:cubicBezTo>
                      <a:cubicBezTo>
                        <a:pt x="840" y="1354"/>
                        <a:pt x="0" y="3745"/>
                        <a:pt x="958" y="5740"/>
                      </a:cubicBezTo>
                      <a:cubicBezTo>
                        <a:pt x="1647" y="7169"/>
                        <a:pt x="3078" y="8005"/>
                        <a:pt x="4566" y="8005"/>
                      </a:cubicBezTo>
                      <a:cubicBezTo>
                        <a:pt x="5147" y="8005"/>
                        <a:pt x="5736" y="7877"/>
                        <a:pt x="6294" y="7608"/>
                      </a:cubicBezTo>
                      <a:cubicBezTo>
                        <a:pt x="8289" y="6650"/>
                        <a:pt x="9129" y="4260"/>
                        <a:pt x="8171" y="2273"/>
                      </a:cubicBezTo>
                      <a:cubicBezTo>
                        <a:pt x="7481" y="837"/>
                        <a:pt x="6051" y="0"/>
                        <a:pt x="45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Google Shape;111;p8"/>
                <p:cNvSpPr/>
                <p:nvPr/>
              </p:nvSpPr>
              <p:spPr>
                <a:xfrm flipH="1">
                  <a:off x="1702850" y="2611218"/>
                  <a:ext cx="425719" cy="298906"/>
                </a:xfrm>
                <a:custGeom>
                  <a:rect b="b" l="l" r="r" t="t"/>
                  <a:pathLst>
                    <a:path extrusionOk="0" h="3547" w="5052">
                      <a:moveTo>
                        <a:pt x="4458" y="0"/>
                      </a:moveTo>
                      <a:lnTo>
                        <a:pt x="1" y="2146"/>
                      </a:lnTo>
                      <a:cubicBezTo>
                        <a:pt x="428" y="3029"/>
                        <a:pt x="1314" y="3547"/>
                        <a:pt x="2235" y="3547"/>
                      </a:cubicBezTo>
                      <a:cubicBezTo>
                        <a:pt x="2594" y="3547"/>
                        <a:pt x="2958" y="3468"/>
                        <a:pt x="3302" y="3301"/>
                      </a:cubicBezTo>
                      <a:cubicBezTo>
                        <a:pt x="4537" y="2708"/>
                        <a:pt x="5052" y="1227"/>
                        <a:pt x="44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" name="Google Shape;112;p8"/>
                <p:cNvSpPr/>
                <p:nvPr/>
              </p:nvSpPr>
              <p:spPr>
                <a:xfrm flipH="1">
                  <a:off x="1732175" y="2709305"/>
                  <a:ext cx="324346" cy="201658"/>
                </a:xfrm>
                <a:custGeom>
                  <a:rect b="b" l="l" r="r" t="t"/>
                  <a:pathLst>
                    <a:path extrusionOk="0" h="2393" w="3849">
                      <a:moveTo>
                        <a:pt x="3036" y="0"/>
                      </a:moveTo>
                      <a:cubicBezTo>
                        <a:pt x="2566" y="0"/>
                        <a:pt x="2066" y="109"/>
                        <a:pt x="1584" y="340"/>
                      </a:cubicBezTo>
                      <a:cubicBezTo>
                        <a:pt x="808" y="712"/>
                        <a:pt x="254" y="1322"/>
                        <a:pt x="1" y="1971"/>
                      </a:cubicBezTo>
                      <a:cubicBezTo>
                        <a:pt x="407" y="2245"/>
                        <a:pt x="887" y="2393"/>
                        <a:pt x="1378" y="2393"/>
                      </a:cubicBezTo>
                      <a:cubicBezTo>
                        <a:pt x="1739" y="2393"/>
                        <a:pt x="2106" y="2313"/>
                        <a:pt x="2455" y="2145"/>
                      </a:cubicBezTo>
                      <a:cubicBezTo>
                        <a:pt x="3270" y="1757"/>
                        <a:pt x="3777" y="966"/>
                        <a:pt x="3848" y="119"/>
                      </a:cubicBezTo>
                      <a:cubicBezTo>
                        <a:pt x="3596" y="41"/>
                        <a:pt x="3322" y="0"/>
                        <a:pt x="30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8"/>
                <p:cNvSpPr/>
                <p:nvPr/>
              </p:nvSpPr>
              <p:spPr>
                <a:xfrm flipH="1">
                  <a:off x="2040425" y="2545152"/>
                  <a:ext cx="222213" cy="214383"/>
                </a:xfrm>
                <a:custGeom>
                  <a:rect b="b" l="l" r="r" t="t"/>
                  <a:pathLst>
                    <a:path extrusionOk="0" h="2544" w="2637">
                      <a:moveTo>
                        <a:pt x="841" y="0"/>
                      </a:moveTo>
                      <a:cubicBezTo>
                        <a:pt x="750" y="0"/>
                        <a:pt x="665" y="75"/>
                        <a:pt x="665" y="183"/>
                      </a:cubicBezTo>
                      <a:lnTo>
                        <a:pt x="673" y="863"/>
                      </a:lnTo>
                      <a:lnTo>
                        <a:pt x="119" y="1251"/>
                      </a:lnTo>
                      <a:cubicBezTo>
                        <a:pt x="0" y="1338"/>
                        <a:pt x="24" y="1520"/>
                        <a:pt x="167" y="1568"/>
                      </a:cubicBezTo>
                      <a:lnTo>
                        <a:pt x="816" y="1766"/>
                      </a:lnTo>
                      <a:lnTo>
                        <a:pt x="1014" y="2415"/>
                      </a:lnTo>
                      <a:cubicBezTo>
                        <a:pt x="1041" y="2498"/>
                        <a:pt x="1115" y="2543"/>
                        <a:pt x="1188" y="2543"/>
                      </a:cubicBezTo>
                      <a:cubicBezTo>
                        <a:pt x="1241" y="2543"/>
                        <a:pt x="1294" y="2520"/>
                        <a:pt x="1330" y="2470"/>
                      </a:cubicBezTo>
                      <a:lnTo>
                        <a:pt x="1726" y="1916"/>
                      </a:lnTo>
                      <a:lnTo>
                        <a:pt x="2407" y="1924"/>
                      </a:lnTo>
                      <a:cubicBezTo>
                        <a:pt x="2550" y="1924"/>
                        <a:pt x="2637" y="1758"/>
                        <a:pt x="2550" y="1639"/>
                      </a:cubicBezTo>
                      <a:lnTo>
                        <a:pt x="2146" y="1093"/>
                      </a:lnTo>
                      <a:lnTo>
                        <a:pt x="2360" y="452"/>
                      </a:lnTo>
                      <a:cubicBezTo>
                        <a:pt x="2400" y="330"/>
                        <a:pt x="2314" y="220"/>
                        <a:pt x="2199" y="220"/>
                      </a:cubicBezTo>
                      <a:cubicBezTo>
                        <a:pt x="2179" y="220"/>
                        <a:pt x="2159" y="223"/>
                        <a:pt x="2138" y="230"/>
                      </a:cubicBezTo>
                      <a:lnTo>
                        <a:pt x="1497" y="444"/>
                      </a:lnTo>
                      <a:lnTo>
                        <a:pt x="950" y="40"/>
                      </a:lnTo>
                      <a:cubicBezTo>
                        <a:pt x="916" y="13"/>
                        <a:pt x="878" y="0"/>
                        <a:pt x="8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8"/>
                <p:cNvSpPr/>
                <p:nvPr/>
              </p:nvSpPr>
              <p:spPr>
                <a:xfrm flipH="1">
                  <a:off x="1752905" y="2401054"/>
                  <a:ext cx="222213" cy="214804"/>
                </a:xfrm>
                <a:custGeom>
                  <a:rect b="b" l="l" r="r" t="t"/>
                  <a:pathLst>
                    <a:path extrusionOk="0" h="2549" w="2637">
                      <a:moveTo>
                        <a:pt x="864" y="0"/>
                      </a:moveTo>
                      <a:cubicBezTo>
                        <a:pt x="773" y="0"/>
                        <a:pt x="689" y="73"/>
                        <a:pt x="689" y="175"/>
                      </a:cubicBezTo>
                      <a:lnTo>
                        <a:pt x="681" y="855"/>
                      </a:lnTo>
                      <a:lnTo>
                        <a:pt x="119" y="1243"/>
                      </a:lnTo>
                      <a:cubicBezTo>
                        <a:pt x="1" y="1323"/>
                        <a:pt x="24" y="1513"/>
                        <a:pt x="167" y="1552"/>
                      </a:cubicBezTo>
                      <a:lnTo>
                        <a:pt x="816" y="1766"/>
                      </a:lnTo>
                      <a:lnTo>
                        <a:pt x="1006" y="2423"/>
                      </a:lnTo>
                      <a:cubicBezTo>
                        <a:pt x="1029" y="2503"/>
                        <a:pt x="1103" y="2549"/>
                        <a:pt x="1177" y="2549"/>
                      </a:cubicBezTo>
                      <a:cubicBezTo>
                        <a:pt x="1228" y="2549"/>
                        <a:pt x="1279" y="2527"/>
                        <a:pt x="1315" y="2478"/>
                      </a:cubicBezTo>
                      <a:lnTo>
                        <a:pt x="1719" y="1924"/>
                      </a:lnTo>
                      <a:lnTo>
                        <a:pt x="2399" y="1948"/>
                      </a:lnTo>
                      <a:cubicBezTo>
                        <a:pt x="2550" y="1948"/>
                        <a:pt x="2637" y="1782"/>
                        <a:pt x="2550" y="1663"/>
                      </a:cubicBezTo>
                      <a:lnTo>
                        <a:pt x="2154" y="1117"/>
                      </a:lnTo>
                      <a:lnTo>
                        <a:pt x="2376" y="475"/>
                      </a:lnTo>
                      <a:cubicBezTo>
                        <a:pt x="2423" y="353"/>
                        <a:pt x="2330" y="236"/>
                        <a:pt x="2213" y="236"/>
                      </a:cubicBezTo>
                      <a:cubicBezTo>
                        <a:pt x="2194" y="236"/>
                        <a:pt x="2174" y="239"/>
                        <a:pt x="2154" y="246"/>
                      </a:cubicBezTo>
                      <a:lnTo>
                        <a:pt x="1513" y="452"/>
                      </a:lnTo>
                      <a:lnTo>
                        <a:pt x="974" y="40"/>
                      </a:lnTo>
                      <a:cubicBezTo>
                        <a:pt x="940" y="12"/>
                        <a:pt x="901" y="0"/>
                        <a:pt x="8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5" name="Google Shape;115;p8"/>
            <p:cNvGrpSpPr/>
            <p:nvPr/>
          </p:nvGrpSpPr>
          <p:grpSpPr>
            <a:xfrm>
              <a:off x="-752736" y="193699"/>
              <a:ext cx="1934328" cy="1789007"/>
              <a:chOff x="4113000" y="1745425"/>
              <a:chExt cx="1077500" cy="996550"/>
            </a:xfrm>
          </p:grpSpPr>
          <p:sp>
            <p:nvSpPr>
              <p:cNvPr id="116" name="Google Shape;116;p8"/>
              <p:cNvSpPr/>
              <p:nvPr/>
            </p:nvSpPr>
            <p:spPr>
              <a:xfrm>
                <a:off x="4119725" y="1787300"/>
                <a:ext cx="1064450" cy="954675"/>
              </a:xfrm>
              <a:custGeom>
                <a:rect b="b" l="l" r="r" t="t"/>
                <a:pathLst>
                  <a:path extrusionOk="0" h="38187" w="42578">
                    <a:moveTo>
                      <a:pt x="20250" y="0"/>
                    </a:moveTo>
                    <a:cubicBezTo>
                      <a:pt x="19440" y="0"/>
                      <a:pt x="18614" y="398"/>
                      <a:pt x="18233" y="1019"/>
                    </a:cubicBezTo>
                    <a:lnTo>
                      <a:pt x="9" y="29694"/>
                    </a:lnTo>
                    <a:cubicBezTo>
                      <a:pt x="9" y="29694"/>
                      <a:pt x="1" y="31174"/>
                      <a:pt x="9" y="31404"/>
                    </a:cubicBezTo>
                    <a:cubicBezTo>
                      <a:pt x="25" y="31934"/>
                      <a:pt x="420" y="32393"/>
                      <a:pt x="1093" y="32576"/>
                    </a:cubicBezTo>
                    <a:lnTo>
                      <a:pt x="21725" y="38109"/>
                    </a:lnTo>
                    <a:cubicBezTo>
                      <a:pt x="21917" y="38162"/>
                      <a:pt x="22118" y="38186"/>
                      <a:pt x="22319" y="38186"/>
                    </a:cubicBezTo>
                    <a:cubicBezTo>
                      <a:pt x="23127" y="38186"/>
                      <a:pt x="23949" y="37788"/>
                      <a:pt x="24329" y="37167"/>
                    </a:cubicBezTo>
                    <a:lnTo>
                      <a:pt x="42356" y="7487"/>
                    </a:lnTo>
                    <a:cubicBezTo>
                      <a:pt x="42522" y="7226"/>
                      <a:pt x="42578" y="6949"/>
                      <a:pt x="42554" y="6696"/>
                    </a:cubicBezTo>
                    <a:cubicBezTo>
                      <a:pt x="42490" y="6205"/>
                      <a:pt x="42562" y="5199"/>
                      <a:pt x="42562" y="5199"/>
                    </a:cubicBezTo>
                    <a:lnTo>
                      <a:pt x="20846" y="77"/>
                    </a:lnTo>
                    <a:cubicBezTo>
                      <a:pt x="20653" y="25"/>
                      <a:pt x="20452" y="0"/>
                      <a:pt x="20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>
                <a:off x="4113000" y="1745425"/>
                <a:ext cx="1077500" cy="954600"/>
              </a:xfrm>
              <a:custGeom>
                <a:rect b="b" l="l" r="r" t="t"/>
                <a:pathLst>
                  <a:path extrusionOk="0" h="38184" w="43100">
                    <a:moveTo>
                      <a:pt x="20526" y="0"/>
                    </a:moveTo>
                    <a:cubicBezTo>
                      <a:pt x="19714" y="0"/>
                      <a:pt x="18884" y="393"/>
                      <a:pt x="18502" y="1016"/>
                    </a:cubicBezTo>
                    <a:lnTo>
                      <a:pt x="476" y="30696"/>
                    </a:lnTo>
                    <a:cubicBezTo>
                      <a:pt x="1" y="31472"/>
                      <a:pt x="397" y="32319"/>
                      <a:pt x="1362" y="32572"/>
                    </a:cubicBezTo>
                    <a:lnTo>
                      <a:pt x="21994" y="38106"/>
                    </a:lnTo>
                    <a:cubicBezTo>
                      <a:pt x="22188" y="38159"/>
                      <a:pt x="22390" y="38184"/>
                      <a:pt x="22594" y="38184"/>
                    </a:cubicBezTo>
                    <a:cubicBezTo>
                      <a:pt x="23400" y="38184"/>
                      <a:pt x="24219" y="37790"/>
                      <a:pt x="24598" y="37164"/>
                    </a:cubicBezTo>
                    <a:lnTo>
                      <a:pt x="42625" y="7492"/>
                    </a:lnTo>
                    <a:cubicBezTo>
                      <a:pt x="43100" y="6708"/>
                      <a:pt x="42704" y="5869"/>
                      <a:pt x="41738" y="5608"/>
                    </a:cubicBezTo>
                    <a:lnTo>
                      <a:pt x="21115" y="74"/>
                    </a:lnTo>
                    <a:cubicBezTo>
                      <a:pt x="20924" y="24"/>
                      <a:pt x="20726" y="0"/>
                      <a:pt x="205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>
                <a:off x="4118350" y="1930925"/>
                <a:ext cx="1063250" cy="772300"/>
              </a:xfrm>
              <a:custGeom>
                <a:rect b="b" l="l" r="r" t="t"/>
                <a:pathLst>
                  <a:path extrusionOk="0" h="30892" w="42530">
                    <a:moveTo>
                      <a:pt x="42300" y="1"/>
                    </a:moveTo>
                    <a:lnTo>
                      <a:pt x="24273" y="29673"/>
                    </a:lnTo>
                    <a:cubicBezTo>
                      <a:pt x="23919" y="30261"/>
                      <a:pt x="23140" y="30632"/>
                      <a:pt x="22377" y="30632"/>
                    </a:cubicBezTo>
                    <a:cubicBezTo>
                      <a:pt x="22185" y="30632"/>
                      <a:pt x="21994" y="30609"/>
                      <a:pt x="21811" y="30559"/>
                    </a:cubicBezTo>
                    <a:lnTo>
                      <a:pt x="1188" y="25026"/>
                    </a:lnTo>
                    <a:cubicBezTo>
                      <a:pt x="721" y="24907"/>
                      <a:pt x="380" y="24630"/>
                      <a:pt x="246" y="24266"/>
                    </a:cubicBezTo>
                    <a:lnTo>
                      <a:pt x="0" y="24361"/>
                    </a:lnTo>
                    <a:cubicBezTo>
                      <a:pt x="159" y="24796"/>
                      <a:pt x="570" y="25136"/>
                      <a:pt x="1117" y="25287"/>
                    </a:cubicBezTo>
                    <a:lnTo>
                      <a:pt x="21740" y="30813"/>
                    </a:lnTo>
                    <a:cubicBezTo>
                      <a:pt x="21946" y="30868"/>
                      <a:pt x="22152" y="30892"/>
                      <a:pt x="22365" y="30892"/>
                    </a:cubicBezTo>
                    <a:cubicBezTo>
                      <a:pt x="23220" y="30892"/>
                      <a:pt x="24091" y="30472"/>
                      <a:pt x="24495" y="29815"/>
                    </a:cubicBezTo>
                    <a:lnTo>
                      <a:pt x="42530" y="135"/>
                    </a:lnTo>
                    <a:lnTo>
                      <a:pt x="423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>
                <a:off x="4167825" y="1785950"/>
                <a:ext cx="970025" cy="859175"/>
              </a:xfrm>
              <a:custGeom>
                <a:rect b="b" l="l" r="r" t="t"/>
                <a:pathLst>
                  <a:path extrusionOk="0" h="34367" w="38801">
                    <a:moveTo>
                      <a:pt x="18477" y="1"/>
                    </a:moveTo>
                    <a:cubicBezTo>
                      <a:pt x="17746" y="1"/>
                      <a:pt x="17001" y="356"/>
                      <a:pt x="16658" y="915"/>
                    </a:cubicBezTo>
                    <a:lnTo>
                      <a:pt x="428" y="27626"/>
                    </a:lnTo>
                    <a:cubicBezTo>
                      <a:pt x="1" y="28331"/>
                      <a:pt x="365" y="29091"/>
                      <a:pt x="1236" y="29320"/>
                    </a:cubicBezTo>
                    <a:lnTo>
                      <a:pt x="19793" y="34300"/>
                    </a:lnTo>
                    <a:cubicBezTo>
                      <a:pt x="19965" y="34345"/>
                      <a:pt x="20144" y="34367"/>
                      <a:pt x="20324" y="34367"/>
                    </a:cubicBezTo>
                    <a:cubicBezTo>
                      <a:pt x="21055" y="34367"/>
                      <a:pt x="21801" y="34012"/>
                      <a:pt x="22144" y="33453"/>
                    </a:cubicBezTo>
                    <a:lnTo>
                      <a:pt x="38374" y="6742"/>
                    </a:lnTo>
                    <a:cubicBezTo>
                      <a:pt x="38801" y="6037"/>
                      <a:pt x="38437" y="5285"/>
                      <a:pt x="37566" y="5048"/>
                    </a:cubicBezTo>
                    <a:lnTo>
                      <a:pt x="33251" y="3892"/>
                    </a:lnTo>
                    <a:lnTo>
                      <a:pt x="32713" y="4770"/>
                    </a:lnTo>
                    <a:cubicBezTo>
                      <a:pt x="32536" y="5061"/>
                      <a:pt x="32157" y="5241"/>
                      <a:pt x="31781" y="5241"/>
                    </a:cubicBezTo>
                    <a:cubicBezTo>
                      <a:pt x="31687" y="5241"/>
                      <a:pt x="31592" y="5230"/>
                      <a:pt x="31502" y="5206"/>
                    </a:cubicBezTo>
                    <a:lnTo>
                      <a:pt x="21946" y="2649"/>
                    </a:lnTo>
                    <a:cubicBezTo>
                      <a:pt x="21503" y="2522"/>
                      <a:pt x="21313" y="2134"/>
                      <a:pt x="21534" y="1778"/>
                    </a:cubicBezTo>
                    <a:lnTo>
                      <a:pt x="22073" y="891"/>
                    </a:lnTo>
                    <a:lnTo>
                      <a:pt x="19009" y="68"/>
                    </a:lnTo>
                    <a:cubicBezTo>
                      <a:pt x="18837" y="22"/>
                      <a:pt x="18657" y="1"/>
                      <a:pt x="18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>
                <a:off x="4459175" y="1890775"/>
                <a:ext cx="579325" cy="365925"/>
              </a:xfrm>
              <a:custGeom>
                <a:rect b="b" l="l" r="r" t="t"/>
                <a:pathLst>
                  <a:path extrusionOk="0" h="14637" w="23173">
                    <a:moveTo>
                      <a:pt x="6823" y="0"/>
                    </a:moveTo>
                    <a:cubicBezTo>
                      <a:pt x="6293" y="0"/>
                      <a:pt x="5787" y="276"/>
                      <a:pt x="5502" y="744"/>
                    </a:cubicBezTo>
                    <a:lnTo>
                      <a:pt x="277" y="9349"/>
                    </a:lnTo>
                    <a:cubicBezTo>
                      <a:pt x="0" y="9793"/>
                      <a:pt x="238" y="10370"/>
                      <a:pt x="736" y="10505"/>
                    </a:cubicBezTo>
                    <a:lnTo>
                      <a:pt x="15945" y="14582"/>
                    </a:lnTo>
                    <a:cubicBezTo>
                      <a:pt x="16079" y="14619"/>
                      <a:pt x="16215" y="14637"/>
                      <a:pt x="16350" y="14637"/>
                    </a:cubicBezTo>
                    <a:cubicBezTo>
                      <a:pt x="16880" y="14637"/>
                      <a:pt x="17386" y="14361"/>
                      <a:pt x="17671" y="13893"/>
                    </a:cubicBezTo>
                    <a:lnTo>
                      <a:pt x="22904" y="5288"/>
                    </a:lnTo>
                    <a:cubicBezTo>
                      <a:pt x="23173" y="4845"/>
                      <a:pt x="22935" y="4267"/>
                      <a:pt x="22436" y="4132"/>
                    </a:cubicBezTo>
                    <a:lnTo>
                      <a:pt x="7228" y="55"/>
                    </a:lnTo>
                    <a:cubicBezTo>
                      <a:pt x="7094" y="18"/>
                      <a:pt x="6958" y="0"/>
                      <a:pt x="68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>
                <a:off x="4384350" y="2207625"/>
                <a:ext cx="445350" cy="153400"/>
              </a:xfrm>
              <a:custGeom>
                <a:rect b="b" l="l" r="r" t="t"/>
                <a:pathLst>
                  <a:path extrusionOk="0" h="6136" w="17814">
                    <a:moveTo>
                      <a:pt x="816" y="0"/>
                    </a:moveTo>
                    <a:lnTo>
                      <a:pt x="1" y="1346"/>
                    </a:lnTo>
                    <a:lnTo>
                      <a:pt x="16998" y="6136"/>
                    </a:lnTo>
                    <a:lnTo>
                      <a:pt x="17814" y="479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>
                <a:off x="4344375" y="2272525"/>
                <a:ext cx="445350" cy="153425"/>
              </a:xfrm>
              <a:custGeom>
                <a:rect b="b" l="l" r="r" t="t"/>
                <a:pathLst>
                  <a:path extrusionOk="0" h="6137" w="17814">
                    <a:moveTo>
                      <a:pt x="816" y="1"/>
                    </a:moveTo>
                    <a:lnTo>
                      <a:pt x="0" y="1347"/>
                    </a:lnTo>
                    <a:lnTo>
                      <a:pt x="16998" y="6136"/>
                    </a:lnTo>
                    <a:lnTo>
                      <a:pt x="17813" y="4799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>
                <a:off x="4304400" y="2337450"/>
                <a:ext cx="445350" cy="153425"/>
              </a:xfrm>
              <a:custGeom>
                <a:rect b="b" l="l" r="r" t="t"/>
                <a:pathLst>
                  <a:path extrusionOk="0" h="6137" w="17814">
                    <a:moveTo>
                      <a:pt x="816" y="1"/>
                    </a:moveTo>
                    <a:lnTo>
                      <a:pt x="0" y="1347"/>
                    </a:lnTo>
                    <a:lnTo>
                      <a:pt x="16998" y="6136"/>
                    </a:lnTo>
                    <a:lnTo>
                      <a:pt x="17813" y="4798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>
                <a:off x="4264425" y="2402375"/>
                <a:ext cx="445125" cy="153400"/>
              </a:xfrm>
              <a:custGeom>
                <a:rect b="b" l="l" r="r" t="t"/>
                <a:pathLst>
                  <a:path extrusionOk="0" h="6136" w="17805">
                    <a:moveTo>
                      <a:pt x="815" y="0"/>
                    </a:moveTo>
                    <a:lnTo>
                      <a:pt x="0" y="1346"/>
                    </a:lnTo>
                    <a:lnTo>
                      <a:pt x="16997" y="6136"/>
                    </a:lnTo>
                    <a:lnTo>
                      <a:pt x="17805" y="4798"/>
                    </a:lnTo>
                    <a:lnTo>
                      <a:pt x="8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8"/>
            <p:cNvGrpSpPr/>
            <p:nvPr/>
          </p:nvGrpSpPr>
          <p:grpSpPr>
            <a:xfrm>
              <a:off x="8480120" y="3836104"/>
              <a:ext cx="469686" cy="917745"/>
              <a:chOff x="8480120" y="1379404"/>
              <a:chExt cx="469686" cy="917745"/>
            </a:xfrm>
          </p:grpSpPr>
          <p:sp>
            <p:nvSpPr>
              <p:cNvPr id="126" name="Google Shape;126;p8"/>
              <p:cNvSpPr/>
              <p:nvPr/>
            </p:nvSpPr>
            <p:spPr>
              <a:xfrm flipH="1">
                <a:off x="8480120" y="1978751"/>
                <a:ext cx="354530" cy="318398"/>
              </a:xfrm>
              <a:custGeom>
                <a:rect b="b" l="l" r="r" t="t"/>
                <a:pathLst>
                  <a:path extrusionOk="0" h="5263" w="5860">
                    <a:moveTo>
                      <a:pt x="4306" y="1"/>
                    </a:moveTo>
                    <a:cubicBezTo>
                      <a:pt x="4198" y="1"/>
                      <a:pt x="4089" y="13"/>
                      <a:pt x="3983" y="38"/>
                    </a:cubicBezTo>
                    <a:cubicBezTo>
                      <a:pt x="3033" y="252"/>
                      <a:pt x="2756" y="1677"/>
                      <a:pt x="2756" y="1677"/>
                    </a:cubicBezTo>
                    <a:cubicBezTo>
                      <a:pt x="2756" y="1677"/>
                      <a:pt x="2101" y="1285"/>
                      <a:pt x="1439" y="1285"/>
                    </a:cubicBezTo>
                    <a:cubicBezTo>
                      <a:pt x="1189" y="1285"/>
                      <a:pt x="938" y="1340"/>
                      <a:pt x="721" y="1495"/>
                    </a:cubicBezTo>
                    <a:cubicBezTo>
                      <a:pt x="238" y="1835"/>
                      <a:pt x="1" y="2453"/>
                      <a:pt x="135" y="3030"/>
                    </a:cubicBezTo>
                    <a:cubicBezTo>
                      <a:pt x="254" y="3545"/>
                      <a:pt x="618" y="3925"/>
                      <a:pt x="1054" y="4091"/>
                    </a:cubicBezTo>
                    <a:lnTo>
                      <a:pt x="4054" y="5239"/>
                    </a:lnTo>
                    <a:cubicBezTo>
                      <a:pt x="4098" y="5255"/>
                      <a:pt x="4143" y="5263"/>
                      <a:pt x="4188" y="5263"/>
                    </a:cubicBezTo>
                    <a:cubicBezTo>
                      <a:pt x="4341" y="5263"/>
                      <a:pt x="4483" y="5171"/>
                      <a:pt x="4545" y="5018"/>
                    </a:cubicBezTo>
                    <a:lnTo>
                      <a:pt x="5693" y="2017"/>
                    </a:lnTo>
                    <a:cubicBezTo>
                      <a:pt x="5859" y="1582"/>
                      <a:pt x="5820" y="1059"/>
                      <a:pt x="5511" y="624"/>
                    </a:cubicBezTo>
                    <a:cubicBezTo>
                      <a:pt x="5240" y="231"/>
                      <a:pt x="4776" y="1"/>
                      <a:pt x="4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8"/>
              <p:cNvSpPr/>
              <p:nvPr/>
            </p:nvSpPr>
            <p:spPr>
              <a:xfrm flipH="1" rot="-2700000">
                <a:off x="8632521" y="1439559"/>
                <a:ext cx="270932" cy="243330"/>
              </a:xfrm>
              <a:custGeom>
                <a:rect b="b" l="l" r="r" t="t"/>
                <a:pathLst>
                  <a:path extrusionOk="0" h="5263" w="5860">
                    <a:moveTo>
                      <a:pt x="4306" y="1"/>
                    </a:moveTo>
                    <a:cubicBezTo>
                      <a:pt x="4198" y="1"/>
                      <a:pt x="4089" y="13"/>
                      <a:pt x="3983" y="38"/>
                    </a:cubicBezTo>
                    <a:cubicBezTo>
                      <a:pt x="3033" y="252"/>
                      <a:pt x="2756" y="1677"/>
                      <a:pt x="2756" y="1677"/>
                    </a:cubicBezTo>
                    <a:cubicBezTo>
                      <a:pt x="2756" y="1677"/>
                      <a:pt x="2101" y="1285"/>
                      <a:pt x="1439" y="1285"/>
                    </a:cubicBezTo>
                    <a:cubicBezTo>
                      <a:pt x="1189" y="1285"/>
                      <a:pt x="938" y="1340"/>
                      <a:pt x="721" y="1495"/>
                    </a:cubicBezTo>
                    <a:cubicBezTo>
                      <a:pt x="238" y="1835"/>
                      <a:pt x="1" y="2453"/>
                      <a:pt x="135" y="3030"/>
                    </a:cubicBezTo>
                    <a:cubicBezTo>
                      <a:pt x="254" y="3545"/>
                      <a:pt x="618" y="3925"/>
                      <a:pt x="1054" y="4091"/>
                    </a:cubicBezTo>
                    <a:lnTo>
                      <a:pt x="4054" y="5239"/>
                    </a:lnTo>
                    <a:cubicBezTo>
                      <a:pt x="4098" y="5255"/>
                      <a:pt x="4143" y="5263"/>
                      <a:pt x="4188" y="5263"/>
                    </a:cubicBezTo>
                    <a:cubicBezTo>
                      <a:pt x="4341" y="5263"/>
                      <a:pt x="4483" y="5171"/>
                      <a:pt x="4545" y="5018"/>
                    </a:cubicBezTo>
                    <a:lnTo>
                      <a:pt x="5693" y="2017"/>
                    </a:lnTo>
                    <a:cubicBezTo>
                      <a:pt x="5859" y="1582"/>
                      <a:pt x="5820" y="1059"/>
                      <a:pt x="5511" y="624"/>
                    </a:cubicBezTo>
                    <a:cubicBezTo>
                      <a:pt x="5240" y="231"/>
                      <a:pt x="4776" y="1"/>
                      <a:pt x="4306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9"/>
          <p:cNvGrpSpPr/>
          <p:nvPr/>
        </p:nvGrpSpPr>
        <p:grpSpPr>
          <a:xfrm>
            <a:off x="-206925" y="-40075"/>
            <a:ext cx="9465225" cy="5243725"/>
            <a:chOff x="-206925" y="-40075"/>
            <a:chExt cx="9465225" cy="5243725"/>
          </a:xfrm>
        </p:grpSpPr>
        <p:cxnSp>
          <p:nvCxnSpPr>
            <p:cNvPr id="130" name="Google Shape;130;p9"/>
            <p:cNvCxnSpPr/>
            <p:nvPr/>
          </p:nvCxnSpPr>
          <p:spPr>
            <a:xfrm flipH="1">
              <a:off x="8283000" y="2170950"/>
              <a:ext cx="975300" cy="3032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9"/>
            <p:cNvCxnSpPr/>
            <p:nvPr/>
          </p:nvCxnSpPr>
          <p:spPr>
            <a:xfrm flipH="1">
              <a:off x="-206925" y="-40075"/>
              <a:ext cx="1242300" cy="1436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32" name="Google Shape;132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33" name="Google Shape;133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34" name="Google Shape;134;p9"/>
          <p:cNvGrpSpPr/>
          <p:nvPr/>
        </p:nvGrpSpPr>
        <p:grpSpPr>
          <a:xfrm>
            <a:off x="3" y="63630"/>
            <a:ext cx="8964525" cy="5079877"/>
            <a:chOff x="3" y="63630"/>
            <a:chExt cx="8964525" cy="5079877"/>
          </a:xfrm>
        </p:grpSpPr>
        <p:grpSp>
          <p:nvGrpSpPr>
            <p:cNvPr id="135" name="Google Shape;135;p9"/>
            <p:cNvGrpSpPr/>
            <p:nvPr/>
          </p:nvGrpSpPr>
          <p:grpSpPr>
            <a:xfrm rot="-1286636">
              <a:off x="96689" y="4351633"/>
              <a:ext cx="769298" cy="674599"/>
              <a:chOff x="1565409" y="2345016"/>
              <a:chExt cx="769278" cy="674581"/>
            </a:xfrm>
          </p:grpSpPr>
          <p:sp>
            <p:nvSpPr>
              <p:cNvPr id="136" name="Google Shape;136;p9"/>
              <p:cNvSpPr/>
              <p:nvPr/>
            </p:nvSpPr>
            <p:spPr>
              <a:xfrm flipH="1">
                <a:off x="1565409" y="2345016"/>
                <a:ext cx="769278" cy="674581"/>
              </a:xfrm>
              <a:custGeom>
                <a:rect b="b" l="l" r="r" t="t"/>
                <a:pathLst>
                  <a:path extrusionOk="0" h="8005" w="9129">
                    <a:moveTo>
                      <a:pt x="4559" y="0"/>
                    </a:moveTo>
                    <a:cubicBezTo>
                      <a:pt x="3977" y="0"/>
                      <a:pt x="3386" y="127"/>
                      <a:pt x="2827" y="396"/>
                    </a:cubicBezTo>
                    <a:cubicBezTo>
                      <a:pt x="840" y="1354"/>
                      <a:pt x="0" y="3745"/>
                      <a:pt x="958" y="5740"/>
                    </a:cubicBezTo>
                    <a:cubicBezTo>
                      <a:pt x="1647" y="7169"/>
                      <a:pt x="3078" y="8005"/>
                      <a:pt x="4566" y="8005"/>
                    </a:cubicBezTo>
                    <a:cubicBezTo>
                      <a:pt x="5147" y="8005"/>
                      <a:pt x="5736" y="7877"/>
                      <a:pt x="6294" y="7608"/>
                    </a:cubicBezTo>
                    <a:cubicBezTo>
                      <a:pt x="8289" y="6650"/>
                      <a:pt x="9129" y="4260"/>
                      <a:pt x="8171" y="2273"/>
                    </a:cubicBezTo>
                    <a:cubicBezTo>
                      <a:pt x="7481" y="837"/>
                      <a:pt x="6051" y="0"/>
                      <a:pt x="4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 flipH="1">
                <a:off x="1702850" y="2611218"/>
                <a:ext cx="425719" cy="298906"/>
              </a:xfrm>
              <a:custGeom>
                <a:rect b="b" l="l" r="r" t="t"/>
                <a:pathLst>
                  <a:path extrusionOk="0" h="3547" w="5052">
                    <a:moveTo>
                      <a:pt x="4458" y="0"/>
                    </a:moveTo>
                    <a:lnTo>
                      <a:pt x="1" y="2146"/>
                    </a:lnTo>
                    <a:cubicBezTo>
                      <a:pt x="428" y="3029"/>
                      <a:pt x="1314" y="3547"/>
                      <a:pt x="2235" y="3547"/>
                    </a:cubicBezTo>
                    <a:cubicBezTo>
                      <a:pt x="2594" y="3547"/>
                      <a:pt x="2958" y="3468"/>
                      <a:pt x="3302" y="3301"/>
                    </a:cubicBezTo>
                    <a:cubicBezTo>
                      <a:pt x="4537" y="2708"/>
                      <a:pt x="5052" y="1227"/>
                      <a:pt x="44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 flipH="1">
                <a:off x="1732175" y="2709305"/>
                <a:ext cx="324346" cy="201658"/>
              </a:xfrm>
              <a:custGeom>
                <a:rect b="b" l="l" r="r" t="t"/>
                <a:pathLst>
                  <a:path extrusionOk="0" h="2393" w="3849">
                    <a:moveTo>
                      <a:pt x="3036" y="0"/>
                    </a:moveTo>
                    <a:cubicBezTo>
                      <a:pt x="2566" y="0"/>
                      <a:pt x="2066" y="109"/>
                      <a:pt x="1584" y="340"/>
                    </a:cubicBezTo>
                    <a:cubicBezTo>
                      <a:pt x="808" y="712"/>
                      <a:pt x="254" y="1322"/>
                      <a:pt x="1" y="1971"/>
                    </a:cubicBezTo>
                    <a:cubicBezTo>
                      <a:pt x="407" y="2245"/>
                      <a:pt x="887" y="2393"/>
                      <a:pt x="1378" y="2393"/>
                    </a:cubicBezTo>
                    <a:cubicBezTo>
                      <a:pt x="1739" y="2393"/>
                      <a:pt x="2106" y="2313"/>
                      <a:pt x="2455" y="2145"/>
                    </a:cubicBezTo>
                    <a:cubicBezTo>
                      <a:pt x="3270" y="1757"/>
                      <a:pt x="3777" y="966"/>
                      <a:pt x="3848" y="119"/>
                    </a:cubicBezTo>
                    <a:cubicBezTo>
                      <a:pt x="3596" y="41"/>
                      <a:pt x="3322" y="0"/>
                      <a:pt x="30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 flipH="1">
                <a:off x="2040425" y="2545152"/>
                <a:ext cx="222213" cy="214383"/>
              </a:xfrm>
              <a:custGeom>
                <a:rect b="b" l="l" r="r" t="t"/>
                <a:pathLst>
                  <a:path extrusionOk="0" h="2544" w="2637">
                    <a:moveTo>
                      <a:pt x="841" y="0"/>
                    </a:moveTo>
                    <a:cubicBezTo>
                      <a:pt x="750" y="0"/>
                      <a:pt x="665" y="75"/>
                      <a:pt x="665" y="183"/>
                    </a:cubicBezTo>
                    <a:lnTo>
                      <a:pt x="673" y="863"/>
                    </a:lnTo>
                    <a:lnTo>
                      <a:pt x="119" y="1251"/>
                    </a:lnTo>
                    <a:cubicBezTo>
                      <a:pt x="0" y="1338"/>
                      <a:pt x="24" y="1520"/>
                      <a:pt x="167" y="1568"/>
                    </a:cubicBezTo>
                    <a:lnTo>
                      <a:pt x="816" y="1766"/>
                    </a:lnTo>
                    <a:lnTo>
                      <a:pt x="1014" y="2415"/>
                    </a:lnTo>
                    <a:cubicBezTo>
                      <a:pt x="1041" y="2498"/>
                      <a:pt x="1115" y="2543"/>
                      <a:pt x="1188" y="2543"/>
                    </a:cubicBezTo>
                    <a:cubicBezTo>
                      <a:pt x="1241" y="2543"/>
                      <a:pt x="1294" y="2520"/>
                      <a:pt x="1330" y="2470"/>
                    </a:cubicBezTo>
                    <a:lnTo>
                      <a:pt x="1726" y="1916"/>
                    </a:lnTo>
                    <a:lnTo>
                      <a:pt x="2407" y="1924"/>
                    </a:lnTo>
                    <a:cubicBezTo>
                      <a:pt x="2550" y="1924"/>
                      <a:pt x="2637" y="1758"/>
                      <a:pt x="2550" y="1639"/>
                    </a:cubicBezTo>
                    <a:lnTo>
                      <a:pt x="2146" y="1093"/>
                    </a:lnTo>
                    <a:lnTo>
                      <a:pt x="2360" y="452"/>
                    </a:lnTo>
                    <a:cubicBezTo>
                      <a:pt x="2400" y="330"/>
                      <a:pt x="2314" y="220"/>
                      <a:pt x="2199" y="220"/>
                    </a:cubicBezTo>
                    <a:cubicBezTo>
                      <a:pt x="2179" y="220"/>
                      <a:pt x="2159" y="223"/>
                      <a:pt x="2138" y="230"/>
                    </a:cubicBezTo>
                    <a:lnTo>
                      <a:pt x="1497" y="444"/>
                    </a:lnTo>
                    <a:lnTo>
                      <a:pt x="950" y="40"/>
                    </a:lnTo>
                    <a:cubicBezTo>
                      <a:pt x="916" y="13"/>
                      <a:pt x="878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 flipH="1">
                <a:off x="1752905" y="2401054"/>
                <a:ext cx="222213" cy="214804"/>
              </a:xfrm>
              <a:custGeom>
                <a:rect b="b" l="l" r="r" t="t"/>
                <a:pathLst>
                  <a:path extrusionOk="0" h="2549" w="2637">
                    <a:moveTo>
                      <a:pt x="864" y="0"/>
                    </a:moveTo>
                    <a:cubicBezTo>
                      <a:pt x="773" y="0"/>
                      <a:pt x="689" y="73"/>
                      <a:pt x="689" y="175"/>
                    </a:cubicBezTo>
                    <a:lnTo>
                      <a:pt x="681" y="855"/>
                    </a:lnTo>
                    <a:lnTo>
                      <a:pt x="119" y="1243"/>
                    </a:lnTo>
                    <a:cubicBezTo>
                      <a:pt x="1" y="1323"/>
                      <a:pt x="24" y="1513"/>
                      <a:pt x="167" y="1552"/>
                    </a:cubicBezTo>
                    <a:lnTo>
                      <a:pt x="816" y="1766"/>
                    </a:lnTo>
                    <a:lnTo>
                      <a:pt x="1006" y="2423"/>
                    </a:lnTo>
                    <a:cubicBezTo>
                      <a:pt x="1029" y="2503"/>
                      <a:pt x="1103" y="2549"/>
                      <a:pt x="1177" y="2549"/>
                    </a:cubicBezTo>
                    <a:cubicBezTo>
                      <a:pt x="1228" y="2549"/>
                      <a:pt x="1279" y="2527"/>
                      <a:pt x="1315" y="2478"/>
                    </a:cubicBezTo>
                    <a:lnTo>
                      <a:pt x="1719" y="1924"/>
                    </a:lnTo>
                    <a:lnTo>
                      <a:pt x="2399" y="1948"/>
                    </a:lnTo>
                    <a:cubicBezTo>
                      <a:pt x="2550" y="1948"/>
                      <a:pt x="2637" y="1782"/>
                      <a:pt x="2550" y="1663"/>
                    </a:cubicBezTo>
                    <a:lnTo>
                      <a:pt x="2154" y="1117"/>
                    </a:lnTo>
                    <a:lnTo>
                      <a:pt x="2376" y="475"/>
                    </a:lnTo>
                    <a:cubicBezTo>
                      <a:pt x="2423" y="353"/>
                      <a:pt x="2330" y="236"/>
                      <a:pt x="2213" y="236"/>
                    </a:cubicBezTo>
                    <a:cubicBezTo>
                      <a:pt x="2194" y="236"/>
                      <a:pt x="2174" y="239"/>
                      <a:pt x="2154" y="246"/>
                    </a:cubicBezTo>
                    <a:lnTo>
                      <a:pt x="1513" y="452"/>
                    </a:lnTo>
                    <a:lnTo>
                      <a:pt x="974" y="40"/>
                    </a:lnTo>
                    <a:cubicBezTo>
                      <a:pt x="940" y="12"/>
                      <a:pt x="901" y="0"/>
                      <a:pt x="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1" name="Google Shape;141;p9"/>
            <p:cNvSpPr/>
            <p:nvPr/>
          </p:nvSpPr>
          <p:spPr>
            <a:xfrm flipH="1">
              <a:off x="124176" y="63630"/>
              <a:ext cx="535773" cy="496435"/>
            </a:xfrm>
            <a:custGeom>
              <a:rect b="b" l="l" r="r" t="t"/>
              <a:pathLst>
                <a:path extrusionOk="0" h="5891" w="6358">
                  <a:moveTo>
                    <a:pt x="3040" y="158"/>
                  </a:moveTo>
                  <a:cubicBezTo>
                    <a:pt x="3357" y="158"/>
                    <a:pt x="3682" y="214"/>
                    <a:pt x="3998" y="333"/>
                  </a:cubicBezTo>
                  <a:cubicBezTo>
                    <a:pt x="5439" y="871"/>
                    <a:pt x="6175" y="2470"/>
                    <a:pt x="5645" y="3911"/>
                  </a:cubicBezTo>
                  <a:cubicBezTo>
                    <a:pt x="5231" y="5035"/>
                    <a:pt x="4163" y="5730"/>
                    <a:pt x="3029" y="5730"/>
                  </a:cubicBezTo>
                  <a:cubicBezTo>
                    <a:pt x="2709" y="5730"/>
                    <a:pt x="2384" y="5674"/>
                    <a:pt x="2067" y="5558"/>
                  </a:cubicBezTo>
                  <a:cubicBezTo>
                    <a:pt x="1370" y="5304"/>
                    <a:pt x="816" y="4790"/>
                    <a:pt x="507" y="4109"/>
                  </a:cubicBezTo>
                  <a:cubicBezTo>
                    <a:pt x="190" y="3436"/>
                    <a:pt x="167" y="2676"/>
                    <a:pt x="420" y="1979"/>
                  </a:cubicBezTo>
                  <a:cubicBezTo>
                    <a:pt x="840" y="855"/>
                    <a:pt x="1900" y="158"/>
                    <a:pt x="3040" y="158"/>
                  </a:cubicBezTo>
                  <a:close/>
                  <a:moveTo>
                    <a:pt x="3039" y="0"/>
                  </a:moveTo>
                  <a:cubicBezTo>
                    <a:pt x="1841" y="0"/>
                    <a:pt x="708" y="738"/>
                    <a:pt x="270" y="1924"/>
                  </a:cubicBezTo>
                  <a:cubicBezTo>
                    <a:pt x="0" y="2660"/>
                    <a:pt x="32" y="3460"/>
                    <a:pt x="357" y="4180"/>
                  </a:cubicBezTo>
                  <a:cubicBezTo>
                    <a:pt x="689" y="4893"/>
                    <a:pt x="1275" y="5439"/>
                    <a:pt x="2011" y="5708"/>
                  </a:cubicBezTo>
                  <a:cubicBezTo>
                    <a:pt x="2344" y="5835"/>
                    <a:pt x="2692" y="5890"/>
                    <a:pt x="3032" y="5890"/>
                  </a:cubicBezTo>
                  <a:cubicBezTo>
                    <a:pt x="4228" y="5890"/>
                    <a:pt x="5360" y="5154"/>
                    <a:pt x="5795" y="3966"/>
                  </a:cubicBezTo>
                  <a:cubicBezTo>
                    <a:pt x="6358" y="2446"/>
                    <a:pt x="5582" y="744"/>
                    <a:pt x="4054" y="182"/>
                  </a:cubicBezTo>
                  <a:cubicBezTo>
                    <a:pt x="3720" y="59"/>
                    <a:pt x="3377" y="0"/>
                    <a:pt x="3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" name="Google Shape;142;p9"/>
            <p:cNvGrpSpPr/>
            <p:nvPr/>
          </p:nvGrpSpPr>
          <p:grpSpPr>
            <a:xfrm rot="1799961">
              <a:off x="8024802" y="4240323"/>
              <a:ext cx="812401" cy="726986"/>
              <a:chOff x="995678" y="3460637"/>
              <a:chExt cx="502403" cy="449580"/>
            </a:xfrm>
          </p:grpSpPr>
          <p:sp>
            <p:nvSpPr>
              <p:cNvPr id="143" name="Google Shape;143;p9"/>
              <p:cNvSpPr/>
              <p:nvPr/>
            </p:nvSpPr>
            <p:spPr>
              <a:xfrm flipH="1">
                <a:off x="995678" y="3460637"/>
                <a:ext cx="502403" cy="449580"/>
              </a:xfrm>
              <a:custGeom>
                <a:rect b="b" l="l" r="r" t="t"/>
                <a:pathLst>
                  <a:path extrusionOk="0" h="5335" w="5962">
                    <a:moveTo>
                      <a:pt x="2982" y="0"/>
                    </a:moveTo>
                    <a:cubicBezTo>
                      <a:pt x="1843" y="0"/>
                      <a:pt x="783" y="734"/>
                      <a:pt x="428" y="1882"/>
                    </a:cubicBezTo>
                    <a:cubicBezTo>
                      <a:pt x="0" y="3292"/>
                      <a:pt x="784" y="4780"/>
                      <a:pt x="2193" y="5215"/>
                    </a:cubicBezTo>
                    <a:cubicBezTo>
                      <a:pt x="2455" y="5296"/>
                      <a:pt x="2720" y="5335"/>
                      <a:pt x="2980" y="5335"/>
                    </a:cubicBezTo>
                    <a:cubicBezTo>
                      <a:pt x="4120" y="5335"/>
                      <a:pt x="5172" y="4597"/>
                      <a:pt x="5526" y="3450"/>
                    </a:cubicBezTo>
                    <a:cubicBezTo>
                      <a:pt x="5961" y="2049"/>
                      <a:pt x="5170" y="552"/>
                      <a:pt x="3761" y="117"/>
                    </a:cubicBezTo>
                    <a:cubicBezTo>
                      <a:pt x="3502" y="38"/>
                      <a:pt x="3240" y="0"/>
                      <a:pt x="2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 flipH="1">
                <a:off x="1142472" y="3672570"/>
                <a:ext cx="231567" cy="150253"/>
              </a:xfrm>
              <a:custGeom>
                <a:rect b="b" l="l" r="r" t="t"/>
                <a:pathLst>
                  <a:path extrusionOk="0" h="1783" w="2748">
                    <a:moveTo>
                      <a:pt x="111" y="1"/>
                    </a:moveTo>
                    <a:cubicBezTo>
                      <a:pt x="1" y="349"/>
                      <a:pt x="40" y="721"/>
                      <a:pt x="206" y="1054"/>
                    </a:cubicBezTo>
                    <a:cubicBezTo>
                      <a:pt x="381" y="1378"/>
                      <a:pt x="674" y="1616"/>
                      <a:pt x="1022" y="1727"/>
                    </a:cubicBezTo>
                    <a:cubicBezTo>
                      <a:pt x="1157" y="1766"/>
                      <a:pt x="1291" y="1782"/>
                      <a:pt x="1426" y="1782"/>
                    </a:cubicBezTo>
                    <a:cubicBezTo>
                      <a:pt x="2019" y="1782"/>
                      <a:pt x="2566" y="1402"/>
                      <a:pt x="2748" y="808"/>
                    </a:cubicBezTo>
                    <a:lnTo>
                      <a:pt x="2518" y="737"/>
                    </a:lnTo>
                    <a:cubicBezTo>
                      <a:pt x="2364" y="1226"/>
                      <a:pt x="1917" y="1542"/>
                      <a:pt x="1433" y="1542"/>
                    </a:cubicBezTo>
                    <a:cubicBezTo>
                      <a:pt x="1321" y="1542"/>
                      <a:pt x="1206" y="1525"/>
                      <a:pt x="1093" y="1489"/>
                    </a:cubicBezTo>
                    <a:cubicBezTo>
                      <a:pt x="800" y="1402"/>
                      <a:pt x="563" y="1204"/>
                      <a:pt x="420" y="935"/>
                    </a:cubicBezTo>
                    <a:cubicBezTo>
                      <a:pt x="278" y="666"/>
                      <a:pt x="254" y="357"/>
                      <a:pt x="341" y="72"/>
                    </a:cubicBez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9"/>
              <p:cNvSpPr/>
              <p:nvPr/>
            </p:nvSpPr>
            <p:spPr>
              <a:xfrm flipH="1">
                <a:off x="1088373" y="3629425"/>
                <a:ext cx="106851" cy="62613"/>
              </a:xfrm>
              <a:custGeom>
                <a:rect b="b" l="l" r="r" t="t"/>
                <a:pathLst>
                  <a:path extrusionOk="0" h="743" w="1268">
                    <a:moveTo>
                      <a:pt x="566" y="1"/>
                    </a:moveTo>
                    <a:cubicBezTo>
                      <a:pt x="385" y="1"/>
                      <a:pt x="190" y="83"/>
                      <a:pt x="0" y="244"/>
                    </a:cubicBezTo>
                    <a:lnTo>
                      <a:pt x="151" y="426"/>
                    </a:lnTo>
                    <a:cubicBezTo>
                      <a:pt x="246" y="347"/>
                      <a:pt x="400" y="245"/>
                      <a:pt x="558" y="245"/>
                    </a:cubicBezTo>
                    <a:cubicBezTo>
                      <a:pt x="624" y="245"/>
                      <a:pt x="690" y="263"/>
                      <a:pt x="752" y="307"/>
                    </a:cubicBezTo>
                    <a:cubicBezTo>
                      <a:pt x="887" y="394"/>
                      <a:pt x="966" y="560"/>
                      <a:pt x="1037" y="742"/>
                    </a:cubicBezTo>
                    <a:lnTo>
                      <a:pt x="1267" y="647"/>
                    </a:lnTo>
                    <a:cubicBezTo>
                      <a:pt x="1180" y="442"/>
                      <a:pt x="1085" y="236"/>
                      <a:pt x="887" y="101"/>
                    </a:cubicBezTo>
                    <a:cubicBezTo>
                      <a:pt x="789" y="34"/>
                      <a:pt x="680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9"/>
              <p:cNvSpPr/>
              <p:nvPr/>
            </p:nvSpPr>
            <p:spPr>
              <a:xfrm flipH="1">
                <a:off x="1279238" y="3571027"/>
                <a:ext cx="56796" cy="66236"/>
              </a:xfrm>
              <a:custGeom>
                <a:rect b="b" l="l" r="r" t="t"/>
                <a:pathLst>
                  <a:path extrusionOk="0" h="786" w="674">
                    <a:moveTo>
                      <a:pt x="390" y="1"/>
                    </a:moveTo>
                    <a:cubicBezTo>
                      <a:pt x="257" y="1"/>
                      <a:pt x="119" y="126"/>
                      <a:pt x="64" y="311"/>
                    </a:cubicBezTo>
                    <a:cubicBezTo>
                      <a:pt x="1" y="517"/>
                      <a:pt x="64" y="731"/>
                      <a:pt x="215" y="778"/>
                    </a:cubicBezTo>
                    <a:cubicBezTo>
                      <a:pt x="233" y="783"/>
                      <a:pt x="252" y="785"/>
                      <a:pt x="271" y="785"/>
                    </a:cubicBezTo>
                    <a:cubicBezTo>
                      <a:pt x="406" y="785"/>
                      <a:pt x="548" y="665"/>
                      <a:pt x="610" y="477"/>
                    </a:cubicBezTo>
                    <a:cubicBezTo>
                      <a:pt x="674" y="264"/>
                      <a:pt x="603" y="58"/>
                      <a:pt x="452" y="10"/>
                    </a:cubicBezTo>
                    <a:cubicBezTo>
                      <a:pt x="432" y="4"/>
                      <a:pt x="411" y="1"/>
                      <a:pt x="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" name="Google Shape;147;p9"/>
            <p:cNvSpPr/>
            <p:nvPr/>
          </p:nvSpPr>
          <p:spPr>
            <a:xfrm flipH="1">
              <a:off x="8430770" y="209476"/>
              <a:ext cx="354530" cy="318398"/>
            </a:xfrm>
            <a:custGeom>
              <a:rect b="b" l="l" r="r" t="t"/>
              <a:pathLst>
                <a:path extrusionOk="0" h="5263" w="586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 flipH="1" rot="-2700000">
              <a:off x="8583171" y="959234"/>
              <a:ext cx="270932" cy="243330"/>
            </a:xfrm>
            <a:custGeom>
              <a:rect b="b" l="l" r="r" t="t"/>
              <a:pathLst>
                <a:path extrusionOk="0" h="5263" w="586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 flipH="1">
              <a:off x="8503172" y="1633925"/>
              <a:ext cx="282130" cy="253361"/>
            </a:xfrm>
            <a:custGeom>
              <a:rect b="b" l="l" r="r" t="t"/>
              <a:pathLst>
                <a:path extrusionOk="0" h="5263" w="586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/>
          <p:nvPr>
            <p:ph idx="2" type="pic"/>
          </p:nvPr>
        </p:nvSpPr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50.xml"/><Relationship Id="rId24" Type="http://schemas.openxmlformats.org/officeDocument/2006/relationships/theme" Target="../theme/theme2.xml"/><Relationship Id="rId23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b="1" sz="2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b="1" sz="2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b="1" sz="2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b="1" sz="2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b="1" sz="2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b="1" sz="2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b="1" sz="2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b="1" sz="2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b="1" sz="2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loo 2"/>
              <a:buChar char="●"/>
              <a:defRPr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loo 2"/>
              <a:buChar char="○"/>
              <a:defRPr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loo 2"/>
              <a:buChar char="■"/>
              <a:defRPr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loo 2"/>
              <a:buChar char="●"/>
              <a:defRPr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loo 2"/>
              <a:buChar char="○"/>
              <a:defRPr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loo 2"/>
              <a:buChar char="■"/>
              <a:defRPr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loo 2"/>
              <a:buChar char="●"/>
              <a:defRPr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loo 2"/>
              <a:buChar char="○"/>
              <a:defRPr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loo 2"/>
              <a:buChar char="■"/>
              <a:defRPr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7" name="Google Shape;527;p3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55"/>
          <p:cNvSpPr txBox="1"/>
          <p:nvPr>
            <p:ph type="ctrTitle"/>
          </p:nvPr>
        </p:nvSpPr>
        <p:spPr>
          <a:xfrm>
            <a:off x="1180350" y="2191400"/>
            <a:ext cx="6783300" cy="10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ISMERŐS AJÁNLÁS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GRÁF NEURÁLIS HÁLÓKKAL</a:t>
            </a:r>
            <a:endParaRPr/>
          </a:p>
        </p:txBody>
      </p:sp>
      <p:sp>
        <p:nvSpPr>
          <p:cNvPr id="1177" name="Google Shape;1177;p55"/>
          <p:cNvSpPr txBox="1"/>
          <p:nvPr>
            <p:ph idx="1" type="subTitle"/>
          </p:nvPr>
        </p:nvSpPr>
        <p:spPr>
          <a:xfrm>
            <a:off x="1180350" y="3249500"/>
            <a:ext cx="43848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Gyömbér Péter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Rikli Szabolcs</a:t>
            </a:r>
            <a:endParaRPr/>
          </a:p>
        </p:txBody>
      </p:sp>
      <p:sp>
        <p:nvSpPr>
          <p:cNvPr id="1178" name="Google Shape;1178;p55"/>
          <p:cNvSpPr/>
          <p:nvPr/>
        </p:nvSpPr>
        <p:spPr>
          <a:xfrm rot="-5400000">
            <a:off x="847200" y="24172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9" name="Google Shape;1179;p55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1180" name="Google Shape;1180;p55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181" name="Google Shape;1181;p55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2" name="Google Shape;1182;p55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83" name="Google Shape;1183;p55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4" name="Google Shape;1184;p55"/>
            <p:cNvSpPr/>
            <p:nvPr/>
          </p:nvSpPr>
          <p:spPr>
            <a:xfrm>
              <a:off x="7771212" y="29729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7" name="Google Shape;1187;p55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1188" name="Google Shape;1188;p55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9" name="Google Shape;1189;p55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90" name="Google Shape;1190;p55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1" name="Google Shape;1191;p55"/>
          <p:cNvSpPr/>
          <p:nvPr/>
        </p:nvSpPr>
        <p:spPr>
          <a:xfrm rot="-5400000">
            <a:off x="8215875" y="805548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2" name="Google Shape;1192;p55"/>
          <p:cNvGrpSpPr/>
          <p:nvPr/>
        </p:nvGrpSpPr>
        <p:grpSpPr>
          <a:xfrm flipH="1" rot="10800000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1193" name="Google Shape;1193;p55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4" name="Google Shape;1194;p55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95" name="Google Shape;1195;p55"/>
            <p:cNvSpPr/>
            <p:nvPr/>
          </p:nvSpPr>
          <p:spPr>
            <a:xfrm>
              <a:off x="4519806" y="37752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6" name="Google Shape;1196;p55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1197" name="Google Shape;1197;p55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1198" name="Google Shape;1198;p55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9" name="Google Shape;1199;p55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0" name="Google Shape;1200;p55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1" name="Google Shape;1201;p55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2" name="Google Shape;1202;p55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3" name="Google Shape;1203;p5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4" name="Google Shape;1204;p5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5" name="Google Shape;1205;p5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6" name="Google Shape;1206;p5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7" name="Google Shape;1207;p5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08" name="Google Shape;1208;p55"/>
            <p:cNvSpPr/>
            <p:nvPr/>
          </p:nvSpPr>
          <p:spPr>
            <a:xfrm>
              <a:off x="3329300" y="82325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64"/>
          <p:cNvSpPr txBox="1"/>
          <p:nvPr>
            <p:ph type="ctrTitle"/>
          </p:nvPr>
        </p:nvSpPr>
        <p:spPr>
          <a:xfrm>
            <a:off x="449475" y="2256750"/>
            <a:ext cx="6168600" cy="6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KÖSZÖNJÜK A FIGYELMET!</a:t>
            </a:r>
            <a:endParaRPr/>
          </a:p>
        </p:txBody>
      </p:sp>
      <p:grpSp>
        <p:nvGrpSpPr>
          <p:cNvPr id="1276" name="Google Shape;1276;p64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1277" name="Google Shape;1277;p64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278" name="Google Shape;1278;p64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9" name="Google Shape;1279;p64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80" name="Google Shape;1280;p64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1" name="Google Shape;1281;p64"/>
            <p:cNvSpPr/>
            <p:nvPr/>
          </p:nvSpPr>
          <p:spPr>
            <a:xfrm>
              <a:off x="7771212" y="29729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64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64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64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1285" name="Google Shape;1285;p64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64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7" name="Google Shape;1287;p64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8" name="Google Shape;1288;p64"/>
          <p:cNvSpPr/>
          <p:nvPr/>
        </p:nvSpPr>
        <p:spPr>
          <a:xfrm rot="-5400000">
            <a:off x="8215875" y="805548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9" name="Google Shape;1289;p64"/>
          <p:cNvGrpSpPr/>
          <p:nvPr/>
        </p:nvGrpSpPr>
        <p:grpSpPr>
          <a:xfrm flipH="1" rot="10800000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1290" name="Google Shape;1290;p64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1" name="Google Shape;1291;p64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92" name="Google Shape;1292;p64"/>
            <p:cNvSpPr/>
            <p:nvPr/>
          </p:nvSpPr>
          <p:spPr>
            <a:xfrm>
              <a:off x="4519806" y="37752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3" name="Google Shape;1293;p64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1294" name="Google Shape;1294;p64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1295" name="Google Shape;1295;p64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6" name="Google Shape;1296;p64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7" name="Google Shape;1297;p64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8" name="Google Shape;1298;p64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9" name="Google Shape;1299;p64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0" name="Google Shape;1300;p6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1" name="Google Shape;1301;p6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2" name="Google Shape;1302;p6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3" name="Google Shape;1303;p6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4" name="Google Shape;1304;p6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305" name="Google Shape;1305;p64"/>
            <p:cNvSpPr/>
            <p:nvPr/>
          </p:nvSpPr>
          <p:spPr>
            <a:xfrm>
              <a:off x="3329300" y="82325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Motiváció</a:t>
            </a:r>
            <a:endParaRPr/>
          </a:p>
        </p:txBody>
      </p:sp>
      <p:sp>
        <p:nvSpPr>
          <p:cNvPr id="1214" name="Google Shape;1214;p56"/>
          <p:cNvSpPr txBox="1"/>
          <p:nvPr/>
        </p:nvSpPr>
        <p:spPr>
          <a:xfrm>
            <a:off x="720000" y="1017725"/>
            <a:ext cx="6875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●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Növekvő közösségi hálók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●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Új kapcsolatok felderítése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●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Közösségek tagjainak összehozása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●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Hatékonyság növelése érdekében ajánlórendszerek alkalmazása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pic>
        <p:nvPicPr>
          <p:cNvPr id="1215" name="Google Shape;121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100" y="2926325"/>
            <a:ext cx="3925793" cy="19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Korábbi megoldások</a:t>
            </a:r>
            <a:endParaRPr/>
          </a:p>
        </p:txBody>
      </p:sp>
      <p:sp>
        <p:nvSpPr>
          <p:cNvPr id="1221" name="Google Shape;1221;p57"/>
          <p:cNvSpPr txBox="1"/>
          <p:nvPr/>
        </p:nvSpPr>
        <p:spPr>
          <a:xfrm>
            <a:off x="720000" y="1017713"/>
            <a:ext cx="687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●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Főként statisztikai megközelítések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pic>
        <p:nvPicPr>
          <p:cNvPr id="1222" name="Google Shape;122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027" y="1531500"/>
            <a:ext cx="3131650" cy="25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3" name="Google Shape;1223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00" y="1422075"/>
            <a:ext cx="3884826" cy="290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4" name="Google Shape;1224;p57"/>
          <p:cNvSpPr txBox="1"/>
          <p:nvPr/>
        </p:nvSpPr>
        <p:spPr>
          <a:xfrm>
            <a:off x="958150" y="4138525"/>
            <a:ext cx="286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Barabási-Albert modell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5" name="Google Shape;1225;p57"/>
          <p:cNvSpPr txBox="1"/>
          <p:nvPr/>
        </p:nvSpPr>
        <p:spPr>
          <a:xfrm>
            <a:off x="4928400" y="4138525"/>
            <a:ext cx="286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PageRank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Architektúra</a:t>
            </a:r>
            <a:endParaRPr/>
          </a:p>
        </p:txBody>
      </p:sp>
      <p:grpSp>
        <p:nvGrpSpPr>
          <p:cNvPr id="1231" name="Google Shape;1231;p58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1232" name="Google Shape;1232;p58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1233" name="Google Shape;1233;p58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58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35" name="Google Shape;1235;p58"/>
            <p:cNvSpPr/>
            <p:nvPr/>
          </p:nvSpPr>
          <p:spPr>
            <a:xfrm>
              <a:off x="472500" y="1762000"/>
              <a:ext cx="700000" cy="3463350"/>
            </a:xfrm>
            <a:custGeom>
              <a:rect b="b" l="l" r="r" t="t"/>
              <a:pathLst>
                <a:path extrusionOk="0" h="138534" w="2800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236" name="Google Shape;1236;p58"/>
          <p:cNvSpPr txBox="1"/>
          <p:nvPr/>
        </p:nvSpPr>
        <p:spPr>
          <a:xfrm>
            <a:off x="720000" y="1017725"/>
            <a:ext cx="72774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●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Node2Vec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○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Random walk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○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Gráf csúcsaiból jellemzők kinyerése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●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VGAE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○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Kis dimenziójú térbe kódolás, majd abból az eredeti gráf visszaállítása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pic>
        <p:nvPicPr>
          <p:cNvPr id="1237" name="Google Shape;123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388" y="2894122"/>
            <a:ext cx="5991225" cy="21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Adatkészlet</a:t>
            </a:r>
            <a:endParaRPr/>
          </a:p>
        </p:txBody>
      </p:sp>
      <p:sp>
        <p:nvSpPr>
          <p:cNvPr id="1243" name="Google Shape;1243;p59"/>
          <p:cNvSpPr txBox="1"/>
          <p:nvPr/>
        </p:nvSpPr>
        <p:spPr>
          <a:xfrm>
            <a:off x="720000" y="1017725"/>
            <a:ext cx="68751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●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SNAP Stanford - Social circles: Facebook</a:t>
            </a:r>
            <a:endParaRPr b="1" sz="1800">
              <a:solidFill>
                <a:srgbClr val="2968D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●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Felhasználók által, önkéntes </a:t>
            </a: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kérdőívek </a:t>
            </a: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alapján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○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csomópontok: 4039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○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élek: 88234 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●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Kizárólag a rendelkezésre álló él listából indultunk ki, egyéb információkra nem építettünk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Tanítás és kiértékelés</a:t>
            </a:r>
            <a:endParaRPr/>
          </a:p>
        </p:txBody>
      </p:sp>
      <p:sp>
        <p:nvSpPr>
          <p:cNvPr id="1249" name="Google Shape;1249;p60"/>
          <p:cNvSpPr txBox="1"/>
          <p:nvPr/>
        </p:nvSpPr>
        <p:spPr>
          <a:xfrm>
            <a:off x="687700" y="1017725"/>
            <a:ext cx="6875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●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Hiperparaméterek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○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Node2Vec és a modell paraméterei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●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Optimalizáció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○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Weights &amp; Biases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●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Kiértékelés - ROC, AUC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○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Tanítás során a validációs adatra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○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Tényleges ajánlások (pozitív élek)  külön teszt adatra 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Eredmények</a:t>
            </a:r>
            <a:endParaRPr/>
          </a:p>
        </p:txBody>
      </p:sp>
      <p:pic>
        <p:nvPicPr>
          <p:cNvPr id="1255" name="Google Shape;125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963" y="1301100"/>
            <a:ext cx="3508675" cy="2815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6" name="Google Shape;125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962" y="1301088"/>
            <a:ext cx="3508682" cy="281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7" name="Google Shape;1257;p61"/>
          <p:cNvSpPr txBox="1"/>
          <p:nvPr/>
        </p:nvSpPr>
        <p:spPr>
          <a:xfrm>
            <a:off x="1081850" y="4114200"/>
            <a:ext cx="286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Baseline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8" name="Google Shape;1258;p61"/>
          <p:cNvSpPr txBox="1"/>
          <p:nvPr/>
        </p:nvSpPr>
        <p:spPr>
          <a:xfrm>
            <a:off x="5058838" y="4114200"/>
            <a:ext cx="286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VGAE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Demó</a:t>
            </a:r>
            <a:endParaRPr/>
          </a:p>
        </p:txBody>
      </p:sp>
      <p:pic>
        <p:nvPicPr>
          <p:cNvPr id="1264" name="Google Shape;126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550" y="1529276"/>
            <a:ext cx="7402876" cy="25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Konklúzió</a:t>
            </a:r>
            <a:endParaRPr/>
          </a:p>
        </p:txBody>
      </p:sp>
      <p:sp>
        <p:nvSpPr>
          <p:cNvPr id="1270" name="Google Shape;1270;p63"/>
          <p:cNvSpPr txBox="1"/>
          <p:nvPr/>
        </p:nvSpPr>
        <p:spPr>
          <a:xfrm>
            <a:off x="720000" y="1017725"/>
            <a:ext cx="7277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●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Megvizsgáltuk egy neurális háló teljesítményét a statisztikai modellekével szemben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●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Fejlesztési lehetőségek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○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Kiértékelési módszer javítása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Black"/>
              <a:buChar char="○"/>
            </a:pPr>
            <a:r>
              <a:rPr lang="hu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Tanítás nagyobb gráfokon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cial Networking Services (SNS) Pitch Deck">
  <a:themeElements>
    <a:clrScheme name="Simple Light">
      <a:dk1>
        <a:srgbClr val="191919"/>
      </a:dk1>
      <a:lt1>
        <a:srgbClr val="A4C2F4"/>
      </a:lt1>
      <a:dk2>
        <a:srgbClr val="59595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