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1991385" cy="69427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94689"/>
                <a:gridCol w="2399174"/>
                <a:gridCol w="2399174"/>
                <a:gridCol w="2399174"/>
                <a:gridCol w="2399173"/>
              </a:tblGrid>
              <a:tr h="9486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OSI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Layer No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Example</a:t>
                      </a:r>
                      <a:endParaRPr lang="en-US" altLang="ko-KR" sz="2800"/>
                    </a:p>
                    <a:p>
                      <a:pPr>
                        <a:defRPr/>
                      </a:pPr>
                      <a:r>
                        <a:rPr lang="en-US" altLang="ko-KR" sz="2800"/>
                        <a:t>(protocol)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Others</a:t>
                      </a:r>
                      <a:endParaRPr lang="en-US" altLang="ko-KR" sz="2800"/>
                    </a:p>
                  </a:txBody>
                  <a:tcPr marL="91440" marR="91440"/>
                </a:tc>
              </a:tr>
              <a:tr h="5934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Alligator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Application</a:t>
                      </a:r>
                      <a:endParaRPr lang="en-US" altLang="ko-KR" sz="28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L7(Firewall) =&gt; </a:t>
                      </a:r>
                      <a:r>
                        <a:rPr lang="ko-KR" altLang="en-US" sz="2800"/>
                        <a:t>계속 업데이트해야해서 비쌈</a:t>
                      </a:r>
                      <a:r>
                        <a:rPr lang="en-US" altLang="ko-KR" sz="2800"/>
                        <a:t>.</a:t>
                      </a:r>
                      <a:endParaRPr lang="en-US" altLang="ko-KR" sz="28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HTTP </a:t>
                      </a:r>
                      <a:endParaRPr lang="en-US" altLang="ko-KR" sz="28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FTP, SSH</a:t>
                      </a:r>
                      <a:endParaRPr lang="en-US" altLang="ko-KR" sz="2800"/>
                    </a:p>
                  </a:txBody>
                  <a:tcPr marL="91440" marR="91440"/>
                </a:tc>
              </a:tr>
              <a:tr h="5934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Pet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Presentation</a:t>
                      </a:r>
                      <a:endParaRPr lang="en-US" altLang="ko-KR" sz="2800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934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Steve’s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Session</a:t>
                      </a:r>
                      <a:endParaRPr lang="en-US" altLang="ko-KR" sz="2800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367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Touch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Transport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L4(</a:t>
                      </a:r>
                      <a:r>
                        <a:rPr lang="ko-KR" altLang="en-US" sz="2800"/>
                        <a:t>공유기</a:t>
                      </a:r>
                      <a:r>
                        <a:rPr lang="en-US" altLang="ko-KR" sz="2800"/>
                        <a:t>=(NAT),PAT(Port))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TCP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UDP,SCTP(secure TCP)</a:t>
                      </a:r>
                      <a:endParaRPr lang="en-US" altLang="ko-KR" sz="2800"/>
                    </a:p>
                  </a:txBody>
                  <a:tcPr marL="91440" marR="91440"/>
                </a:tc>
              </a:tr>
              <a:tr h="9486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not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Network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L3(Router)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IP(v4)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IPv6(128bit) ,ARP</a:t>
                      </a:r>
                      <a:endParaRPr lang="en-US" altLang="ko-KR" sz="2800"/>
                    </a:p>
                  </a:txBody>
                  <a:tcPr marL="91440" marR="91440"/>
                </a:tc>
              </a:tr>
              <a:tr h="9486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do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Data link</a:t>
                      </a:r>
                      <a:endParaRPr lang="en-US" altLang="ko-KR" sz="2800"/>
                    </a:p>
                    <a:p>
                      <a:pPr>
                        <a:defRPr/>
                      </a:pP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L2(Switch)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Ethernet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FrameRelay</a:t>
                      </a:r>
                      <a:endParaRPr lang="en-US" altLang="ko-KR" sz="2800"/>
                    </a:p>
                  </a:txBody>
                  <a:tcPr marL="91440" marR="91440"/>
                </a:tc>
              </a:tr>
              <a:tr h="9486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Please </a:t>
                      </a: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800"/>
                        <a:t>Physical</a:t>
                      </a:r>
                      <a:endParaRPr lang="en-US" altLang="ko-KR" sz="2800"/>
                    </a:p>
                    <a:p>
                      <a:pPr>
                        <a:defRPr/>
                      </a:pPr>
                      <a:endParaRPr lang="ko-KR" altLang="en-US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28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2800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3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2023-07-16T05:18:13.519</dcterms:created>
  <dc:creator>82107</dc:creator>
  <cp:lastModifiedBy>82107</cp:lastModifiedBy>
  <dcterms:modified xsi:type="dcterms:W3CDTF">2023-07-16T07:32:25.511</dcterms:modified>
  <cp:revision>8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