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8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2" r:id="rId8"/>
    <p:sldId id="261" r:id="rId9"/>
    <p:sldId id="263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1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3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8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474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94A8-21A1-4094-A8C9-94F347A3287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CFD2-FF9A-4FF9-89E3-C7760C53E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B221-E532-EE8F-8245-41C0AB0A1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9847"/>
            <a:ext cx="9144000" cy="2387600"/>
          </a:xfrm>
        </p:spPr>
        <p:txBody>
          <a:bodyPr/>
          <a:lstStyle/>
          <a:p>
            <a:r>
              <a:rPr lang="ko-KR" altLang="en-US" dirty="0"/>
              <a:t>종합설계 팀프로젝트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D5255-50BD-119C-7865-1AC20015C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131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효율적인 </a:t>
            </a:r>
            <a:r>
              <a:rPr lang="en-US" altLang="ko-KR" sz="2800" dirty="0"/>
              <a:t>Canny edge detection </a:t>
            </a:r>
            <a:r>
              <a:rPr lang="ko-KR" altLang="en-US" sz="2800" dirty="0"/>
              <a:t>하드웨어 설계</a:t>
            </a:r>
            <a:endParaRPr lang="en-US" altLang="ko-KR" sz="2800" dirty="0"/>
          </a:p>
          <a:p>
            <a:endParaRPr lang="en-US" altLang="ko-KR" dirty="0"/>
          </a:p>
          <a:p>
            <a:pPr algn="r"/>
            <a:r>
              <a:rPr lang="en-US" altLang="ko-KR" sz="1800" dirty="0"/>
              <a:t>201720320 </a:t>
            </a:r>
            <a:r>
              <a:rPr lang="ko-KR" altLang="en-US" sz="1800" dirty="0" err="1"/>
              <a:t>김종범</a:t>
            </a:r>
            <a:endParaRPr lang="en-US" altLang="ko-KR" sz="1800" dirty="0"/>
          </a:p>
          <a:p>
            <a:pPr algn="r"/>
            <a:r>
              <a:rPr lang="en-US" altLang="ko-KR" sz="1800" dirty="0"/>
              <a:t>201720066 </a:t>
            </a:r>
            <a:r>
              <a:rPr lang="ko-KR" altLang="en-US" sz="1800" dirty="0" err="1"/>
              <a:t>구교민</a:t>
            </a:r>
            <a:endParaRPr lang="en-US" altLang="ko-KR" sz="1800" dirty="0"/>
          </a:p>
          <a:p>
            <a:pPr algn="r"/>
            <a:r>
              <a:rPr lang="en-US" altLang="ko-KR" sz="1800" dirty="0"/>
              <a:t>201721189 </a:t>
            </a:r>
            <a:r>
              <a:rPr lang="ko-KR" altLang="en-US" sz="1800" dirty="0" err="1"/>
              <a:t>장제환</a:t>
            </a:r>
            <a:endParaRPr lang="en-US" altLang="ko-KR" sz="1800" dirty="0"/>
          </a:p>
          <a:p>
            <a:pPr algn="r"/>
            <a:r>
              <a:rPr lang="en-US" altLang="ko-KR" sz="1800" dirty="0"/>
              <a:t>201721475 </a:t>
            </a:r>
            <a:r>
              <a:rPr lang="ko-KR" altLang="en-US" sz="1800" dirty="0"/>
              <a:t>최지우</a:t>
            </a:r>
          </a:p>
        </p:txBody>
      </p:sp>
    </p:spTree>
    <p:extLst>
      <p:ext uri="{BB962C8B-B14F-4D97-AF65-F5344CB8AC3E}">
        <p14:creationId xmlns:p14="http://schemas.microsoft.com/office/powerpoint/2010/main" val="408910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DD88-56BC-D199-3919-3F11A730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buffer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E93989-C38E-5E0B-3375-FB683685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20503"/>
              </p:ext>
            </p:extLst>
          </p:nvPr>
        </p:nvGraphicFramePr>
        <p:xfrm>
          <a:off x="181708" y="1576743"/>
          <a:ext cx="6078632" cy="709246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val="1819789884"/>
                    </a:ext>
                  </a:extLst>
                </a:gridCol>
                <a:gridCol w="351692">
                  <a:extLst>
                    <a:ext uri="{9D8B030D-6E8A-4147-A177-3AD203B41FA5}">
                      <a16:colId xmlns:a16="http://schemas.microsoft.com/office/drawing/2014/main" val="4202555245"/>
                    </a:ext>
                  </a:extLst>
                </a:gridCol>
                <a:gridCol w="351693">
                  <a:extLst>
                    <a:ext uri="{9D8B030D-6E8A-4147-A177-3AD203B41FA5}">
                      <a16:colId xmlns:a16="http://schemas.microsoft.com/office/drawing/2014/main" val="1668612943"/>
                    </a:ext>
                  </a:extLst>
                </a:gridCol>
                <a:gridCol w="1389184">
                  <a:extLst>
                    <a:ext uri="{9D8B030D-6E8A-4147-A177-3AD203B41FA5}">
                      <a16:colId xmlns:a16="http://schemas.microsoft.com/office/drawing/2014/main" val="78441688"/>
                    </a:ext>
                  </a:extLst>
                </a:gridCol>
                <a:gridCol w="354367">
                  <a:extLst>
                    <a:ext uri="{9D8B030D-6E8A-4147-A177-3AD203B41FA5}">
                      <a16:colId xmlns:a16="http://schemas.microsoft.com/office/drawing/2014/main" val="1672495653"/>
                    </a:ext>
                  </a:extLst>
                </a:gridCol>
                <a:gridCol w="343156">
                  <a:extLst>
                    <a:ext uri="{9D8B030D-6E8A-4147-A177-3AD203B41FA5}">
                      <a16:colId xmlns:a16="http://schemas.microsoft.com/office/drawing/2014/main" val="4182774899"/>
                    </a:ext>
                  </a:extLst>
                </a:gridCol>
                <a:gridCol w="351693">
                  <a:extLst>
                    <a:ext uri="{9D8B030D-6E8A-4147-A177-3AD203B41FA5}">
                      <a16:colId xmlns:a16="http://schemas.microsoft.com/office/drawing/2014/main" val="2803973640"/>
                    </a:ext>
                  </a:extLst>
                </a:gridCol>
                <a:gridCol w="1600394">
                  <a:extLst>
                    <a:ext uri="{9D8B030D-6E8A-4147-A177-3AD203B41FA5}">
                      <a16:colId xmlns:a16="http://schemas.microsoft.com/office/drawing/2014/main" val="2166338265"/>
                    </a:ext>
                  </a:extLst>
                </a:gridCol>
                <a:gridCol w="345831">
                  <a:extLst>
                    <a:ext uri="{9D8B030D-6E8A-4147-A177-3AD203B41FA5}">
                      <a16:colId xmlns:a16="http://schemas.microsoft.com/office/drawing/2014/main" val="3659503586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776017144"/>
                    </a:ext>
                  </a:extLst>
                </a:gridCol>
                <a:gridCol w="316545">
                  <a:extLst>
                    <a:ext uri="{9D8B030D-6E8A-4147-A177-3AD203B41FA5}">
                      <a16:colId xmlns:a16="http://schemas.microsoft.com/office/drawing/2014/main" val="3200738461"/>
                    </a:ext>
                  </a:extLst>
                </a:gridCol>
              </a:tblGrid>
              <a:tr h="7092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1779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8F722F-5662-CB2A-679F-513F0488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016"/>
              </p:ext>
            </p:extLst>
          </p:nvPr>
        </p:nvGraphicFramePr>
        <p:xfrm>
          <a:off x="8807838" y="1273419"/>
          <a:ext cx="1676175" cy="423399"/>
        </p:xfrm>
        <a:graphic>
          <a:graphicData uri="http://schemas.openxmlformats.org/drawingml/2006/table">
            <a:tbl>
              <a:tblPr/>
              <a:tblGrid>
                <a:gridCol w="558725">
                  <a:extLst>
                    <a:ext uri="{9D8B030D-6E8A-4147-A177-3AD203B41FA5}">
                      <a16:colId xmlns:a16="http://schemas.microsoft.com/office/drawing/2014/main" val="2979203693"/>
                    </a:ext>
                  </a:extLst>
                </a:gridCol>
                <a:gridCol w="558725">
                  <a:extLst>
                    <a:ext uri="{9D8B030D-6E8A-4147-A177-3AD203B41FA5}">
                      <a16:colId xmlns:a16="http://schemas.microsoft.com/office/drawing/2014/main" val="3810463701"/>
                    </a:ext>
                  </a:extLst>
                </a:gridCol>
                <a:gridCol w="558725">
                  <a:extLst>
                    <a:ext uri="{9D8B030D-6E8A-4147-A177-3AD203B41FA5}">
                      <a16:colId xmlns:a16="http://schemas.microsoft.com/office/drawing/2014/main" val="3819225273"/>
                    </a:ext>
                  </a:extLst>
                </a:gridCol>
              </a:tblGrid>
              <a:tr h="423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973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A7E317-CED6-AF38-AFD1-5C6651BAE109}"/>
              </a:ext>
            </a:extLst>
          </p:cNvPr>
          <p:cNvSpPr txBox="1"/>
          <p:nvPr/>
        </p:nvSpPr>
        <p:spPr>
          <a:xfrm>
            <a:off x="1565031" y="1746700"/>
            <a:ext cx="6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  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2C694-D51F-B3D3-340B-06E57F54EDD3}"/>
              </a:ext>
            </a:extLst>
          </p:cNvPr>
          <p:cNvSpPr txBox="1"/>
          <p:nvPr/>
        </p:nvSpPr>
        <p:spPr>
          <a:xfrm>
            <a:off x="4179277" y="1746700"/>
            <a:ext cx="6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  .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FC8A5D-FA93-467E-00D6-60F43FD53FF0}"/>
              </a:ext>
            </a:extLst>
          </p:cNvPr>
          <p:cNvCxnSpPr>
            <a:cxnSpLocks/>
          </p:cNvCxnSpPr>
          <p:nvPr/>
        </p:nvCxnSpPr>
        <p:spPr>
          <a:xfrm>
            <a:off x="3221024" y="1423405"/>
            <a:ext cx="3039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1CC672-B0D8-5B2E-770F-43C5A1F7B671}"/>
              </a:ext>
            </a:extLst>
          </p:cNvPr>
          <p:cNvCxnSpPr>
            <a:cxnSpLocks/>
          </p:cNvCxnSpPr>
          <p:nvPr/>
        </p:nvCxnSpPr>
        <p:spPr>
          <a:xfrm flipH="1">
            <a:off x="181708" y="1423405"/>
            <a:ext cx="3039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482FE-C5D6-DD40-06EA-E90F4D84CA62}"/>
              </a:ext>
            </a:extLst>
          </p:cNvPr>
          <p:cNvSpPr txBox="1"/>
          <p:nvPr/>
        </p:nvSpPr>
        <p:spPr>
          <a:xfrm>
            <a:off x="1960686" y="1037455"/>
            <a:ext cx="24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1036 byte Shift register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07E75D3-8AD5-E2C8-3AD7-BC84E1FDA6AC}"/>
              </a:ext>
            </a:extLst>
          </p:cNvPr>
          <p:cNvCxnSpPr>
            <a:cxnSpLocks/>
          </p:cNvCxnSpPr>
          <p:nvPr/>
        </p:nvCxnSpPr>
        <p:spPr>
          <a:xfrm flipV="1">
            <a:off x="6260340" y="1491850"/>
            <a:ext cx="1383323" cy="413237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D0C223-C076-9F61-2E8A-6AB75AE423B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153388" y="1485118"/>
            <a:ext cx="654450" cy="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A33B9A-9D41-1AFB-CA84-95A0E6C9DEA5}"/>
              </a:ext>
            </a:extLst>
          </p:cNvPr>
          <p:cNvCxnSpPr/>
          <p:nvPr/>
        </p:nvCxnSpPr>
        <p:spPr>
          <a:xfrm>
            <a:off x="7622744" y="1485118"/>
            <a:ext cx="357337" cy="32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CFE925-B77C-52A3-CDCC-448AEAA2FAEA}"/>
              </a:ext>
            </a:extLst>
          </p:cNvPr>
          <p:cNvCxnSpPr>
            <a:cxnSpLocks/>
          </p:cNvCxnSpPr>
          <p:nvPr/>
        </p:nvCxnSpPr>
        <p:spPr>
          <a:xfrm flipH="1">
            <a:off x="8807838" y="1136195"/>
            <a:ext cx="975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EB40E89-AEA8-94B0-1439-AE509E6F438C}"/>
              </a:ext>
            </a:extLst>
          </p:cNvPr>
          <p:cNvCxnSpPr>
            <a:cxnSpLocks/>
          </p:cNvCxnSpPr>
          <p:nvPr/>
        </p:nvCxnSpPr>
        <p:spPr>
          <a:xfrm>
            <a:off x="9782894" y="1136195"/>
            <a:ext cx="701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CB3215-7653-4AF9-C8DE-7710B5E24E54}"/>
              </a:ext>
            </a:extLst>
          </p:cNvPr>
          <p:cNvSpPr txBox="1"/>
          <p:nvPr/>
        </p:nvSpPr>
        <p:spPr>
          <a:xfrm>
            <a:off x="8621621" y="760467"/>
            <a:ext cx="20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byte Shift register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CDF8CFB-FA8C-B7D5-B97E-4DA5011905FB}"/>
              </a:ext>
            </a:extLst>
          </p:cNvPr>
          <p:cNvCxnSpPr>
            <a:cxnSpLocks/>
          </p:cNvCxnSpPr>
          <p:nvPr/>
        </p:nvCxnSpPr>
        <p:spPr>
          <a:xfrm>
            <a:off x="10251820" y="1699805"/>
            <a:ext cx="0" cy="231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B9F40A-EC21-77C6-4F51-76B1CE43E496}"/>
              </a:ext>
            </a:extLst>
          </p:cNvPr>
          <p:cNvCxnSpPr>
            <a:cxnSpLocks/>
          </p:cNvCxnSpPr>
          <p:nvPr/>
        </p:nvCxnSpPr>
        <p:spPr>
          <a:xfrm>
            <a:off x="10251820" y="1931366"/>
            <a:ext cx="432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BE413B-EBAC-3A9B-27F1-A5014D3E65E0}"/>
              </a:ext>
            </a:extLst>
          </p:cNvPr>
          <p:cNvCxnSpPr>
            <a:cxnSpLocks/>
          </p:cNvCxnSpPr>
          <p:nvPr/>
        </p:nvCxnSpPr>
        <p:spPr>
          <a:xfrm>
            <a:off x="10684106" y="1932862"/>
            <a:ext cx="311394" cy="15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7C17997-64FC-25C4-48B3-02D8385BE850}"/>
              </a:ext>
            </a:extLst>
          </p:cNvPr>
          <p:cNvCxnSpPr>
            <a:cxnSpLocks/>
          </p:cNvCxnSpPr>
          <p:nvPr/>
        </p:nvCxnSpPr>
        <p:spPr>
          <a:xfrm>
            <a:off x="11060713" y="1931366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A22BDE-C051-5A69-1E01-A0F4542A25F2}"/>
              </a:ext>
            </a:extLst>
          </p:cNvPr>
          <p:cNvCxnSpPr>
            <a:cxnSpLocks/>
          </p:cNvCxnSpPr>
          <p:nvPr/>
        </p:nvCxnSpPr>
        <p:spPr>
          <a:xfrm flipH="1">
            <a:off x="9648092" y="1699850"/>
            <a:ext cx="5840" cy="50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D57B08F-39AE-0BBF-F1EE-E8FE92DDB222}"/>
              </a:ext>
            </a:extLst>
          </p:cNvPr>
          <p:cNvCxnSpPr>
            <a:cxnSpLocks/>
          </p:cNvCxnSpPr>
          <p:nvPr/>
        </p:nvCxnSpPr>
        <p:spPr>
          <a:xfrm>
            <a:off x="9653901" y="2202451"/>
            <a:ext cx="1051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CC2D5C1-03F6-2665-6A24-624439B8E455}"/>
              </a:ext>
            </a:extLst>
          </p:cNvPr>
          <p:cNvCxnSpPr>
            <a:cxnSpLocks/>
          </p:cNvCxnSpPr>
          <p:nvPr/>
        </p:nvCxnSpPr>
        <p:spPr>
          <a:xfrm>
            <a:off x="10689957" y="2202451"/>
            <a:ext cx="305543" cy="14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66805CF-DB16-543D-1193-AF5B9177308A}"/>
              </a:ext>
            </a:extLst>
          </p:cNvPr>
          <p:cNvCxnSpPr>
            <a:cxnSpLocks/>
          </p:cNvCxnSpPr>
          <p:nvPr/>
        </p:nvCxnSpPr>
        <p:spPr>
          <a:xfrm>
            <a:off x="11078276" y="2202451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024682C-AE50-9DF6-5482-8829F83B1F8F}"/>
              </a:ext>
            </a:extLst>
          </p:cNvPr>
          <p:cNvCxnSpPr>
            <a:cxnSpLocks/>
          </p:cNvCxnSpPr>
          <p:nvPr/>
        </p:nvCxnSpPr>
        <p:spPr>
          <a:xfrm>
            <a:off x="9091236" y="1699783"/>
            <a:ext cx="0" cy="797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7C6D85-8D37-07AA-C9EE-A85783F5E6F6}"/>
              </a:ext>
            </a:extLst>
          </p:cNvPr>
          <p:cNvCxnSpPr>
            <a:cxnSpLocks/>
          </p:cNvCxnSpPr>
          <p:nvPr/>
        </p:nvCxnSpPr>
        <p:spPr>
          <a:xfrm>
            <a:off x="9091236" y="2488286"/>
            <a:ext cx="1592869" cy="1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775C93-198B-A166-B037-527559578DC5}"/>
              </a:ext>
            </a:extLst>
          </p:cNvPr>
          <p:cNvCxnSpPr>
            <a:cxnSpLocks/>
          </p:cNvCxnSpPr>
          <p:nvPr/>
        </p:nvCxnSpPr>
        <p:spPr>
          <a:xfrm>
            <a:off x="10684105" y="2504463"/>
            <a:ext cx="311364" cy="182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0035D88-5EFC-0E77-FA78-5E01D8313E33}"/>
              </a:ext>
            </a:extLst>
          </p:cNvPr>
          <p:cNvCxnSpPr>
            <a:cxnSpLocks/>
          </p:cNvCxnSpPr>
          <p:nvPr/>
        </p:nvCxnSpPr>
        <p:spPr>
          <a:xfrm>
            <a:off x="11060712" y="2530902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42660F8D-D8E6-E1D6-5AA4-471A3C56B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55884"/>
              </p:ext>
            </p:extLst>
          </p:nvPr>
        </p:nvGraphicFramePr>
        <p:xfrm>
          <a:off x="8807807" y="2700587"/>
          <a:ext cx="1676175" cy="423399"/>
        </p:xfrm>
        <a:graphic>
          <a:graphicData uri="http://schemas.openxmlformats.org/drawingml/2006/table">
            <a:tbl>
              <a:tblPr/>
              <a:tblGrid>
                <a:gridCol w="558725">
                  <a:extLst>
                    <a:ext uri="{9D8B030D-6E8A-4147-A177-3AD203B41FA5}">
                      <a16:colId xmlns:a16="http://schemas.microsoft.com/office/drawing/2014/main" val="2979203693"/>
                    </a:ext>
                  </a:extLst>
                </a:gridCol>
                <a:gridCol w="558725">
                  <a:extLst>
                    <a:ext uri="{9D8B030D-6E8A-4147-A177-3AD203B41FA5}">
                      <a16:colId xmlns:a16="http://schemas.microsoft.com/office/drawing/2014/main" val="3810463701"/>
                    </a:ext>
                  </a:extLst>
                </a:gridCol>
                <a:gridCol w="558725">
                  <a:extLst>
                    <a:ext uri="{9D8B030D-6E8A-4147-A177-3AD203B41FA5}">
                      <a16:colId xmlns:a16="http://schemas.microsoft.com/office/drawing/2014/main" val="3819225273"/>
                    </a:ext>
                  </a:extLst>
                </a:gridCol>
              </a:tblGrid>
              <a:tr h="423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97357"/>
                  </a:ext>
                </a:extLst>
              </a:tr>
            </a:tbl>
          </a:graphicData>
        </a:graphic>
      </p:graphicFrame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1B24FFC-DE49-9BCE-DEFD-D43C95EFC8F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8153357" y="2912286"/>
            <a:ext cx="654450" cy="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DD82A68-9813-DB16-A569-DB84AFDAEF8D}"/>
              </a:ext>
            </a:extLst>
          </p:cNvPr>
          <p:cNvCxnSpPr>
            <a:cxnSpLocks/>
          </p:cNvCxnSpPr>
          <p:nvPr/>
        </p:nvCxnSpPr>
        <p:spPr>
          <a:xfrm>
            <a:off x="10251789" y="3126973"/>
            <a:ext cx="0" cy="231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17617A3-BFFF-BF86-EC63-0E9C0B5B4F2C}"/>
              </a:ext>
            </a:extLst>
          </p:cNvPr>
          <p:cNvCxnSpPr>
            <a:cxnSpLocks/>
          </p:cNvCxnSpPr>
          <p:nvPr/>
        </p:nvCxnSpPr>
        <p:spPr>
          <a:xfrm>
            <a:off x="10251789" y="3358534"/>
            <a:ext cx="432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B6A1EAA6-AD91-B703-CEA6-ACE0E0D94C2C}"/>
              </a:ext>
            </a:extLst>
          </p:cNvPr>
          <p:cNvCxnSpPr>
            <a:cxnSpLocks/>
          </p:cNvCxnSpPr>
          <p:nvPr/>
        </p:nvCxnSpPr>
        <p:spPr>
          <a:xfrm>
            <a:off x="10684075" y="3360030"/>
            <a:ext cx="311394" cy="15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761F571-FB06-2C18-EEA4-2028A44F5503}"/>
              </a:ext>
            </a:extLst>
          </p:cNvPr>
          <p:cNvCxnSpPr>
            <a:cxnSpLocks/>
          </p:cNvCxnSpPr>
          <p:nvPr/>
        </p:nvCxnSpPr>
        <p:spPr>
          <a:xfrm>
            <a:off x="11060682" y="3358534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11CBD1A-9903-A117-B2AE-CB0A2BD763B2}"/>
              </a:ext>
            </a:extLst>
          </p:cNvPr>
          <p:cNvCxnSpPr>
            <a:cxnSpLocks/>
          </p:cNvCxnSpPr>
          <p:nvPr/>
        </p:nvCxnSpPr>
        <p:spPr>
          <a:xfrm>
            <a:off x="9653901" y="3127018"/>
            <a:ext cx="0" cy="496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41D4F5B-6BA7-2668-CBEE-73ED8A871074}"/>
              </a:ext>
            </a:extLst>
          </p:cNvPr>
          <p:cNvCxnSpPr>
            <a:cxnSpLocks/>
          </p:cNvCxnSpPr>
          <p:nvPr/>
        </p:nvCxnSpPr>
        <p:spPr>
          <a:xfrm>
            <a:off x="9653901" y="3608453"/>
            <a:ext cx="1051341" cy="2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12D961E5-2E8D-09D6-AB8F-2E27EF591F3B}"/>
              </a:ext>
            </a:extLst>
          </p:cNvPr>
          <p:cNvCxnSpPr>
            <a:cxnSpLocks/>
          </p:cNvCxnSpPr>
          <p:nvPr/>
        </p:nvCxnSpPr>
        <p:spPr>
          <a:xfrm>
            <a:off x="10689926" y="3629619"/>
            <a:ext cx="305543" cy="14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390EBF-FD9F-EFD2-2724-93DD0AD59B46}"/>
              </a:ext>
            </a:extLst>
          </p:cNvPr>
          <p:cNvCxnSpPr>
            <a:cxnSpLocks/>
          </p:cNvCxnSpPr>
          <p:nvPr/>
        </p:nvCxnSpPr>
        <p:spPr>
          <a:xfrm>
            <a:off x="11078245" y="3629619"/>
            <a:ext cx="33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868D414-7C98-AA5B-9F88-66221D32E8DA}"/>
              </a:ext>
            </a:extLst>
          </p:cNvPr>
          <p:cNvCxnSpPr>
            <a:cxnSpLocks/>
          </p:cNvCxnSpPr>
          <p:nvPr/>
        </p:nvCxnSpPr>
        <p:spPr>
          <a:xfrm>
            <a:off x="9091205" y="3126951"/>
            <a:ext cx="0" cy="797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725D583-03D9-513B-53C2-2F5CC0CF629A}"/>
              </a:ext>
            </a:extLst>
          </p:cNvPr>
          <p:cNvCxnSpPr>
            <a:cxnSpLocks/>
          </p:cNvCxnSpPr>
          <p:nvPr/>
        </p:nvCxnSpPr>
        <p:spPr>
          <a:xfrm>
            <a:off x="9091205" y="3915454"/>
            <a:ext cx="1592869" cy="1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216AEAC-57AC-849D-40D1-464FA049FFEA}"/>
              </a:ext>
            </a:extLst>
          </p:cNvPr>
          <p:cNvCxnSpPr>
            <a:cxnSpLocks/>
          </p:cNvCxnSpPr>
          <p:nvPr/>
        </p:nvCxnSpPr>
        <p:spPr>
          <a:xfrm>
            <a:off x="10684074" y="3931631"/>
            <a:ext cx="331864" cy="198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3F79318-7A59-A93C-8107-6801E7F492B1}"/>
              </a:ext>
            </a:extLst>
          </p:cNvPr>
          <p:cNvCxnSpPr>
            <a:cxnSpLocks/>
          </p:cNvCxnSpPr>
          <p:nvPr/>
        </p:nvCxnSpPr>
        <p:spPr>
          <a:xfrm>
            <a:off x="11060681" y="3958070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6" name="표 165">
            <a:extLst>
              <a:ext uri="{FF2B5EF4-FFF2-40B4-BE49-F238E27FC236}">
                <a16:creationId xmlns:a16="http://schemas.microsoft.com/office/drawing/2014/main" id="{BEB35B37-466D-0372-EBC9-5734FE5B3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76299"/>
              </p:ext>
            </p:extLst>
          </p:nvPr>
        </p:nvGraphicFramePr>
        <p:xfrm>
          <a:off x="8807807" y="4139059"/>
          <a:ext cx="1676175" cy="423399"/>
        </p:xfrm>
        <a:graphic>
          <a:graphicData uri="http://schemas.openxmlformats.org/drawingml/2006/table">
            <a:tbl>
              <a:tblPr/>
              <a:tblGrid>
                <a:gridCol w="558725">
                  <a:extLst>
                    <a:ext uri="{9D8B030D-6E8A-4147-A177-3AD203B41FA5}">
                      <a16:colId xmlns:a16="http://schemas.microsoft.com/office/drawing/2014/main" val="2979203693"/>
                    </a:ext>
                  </a:extLst>
                </a:gridCol>
                <a:gridCol w="558725">
                  <a:extLst>
                    <a:ext uri="{9D8B030D-6E8A-4147-A177-3AD203B41FA5}">
                      <a16:colId xmlns:a16="http://schemas.microsoft.com/office/drawing/2014/main" val="3810463701"/>
                    </a:ext>
                  </a:extLst>
                </a:gridCol>
                <a:gridCol w="558725">
                  <a:extLst>
                    <a:ext uri="{9D8B030D-6E8A-4147-A177-3AD203B41FA5}">
                      <a16:colId xmlns:a16="http://schemas.microsoft.com/office/drawing/2014/main" val="3819225273"/>
                    </a:ext>
                  </a:extLst>
                </a:gridCol>
              </a:tblGrid>
              <a:tr h="4233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97357"/>
                  </a:ext>
                </a:extLst>
              </a:tr>
            </a:tbl>
          </a:graphicData>
        </a:graphic>
      </p:graphicFrame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85D1863-A916-15AE-8970-CC34E29304E9}"/>
              </a:ext>
            </a:extLst>
          </p:cNvPr>
          <p:cNvCxnSpPr>
            <a:cxnSpLocks/>
            <a:endCxn id="166" idx="1"/>
          </p:cNvCxnSpPr>
          <p:nvPr/>
        </p:nvCxnSpPr>
        <p:spPr>
          <a:xfrm flipV="1">
            <a:off x="8153357" y="4350758"/>
            <a:ext cx="654450" cy="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39D799EE-FE64-13F6-5F26-0B5A107F37DE}"/>
              </a:ext>
            </a:extLst>
          </p:cNvPr>
          <p:cNvCxnSpPr>
            <a:cxnSpLocks/>
          </p:cNvCxnSpPr>
          <p:nvPr/>
        </p:nvCxnSpPr>
        <p:spPr>
          <a:xfrm>
            <a:off x="10251789" y="4565445"/>
            <a:ext cx="0" cy="231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625ED85-69EE-1817-305B-74B713678349}"/>
              </a:ext>
            </a:extLst>
          </p:cNvPr>
          <p:cNvCxnSpPr>
            <a:cxnSpLocks/>
          </p:cNvCxnSpPr>
          <p:nvPr/>
        </p:nvCxnSpPr>
        <p:spPr>
          <a:xfrm>
            <a:off x="10251789" y="4797006"/>
            <a:ext cx="432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FB38D2D-FCB7-F572-0699-5E48AC82D247}"/>
              </a:ext>
            </a:extLst>
          </p:cNvPr>
          <p:cNvCxnSpPr>
            <a:cxnSpLocks/>
          </p:cNvCxnSpPr>
          <p:nvPr/>
        </p:nvCxnSpPr>
        <p:spPr>
          <a:xfrm>
            <a:off x="10684075" y="4798502"/>
            <a:ext cx="311394" cy="15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A90B083-CC90-986C-6B3E-3ADA970730C5}"/>
              </a:ext>
            </a:extLst>
          </p:cNvPr>
          <p:cNvCxnSpPr>
            <a:cxnSpLocks/>
          </p:cNvCxnSpPr>
          <p:nvPr/>
        </p:nvCxnSpPr>
        <p:spPr>
          <a:xfrm>
            <a:off x="11060682" y="4797006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9F552B83-BFE0-2C87-F3F3-704B9DCC91F0}"/>
              </a:ext>
            </a:extLst>
          </p:cNvPr>
          <p:cNvCxnSpPr>
            <a:cxnSpLocks/>
          </p:cNvCxnSpPr>
          <p:nvPr/>
        </p:nvCxnSpPr>
        <p:spPr>
          <a:xfrm>
            <a:off x="9653901" y="4565490"/>
            <a:ext cx="0" cy="496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31FE994-F686-4DAF-74D2-5455CA711568}"/>
              </a:ext>
            </a:extLst>
          </p:cNvPr>
          <p:cNvCxnSpPr>
            <a:cxnSpLocks/>
          </p:cNvCxnSpPr>
          <p:nvPr/>
        </p:nvCxnSpPr>
        <p:spPr>
          <a:xfrm>
            <a:off x="9653901" y="5046925"/>
            <a:ext cx="1051341" cy="2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B59C30C-7F54-5312-0B84-A932FADC7449}"/>
              </a:ext>
            </a:extLst>
          </p:cNvPr>
          <p:cNvCxnSpPr>
            <a:cxnSpLocks/>
          </p:cNvCxnSpPr>
          <p:nvPr/>
        </p:nvCxnSpPr>
        <p:spPr>
          <a:xfrm>
            <a:off x="10689926" y="5068091"/>
            <a:ext cx="305543" cy="14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FFEEC42-8F37-0424-8FA8-ABC25C1673CC}"/>
              </a:ext>
            </a:extLst>
          </p:cNvPr>
          <p:cNvCxnSpPr>
            <a:cxnSpLocks/>
          </p:cNvCxnSpPr>
          <p:nvPr/>
        </p:nvCxnSpPr>
        <p:spPr>
          <a:xfrm flipV="1">
            <a:off x="11078245" y="5067264"/>
            <a:ext cx="339989" cy="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328C128-9E1F-A216-CB25-EE185CE1D23C}"/>
              </a:ext>
            </a:extLst>
          </p:cNvPr>
          <p:cNvCxnSpPr>
            <a:cxnSpLocks/>
          </p:cNvCxnSpPr>
          <p:nvPr/>
        </p:nvCxnSpPr>
        <p:spPr>
          <a:xfrm>
            <a:off x="9091205" y="4565423"/>
            <a:ext cx="0" cy="797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A8EF092-7CA5-9464-12F8-9B8EA97147D2}"/>
              </a:ext>
            </a:extLst>
          </p:cNvPr>
          <p:cNvCxnSpPr>
            <a:cxnSpLocks/>
          </p:cNvCxnSpPr>
          <p:nvPr/>
        </p:nvCxnSpPr>
        <p:spPr>
          <a:xfrm>
            <a:off x="9091205" y="5353926"/>
            <a:ext cx="1592869" cy="1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94144AA-1E7F-91AE-BAA1-6550ADA0D5D1}"/>
              </a:ext>
            </a:extLst>
          </p:cNvPr>
          <p:cNvCxnSpPr>
            <a:cxnSpLocks/>
          </p:cNvCxnSpPr>
          <p:nvPr/>
        </p:nvCxnSpPr>
        <p:spPr>
          <a:xfrm>
            <a:off x="10684074" y="5370103"/>
            <a:ext cx="331864" cy="176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99FFE58-F561-CC45-6CF1-2EE3F3B5AEA6}"/>
              </a:ext>
            </a:extLst>
          </p:cNvPr>
          <p:cNvCxnSpPr>
            <a:cxnSpLocks/>
          </p:cNvCxnSpPr>
          <p:nvPr/>
        </p:nvCxnSpPr>
        <p:spPr>
          <a:xfrm>
            <a:off x="11060681" y="5396542"/>
            <a:ext cx="35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8C209EFC-1354-8EAE-B010-68275715BE68}"/>
              </a:ext>
            </a:extLst>
          </p:cNvPr>
          <p:cNvCxnSpPr>
            <a:cxnSpLocks/>
          </p:cNvCxnSpPr>
          <p:nvPr/>
        </p:nvCxnSpPr>
        <p:spPr>
          <a:xfrm>
            <a:off x="3141785" y="2285989"/>
            <a:ext cx="0" cy="62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D4615CF1-33E7-F381-DB10-DB30FBAA570E}"/>
              </a:ext>
            </a:extLst>
          </p:cNvPr>
          <p:cNvCxnSpPr/>
          <p:nvPr/>
        </p:nvCxnSpPr>
        <p:spPr>
          <a:xfrm>
            <a:off x="7643663" y="2912286"/>
            <a:ext cx="357337" cy="32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18D9573A-6686-617B-9BAD-32A1194253FF}"/>
              </a:ext>
            </a:extLst>
          </p:cNvPr>
          <p:cNvCxnSpPr>
            <a:cxnSpLocks/>
          </p:cNvCxnSpPr>
          <p:nvPr/>
        </p:nvCxnSpPr>
        <p:spPr>
          <a:xfrm>
            <a:off x="3141785" y="2912286"/>
            <a:ext cx="4519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633CC1B-025A-077C-622C-D07B168F6788}"/>
              </a:ext>
            </a:extLst>
          </p:cNvPr>
          <p:cNvCxnSpPr/>
          <p:nvPr/>
        </p:nvCxnSpPr>
        <p:spPr>
          <a:xfrm>
            <a:off x="7661206" y="4350758"/>
            <a:ext cx="357337" cy="32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19995EFC-5FD3-A436-8F38-4653F726D714}"/>
              </a:ext>
            </a:extLst>
          </p:cNvPr>
          <p:cNvCxnSpPr>
            <a:cxnSpLocks/>
          </p:cNvCxnSpPr>
          <p:nvPr/>
        </p:nvCxnSpPr>
        <p:spPr>
          <a:xfrm>
            <a:off x="357554" y="4350758"/>
            <a:ext cx="7303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06575B6E-992C-B003-3CAC-7DF078FAA959}"/>
              </a:ext>
            </a:extLst>
          </p:cNvPr>
          <p:cNvCxnSpPr>
            <a:cxnSpLocks/>
          </p:cNvCxnSpPr>
          <p:nvPr/>
        </p:nvCxnSpPr>
        <p:spPr>
          <a:xfrm>
            <a:off x="357554" y="2285989"/>
            <a:ext cx="0" cy="2064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56CE4AC5-22B0-77DE-9F80-B83AC2B1DCD9}"/>
              </a:ext>
            </a:extLst>
          </p:cNvPr>
          <p:cNvCxnSpPr>
            <a:cxnSpLocks/>
          </p:cNvCxnSpPr>
          <p:nvPr/>
        </p:nvCxnSpPr>
        <p:spPr>
          <a:xfrm flipH="1" flipV="1">
            <a:off x="7980081" y="1817166"/>
            <a:ext cx="49277" cy="314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47AA005D-5C0A-EB9B-7916-26307228F485}"/>
              </a:ext>
            </a:extLst>
          </p:cNvPr>
          <p:cNvCxnSpPr>
            <a:cxnSpLocks/>
          </p:cNvCxnSpPr>
          <p:nvPr/>
        </p:nvCxnSpPr>
        <p:spPr>
          <a:xfrm flipH="1" flipV="1">
            <a:off x="8037813" y="4676074"/>
            <a:ext cx="2052" cy="28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5989DC28-646F-5A70-97B3-F3FEB1822083}"/>
              </a:ext>
            </a:extLst>
          </p:cNvPr>
          <p:cNvCxnSpPr/>
          <p:nvPr/>
        </p:nvCxnSpPr>
        <p:spPr>
          <a:xfrm flipH="1" flipV="1">
            <a:off x="8001000" y="3237602"/>
            <a:ext cx="36813" cy="172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9EEFE65-01A1-6580-CA0D-6F96A6873013}"/>
              </a:ext>
            </a:extLst>
          </p:cNvPr>
          <p:cNvSpPr/>
          <p:nvPr/>
        </p:nvSpPr>
        <p:spPr>
          <a:xfrm>
            <a:off x="474785" y="6224954"/>
            <a:ext cx="7408984" cy="633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20750C9-9183-5C32-5B49-8A5BF20C95A6}"/>
              </a:ext>
            </a:extLst>
          </p:cNvPr>
          <p:cNvSpPr txBox="1"/>
          <p:nvPr/>
        </p:nvSpPr>
        <p:spPr>
          <a:xfrm>
            <a:off x="3174110" y="6356811"/>
            <a:ext cx="173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 bit Counter</a:t>
            </a:r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2C00E61-3F3E-6FF0-4A3F-D081124F29DD}"/>
              </a:ext>
            </a:extLst>
          </p:cNvPr>
          <p:cNvSpPr txBox="1"/>
          <p:nvPr/>
        </p:nvSpPr>
        <p:spPr>
          <a:xfrm>
            <a:off x="7224347" y="6184953"/>
            <a:ext cx="107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CEB8CCA-6295-6953-C2DA-33A1E5E75064}"/>
              </a:ext>
            </a:extLst>
          </p:cNvPr>
          <p:cNvSpPr/>
          <p:nvPr/>
        </p:nvSpPr>
        <p:spPr>
          <a:xfrm>
            <a:off x="8807807" y="6013683"/>
            <a:ext cx="1676172" cy="787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F16612-2F0F-B29D-AB80-78E8598EB317}"/>
              </a:ext>
            </a:extLst>
          </p:cNvPr>
          <p:cNvSpPr txBox="1"/>
          <p:nvPr/>
        </p:nvSpPr>
        <p:spPr>
          <a:xfrm>
            <a:off x="9295366" y="6079812"/>
            <a:ext cx="120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 control</a:t>
            </a:r>
            <a:endParaRPr lang="ko-KR" altLang="en-US" dirty="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E22BBB8C-CB53-7611-5D35-7664C86478F8}"/>
              </a:ext>
            </a:extLst>
          </p:cNvPr>
          <p:cNvCxnSpPr>
            <a:cxnSpLocks/>
          </p:cNvCxnSpPr>
          <p:nvPr/>
        </p:nvCxnSpPr>
        <p:spPr>
          <a:xfrm flipV="1">
            <a:off x="11015938" y="2068462"/>
            <a:ext cx="0" cy="28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6C9CC6A8-87B6-C714-A5A6-73169A7720DD}"/>
              </a:ext>
            </a:extLst>
          </p:cNvPr>
          <p:cNvCxnSpPr>
            <a:cxnSpLocks/>
          </p:cNvCxnSpPr>
          <p:nvPr/>
        </p:nvCxnSpPr>
        <p:spPr>
          <a:xfrm flipV="1">
            <a:off x="11015938" y="2350495"/>
            <a:ext cx="0" cy="35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451CA01E-C98D-79E2-4EDE-7AB22B6DC406}"/>
              </a:ext>
            </a:extLst>
          </p:cNvPr>
          <p:cNvCxnSpPr>
            <a:cxnSpLocks/>
          </p:cNvCxnSpPr>
          <p:nvPr/>
        </p:nvCxnSpPr>
        <p:spPr>
          <a:xfrm flipV="1">
            <a:off x="11015938" y="2686919"/>
            <a:ext cx="7969" cy="83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B6163630-0088-A695-C22D-F7FB6B92D894}"/>
              </a:ext>
            </a:extLst>
          </p:cNvPr>
          <p:cNvCxnSpPr>
            <a:cxnSpLocks/>
          </p:cNvCxnSpPr>
          <p:nvPr/>
        </p:nvCxnSpPr>
        <p:spPr>
          <a:xfrm flipV="1">
            <a:off x="10995469" y="3503688"/>
            <a:ext cx="0" cy="27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7E3AAAD2-87B0-0F86-7F35-6961CF45C0D0}"/>
              </a:ext>
            </a:extLst>
          </p:cNvPr>
          <p:cNvCxnSpPr>
            <a:cxnSpLocks/>
          </p:cNvCxnSpPr>
          <p:nvPr/>
        </p:nvCxnSpPr>
        <p:spPr>
          <a:xfrm flipV="1">
            <a:off x="10995469" y="3749054"/>
            <a:ext cx="0" cy="34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B5A49B5F-1392-5B0E-0A45-EF25A5F4217B}"/>
              </a:ext>
            </a:extLst>
          </p:cNvPr>
          <p:cNvCxnSpPr>
            <a:cxnSpLocks/>
          </p:cNvCxnSpPr>
          <p:nvPr/>
        </p:nvCxnSpPr>
        <p:spPr>
          <a:xfrm flipV="1">
            <a:off x="10995469" y="4097891"/>
            <a:ext cx="0" cy="8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05543C0F-6EA0-A296-D1C3-F3497533664D}"/>
              </a:ext>
            </a:extLst>
          </p:cNvPr>
          <p:cNvCxnSpPr>
            <a:cxnSpLocks/>
          </p:cNvCxnSpPr>
          <p:nvPr/>
        </p:nvCxnSpPr>
        <p:spPr>
          <a:xfrm flipV="1">
            <a:off x="10995469" y="4948021"/>
            <a:ext cx="0" cy="28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3BF832D9-B381-C285-3014-4DCCDFC4C69C}"/>
              </a:ext>
            </a:extLst>
          </p:cNvPr>
          <p:cNvCxnSpPr>
            <a:cxnSpLocks/>
          </p:cNvCxnSpPr>
          <p:nvPr/>
        </p:nvCxnSpPr>
        <p:spPr>
          <a:xfrm flipV="1">
            <a:off x="10995469" y="5216135"/>
            <a:ext cx="0" cy="33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F179DC5-E8CF-71FF-9E5C-D278C17AC18F}"/>
              </a:ext>
            </a:extLst>
          </p:cNvPr>
          <p:cNvCxnSpPr>
            <a:cxnSpLocks/>
          </p:cNvCxnSpPr>
          <p:nvPr/>
        </p:nvCxnSpPr>
        <p:spPr>
          <a:xfrm flipV="1">
            <a:off x="10995469" y="5546412"/>
            <a:ext cx="0" cy="28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3E488254-2EFC-18E5-5EED-99159FE2F130}"/>
              </a:ext>
            </a:extLst>
          </p:cNvPr>
          <p:cNvCxnSpPr/>
          <p:nvPr/>
        </p:nvCxnSpPr>
        <p:spPr>
          <a:xfrm flipH="1">
            <a:off x="9653901" y="5828445"/>
            <a:ext cx="136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1770F056-DDBF-10F2-9B30-48E7EA271257}"/>
              </a:ext>
            </a:extLst>
          </p:cNvPr>
          <p:cNvCxnSpPr>
            <a:cxnSpLocks/>
            <a:endCxn id="205" idx="0"/>
          </p:cNvCxnSpPr>
          <p:nvPr/>
        </p:nvCxnSpPr>
        <p:spPr>
          <a:xfrm flipH="1">
            <a:off x="9645893" y="5828445"/>
            <a:ext cx="8008" cy="18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6B9658C-3A40-3E86-5FF4-72C88DC1C2BC}"/>
              </a:ext>
            </a:extLst>
          </p:cNvPr>
          <p:cNvSpPr txBox="1"/>
          <p:nvPr/>
        </p:nvSpPr>
        <p:spPr>
          <a:xfrm>
            <a:off x="10449205" y="5776615"/>
            <a:ext cx="15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 control</a:t>
            </a:r>
            <a:endParaRPr lang="ko-KR" alt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A67AA2B-2270-8962-1C2E-F3CED5C0F30B}"/>
              </a:ext>
            </a:extLst>
          </p:cNvPr>
          <p:cNvSpPr txBox="1"/>
          <p:nvPr/>
        </p:nvSpPr>
        <p:spPr>
          <a:xfrm>
            <a:off x="6603578" y="3456009"/>
            <a:ext cx="15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 on/off</a:t>
            </a:r>
            <a:endParaRPr lang="ko-KR" alt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2792F39-6C45-63D0-5CC1-4B270D3D8E54}"/>
              </a:ext>
            </a:extLst>
          </p:cNvPr>
          <p:cNvSpPr/>
          <p:nvPr/>
        </p:nvSpPr>
        <p:spPr>
          <a:xfrm>
            <a:off x="467055" y="4944245"/>
            <a:ext cx="2954215" cy="63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AD2C730-5913-C258-6521-5B7F5FABE34C}"/>
              </a:ext>
            </a:extLst>
          </p:cNvPr>
          <p:cNvSpPr txBox="1"/>
          <p:nvPr/>
        </p:nvSpPr>
        <p:spPr>
          <a:xfrm>
            <a:off x="650570" y="5077866"/>
            <a:ext cx="19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        	Comp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D9CBB3F-C429-25FA-FE37-39E28894AE3C}"/>
              </a:ext>
            </a:extLst>
          </p:cNvPr>
          <p:cNvSpPr/>
          <p:nvPr/>
        </p:nvSpPr>
        <p:spPr>
          <a:xfrm>
            <a:off x="4711758" y="4964651"/>
            <a:ext cx="2954215" cy="63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7758CA5-0FD2-1B09-0606-43AC330F2422}"/>
              </a:ext>
            </a:extLst>
          </p:cNvPr>
          <p:cNvSpPr txBox="1"/>
          <p:nvPr/>
        </p:nvSpPr>
        <p:spPr>
          <a:xfrm>
            <a:off x="5022933" y="5088925"/>
            <a:ext cx="19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        	Comp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2BD2738-0C90-378D-2CF1-DA6D939EFC61}"/>
              </a:ext>
            </a:extLst>
          </p:cNvPr>
          <p:cNvSpPr txBox="1"/>
          <p:nvPr/>
        </p:nvSpPr>
        <p:spPr>
          <a:xfrm>
            <a:off x="0" y="5803028"/>
            <a:ext cx="15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11’d1036</a:t>
            </a:r>
            <a:endParaRPr lang="ko-KR" altLang="en-US" dirty="0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D70E4BB-8F92-A0DB-F748-F46B306F5F05}"/>
              </a:ext>
            </a:extLst>
          </p:cNvPr>
          <p:cNvCxnSpPr>
            <a:cxnSpLocks/>
          </p:cNvCxnSpPr>
          <p:nvPr/>
        </p:nvCxnSpPr>
        <p:spPr>
          <a:xfrm flipV="1">
            <a:off x="621202" y="5601226"/>
            <a:ext cx="0" cy="23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029F6901-86A7-57E6-C6D3-B54CB59EE352}"/>
              </a:ext>
            </a:extLst>
          </p:cNvPr>
          <p:cNvCxnSpPr>
            <a:cxnSpLocks/>
          </p:cNvCxnSpPr>
          <p:nvPr/>
        </p:nvCxnSpPr>
        <p:spPr>
          <a:xfrm flipV="1">
            <a:off x="867447" y="5580820"/>
            <a:ext cx="0" cy="6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FA49156-0E38-E942-223B-0C723D3E22D3}"/>
              </a:ext>
            </a:extLst>
          </p:cNvPr>
          <p:cNvCxnSpPr>
            <a:cxnSpLocks/>
          </p:cNvCxnSpPr>
          <p:nvPr/>
        </p:nvCxnSpPr>
        <p:spPr>
          <a:xfrm flipV="1">
            <a:off x="1031570" y="5580820"/>
            <a:ext cx="0" cy="6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1C5BF78-23B7-0D8B-9AB9-44E152747C23}"/>
              </a:ext>
            </a:extLst>
          </p:cNvPr>
          <p:cNvCxnSpPr>
            <a:cxnSpLocks/>
          </p:cNvCxnSpPr>
          <p:nvPr/>
        </p:nvCxnSpPr>
        <p:spPr>
          <a:xfrm flipV="1">
            <a:off x="1201555" y="5580820"/>
            <a:ext cx="0" cy="6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63EA3BE0-EBC7-9AC5-C3F4-A0370C3A7AB4}"/>
              </a:ext>
            </a:extLst>
          </p:cNvPr>
          <p:cNvCxnSpPr>
            <a:cxnSpLocks/>
          </p:cNvCxnSpPr>
          <p:nvPr/>
        </p:nvCxnSpPr>
        <p:spPr>
          <a:xfrm flipV="1">
            <a:off x="1371539" y="5580820"/>
            <a:ext cx="0" cy="6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3971CCE6-9850-2076-F113-E9689C05F9A7}"/>
              </a:ext>
            </a:extLst>
          </p:cNvPr>
          <p:cNvCxnSpPr>
            <a:cxnSpLocks/>
          </p:cNvCxnSpPr>
          <p:nvPr/>
        </p:nvCxnSpPr>
        <p:spPr>
          <a:xfrm flipV="1">
            <a:off x="3118278" y="5601226"/>
            <a:ext cx="0" cy="478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2C79DE28-B237-E0B5-0A04-A456249819C5}"/>
              </a:ext>
            </a:extLst>
          </p:cNvPr>
          <p:cNvSpPr/>
          <p:nvPr/>
        </p:nvSpPr>
        <p:spPr>
          <a:xfrm>
            <a:off x="3585752" y="4420933"/>
            <a:ext cx="800363" cy="63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3785123-332C-4807-2206-48EE4FC11941}"/>
              </a:ext>
            </a:extLst>
          </p:cNvPr>
          <p:cNvSpPr txBox="1"/>
          <p:nvPr/>
        </p:nvSpPr>
        <p:spPr>
          <a:xfrm>
            <a:off x="3669323" y="4420933"/>
            <a:ext cx="7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bit reg</a:t>
            </a:r>
            <a:endParaRPr lang="ko-KR" altLang="en-US" dirty="0"/>
          </a:p>
        </p:txBody>
      </p: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D253DA0-E25B-6985-1B11-B1C6A5FE42A2}"/>
              </a:ext>
            </a:extLst>
          </p:cNvPr>
          <p:cNvCxnSpPr>
            <a:cxnSpLocks/>
            <a:stCxn id="241" idx="3"/>
          </p:cNvCxnSpPr>
          <p:nvPr/>
        </p:nvCxnSpPr>
        <p:spPr>
          <a:xfrm flipV="1">
            <a:off x="3421270" y="5262532"/>
            <a:ext cx="44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F0893D17-D44A-24EE-5F0A-D10956FE15CA}"/>
              </a:ext>
            </a:extLst>
          </p:cNvPr>
          <p:cNvCxnSpPr>
            <a:cxnSpLocks/>
          </p:cNvCxnSpPr>
          <p:nvPr/>
        </p:nvCxnSpPr>
        <p:spPr>
          <a:xfrm flipV="1">
            <a:off x="3851329" y="5057508"/>
            <a:ext cx="0" cy="205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5E74601B-21AF-CD50-0B03-BAD622EAF91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>
            <a:off x="4386115" y="4739220"/>
            <a:ext cx="3283688" cy="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872F454B-5F8E-AB2F-844E-EFD9111B8531}"/>
              </a:ext>
            </a:extLst>
          </p:cNvPr>
          <p:cNvCxnSpPr>
            <a:cxnSpLocks/>
          </p:cNvCxnSpPr>
          <p:nvPr/>
        </p:nvCxnSpPr>
        <p:spPr>
          <a:xfrm>
            <a:off x="7668077" y="4739220"/>
            <a:ext cx="356429" cy="20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596CE60D-7C0B-A93B-54BC-B2BB2E874923}"/>
              </a:ext>
            </a:extLst>
          </p:cNvPr>
          <p:cNvCxnSpPr>
            <a:cxnSpLocks/>
          </p:cNvCxnSpPr>
          <p:nvPr/>
        </p:nvCxnSpPr>
        <p:spPr>
          <a:xfrm flipV="1">
            <a:off x="7622744" y="6035568"/>
            <a:ext cx="0" cy="205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EC55A889-2E40-039E-6ADD-52CD3166D7E1}"/>
              </a:ext>
            </a:extLst>
          </p:cNvPr>
          <p:cNvCxnSpPr>
            <a:cxnSpLocks/>
          </p:cNvCxnSpPr>
          <p:nvPr/>
        </p:nvCxnSpPr>
        <p:spPr>
          <a:xfrm>
            <a:off x="7617169" y="6035568"/>
            <a:ext cx="1190638" cy="24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4BCD936A-D2FC-DEFF-E525-2AB9B77B67B8}"/>
              </a:ext>
            </a:extLst>
          </p:cNvPr>
          <p:cNvSpPr txBox="1"/>
          <p:nvPr/>
        </p:nvSpPr>
        <p:spPr>
          <a:xfrm>
            <a:off x="1467915" y="5850902"/>
            <a:ext cx="6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  .</a:t>
            </a:r>
            <a:endParaRPr lang="ko-KR" alt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DAA11AA-AC78-7E3D-1CF9-AFA14238EF7F}"/>
              </a:ext>
            </a:extLst>
          </p:cNvPr>
          <p:cNvSpPr txBox="1"/>
          <p:nvPr/>
        </p:nvSpPr>
        <p:spPr>
          <a:xfrm>
            <a:off x="5512359" y="5518468"/>
            <a:ext cx="6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  .</a:t>
            </a:r>
            <a:endParaRPr lang="ko-KR" altLang="en-US" dirty="0"/>
          </a:p>
        </p:txBody>
      </p: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56F57DC4-4533-A2F6-2949-F109FE1FF734}"/>
              </a:ext>
            </a:extLst>
          </p:cNvPr>
          <p:cNvCxnSpPr>
            <a:cxnSpLocks/>
          </p:cNvCxnSpPr>
          <p:nvPr/>
        </p:nvCxnSpPr>
        <p:spPr>
          <a:xfrm flipV="1">
            <a:off x="5022933" y="5601225"/>
            <a:ext cx="0" cy="17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196AC829-BE5D-2A1B-DA91-98F9393A551B}"/>
              </a:ext>
            </a:extLst>
          </p:cNvPr>
          <p:cNvCxnSpPr>
            <a:cxnSpLocks/>
          </p:cNvCxnSpPr>
          <p:nvPr/>
        </p:nvCxnSpPr>
        <p:spPr>
          <a:xfrm flipV="1">
            <a:off x="5244002" y="5601226"/>
            <a:ext cx="0" cy="301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BD373A6E-62EA-4693-2698-6AA068FB06C8}"/>
              </a:ext>
            </a:extLst>
          </p:cNvPr>
          <p:cNvCxnSpPr>
            <a:cxnSpLocks/>
          </p:cNvCxnSpPr>
          <p:nvPr/>
        </p:nvCxnSpPr>
        <p:spPr>
          <a:xfrm flipV="1">
            <a:off x="5478952" y="5619798"/>
            <a:ext cx="0" cy="36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98B0B04F-DB54-2D46-E12E-AF23CAD6F02D}"/>
              </a:ext>
            </a:extLst>
          </p:cNvPr>
          <p:cNvCxnSpPr>
            <a:cxnSpLocks/>
          </p:cNvCxnSpPr>
          <p:nvPr/>
        </p:nvCxnSpPr>
        <p:spPr>
          <a:xfrm flipV="1">
            <a:off x="867447" y="5769265"/>
            <a:ext cx="4155486" cy="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33B5DCEF-01F2-EEC7-C5E5-444AEB848F47}"/>
              </a:ext>
            </a:extLst>
          </p:cNvPr>
          <p:cNvCxnSpPr>
            <a:cxnSpLocks/>
          </p:cNvCxnSpPr>
          <p:nvPr/>
        </p:nvCxnSpPr>
        <p:spPr>
          <a:xfrm flipV="1">
            <a:off x="1031570" y="5901438"/>
            <a:ext cx="4212432" cy="21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537BC346-EFCF-DEF5-CC13-A0CBF98CD8C5}"/>
              </a:ext>
            </a:extLst>
          </p:cNvPr>
          <p:cNvCxnSpPr>
            <a:cxnSpLocks/>
          </p:cNvCxnSpPr>
          <p:nvPr/>
        </p:nvCxnSpPr>
        <p:spPr>
          <a:xfrm flipV="1">
            <a:off x="1195693" y="5972823"/>
            <a:ext cx="4283259" cy="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22EC5784-A1EC-ABC1-3C98-3F34A23FEED3}"/>
              </a:ext>
            </a:extLst>
          </p:cNvPr>
          <p:cNvCxnSpPr>
            <a:cxnSpLocks/>
          </p:cNvCxnSpPr>
          <p:nvPr/>
        </p:nvCxnSpPr>
        <p:spPr>
          <a:xfrm flipV="1">
            <a:off x="3114368" y="6068306"/>
            <a:ext cx="4034616" cy="16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F3238D1-A474-19C1-36BB-B58B67150C24}"/>
              </a:ext>
            </a:extLst>
          </p:cNvPr>
          <p:cNvCxnSpPr>
            <a:cxnSpLocks/>
          </p:cNvCxnSpPr>
          <p:nvPr/>
        </p:nvCxnSpPr>
        <p:spPr>
          <a:xfrm flipV="1">
            <a:off x="7148984" y="5601225"/>
            <a:ext cx="0" cy="6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1FBED12A-0936-6F3A-5C79-886393E32AF8}"/>
              </a:ext>
            </a:extLst>
          </p:cNvPr>
          <p:cNvCxnSpPr>
            <a:cxnSpLocks/>
          </p:cNvCxnSpPr>
          <p:nvPr/>
        </p:nvCxnSpPr>
        <p:spPr>
          <a:xfrm flipV="1">
            <a:off x="7366184" y="5590234"/>
            <a:ext cx="0" cy="6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3FDFA40B-A2FB-165C-3321-0F48B3A0BB3A}"/>
              </a:ext>
            </a:extLst>
          </p:cNvPr>
          <p:cNvCxnSpPr>
            <a:cxnSpLocks/>
          </p:cNvCxnSpPr>
          <p:nvPr/>
        </p:nvCxnSpPr>
        <p:spPr>
          <a:xfrm flipV="1">
            <a:off x="3281984" y="5597987"/>
            <a:ext cx="0" cy="579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98462606-A040-2751-12B9-6FE544366C3C}"/>
              </a:ext>
            </a:extLst>
          </p:cNvPr>
          <p:cNvCxnSpPr>
            <a:cxnSpLocks/>
          </p:cNvCxnSpPr>
          <p:nvPr/>
        </p:nvCxnSpPr>
        <p:spPr>
          <a:xfrm flipV="1">
            <a:off x="3281984" y="6153469"/>
            <a:ext cx="4079736" cy="1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84CCC0F1-6254-91C0-BD74-6C01A8D98CA4}"/>
              </a:ext>
            </a:extLst>
          </p:cNvPr>
          <p:cNvCxnSpPr>
            <a:cxnSpLocks/>
          </p:cNvCxnSpPr>
          <p:nvPr/>
        </p:nvCxnSpPr>
        <p:spPr>
          <a:xfrm flipV="1">
            <a:off x="7512133" y="5590234"/>
            <a:ext cx="0" cy="16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2F5AE034-AF05-1DC0-29F2-BDF933F095EF}"/>
              </a:ext>
            </a:extLst>
          </p:cNvPr>
          <p:cNvSpPr txBox="1"/>
          <p:nvPr/>
        </p:nvSpPr>
        <p:spPr>
          <a:xfrm>
            <a:off x="7362394" y="5671429"/>
            <a:ext cx="15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11’d518</a:t>
            </a:r>
            <a:endParaRPr lang="ko-KR" altLang="en-US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0E15024-D111-32D8-ACBD-6B52BE519138}"/>
              </a:ext>
            </a:extLst>
          </p:cNvPr>
          <p:cNvSpPr txBox="1"/>
          <p:nvPr/>
        </p:nvSpPr>
        <p:spPr>
          <a:xfrm>
            <a:off x="8331133" y="5337044"/>
            <a:ext cx="15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 control active</a:t>
            </a:r>
            <a:endParaRPr lang="ko-KR" altLang="en-US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6552441A-AD04-3F15-900D-30E78DAD4E49}"/>
              </a:ext>
            </a:extLst>
          </p:cNvPr>
          <p:cNvSpPr txBox="1"/>
          <p:nvPr/>
        </p:nvSpPr>
        <p:spPr>
          <a:xfrm>
            <a:off x="11418234" y="1746700"/>
            <a:ext cx="45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</a:p>
          <a:p>
            <a:r>
              <a:rPr lang="en-US" altLang="ko-KR" dirty="0"/>
              <a:t>P1</a:t>
            </a:r>
          </a:p>
          <a:p>
            <a:r>
              <a:rPr lang="en-US" altLang="ko-KR" dirty="0"/>
              <a:t>P0</a:t>
            </a:r>
            <a:endParaRPr lang="ko-KR" altLang="en-US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A467E21-8C18-4488-626A-FFE3B70674BA}"/>
              </a:ext>
            </a:extLst>
          </p:cNvPr>
          <p:cNvSpPr txBox="1"/>
          <p:nvPr/>
        </p:nvSpPr>
        <p:spPr>
          <a:xfrm>
            <a:off x="11396262" y="3187973"/>
            <a:ext cx="45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P5</a:t>
            </a:r>
          </a:p>
          <a:p>
            <a:r>
              <a:rPr lang="en-US" altLang="ko-KR" dirty="0"/>
              <a:t>P4</a:t>
            </a:r>
          </a:p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5A7495B-C835-122B-E41D-6B99037CB76B}"/>
              </a:ext>
            </a:extLst>
          </p:cNvPr>
          <p:cNvSpPr txBox="1"/>
          <p:nvPr/>
        </p:nvSpPr>
        <p:spPr>
          <a:xfrm>
            <a:off x="11355338" y="4595513"/>
            <a:ext cx="45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P8</a:t>
            </a:r>
          </a:p>
          <a:p>
            <a:r>
              <a:rPr lang="en-US" altLang="ko-KR" dirty="0"/>
              <a:t>P7</a:t>
            </a:r>
          </a:p>
          <a:p>
            <a:r>
              <a:rPr lang="en-US" altLang="ko-KR" dirty="0"/>
              <a:t>P6</a:t>
            </a:r>
            <a:endParaRPr lang="ko-KR" altLang="en-US" dirty="0"/>
          </a:p>
        </p:txBody>
      </p: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4704AB40-EC07-8BC7-6F1C-FE04E4C85EE7}"/>
              </a:ext>
            </a:extLst>
          </p:cNvPr>
          <p:cNvCxnSpPr>
            <a:cxnSpLocks/>
            <a:stCxn id="244" idx="3"/>
          </p:cNvCxnSpPr>
          <p:nvPr/>
        </p:nvCxnSpPr>
        <p:spPr>
          <a:xfrm>
            <a:off x="7665973" y="5282939"/>
            <a:ext cx="1290488" cy="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900D397F-55C2-1F6F-D7E7-CAE9BBB8392D}"/>
              </a:ext>
            </a:extLst>
          </p:cNvPr>
          <p:cNvCxnSpPr/>
          <p:nvPr/>
        </p:nvCxnSpPr>
        <p:spPr>
          <a:xfrm flipV="1">
            <a:off x="8956461" y="5277014"/>
            <a:ext cx="0" cy="55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AF5CE9B2-43B2-7FC2-A87F-526E88929E62}"/>
              </a:ext>
            </a:extLst>
          </p:cNvPr>
          <p:cNvCxnSpPr>
            <a:cxnSpLocks/>
          </p:cNvCxnSpPr>
          <p:nvPr/>
        </p:nvCxnSpPr>
        <p:spPr>
          <a:xfrm>
            <a:off x="8956461" y="5828445"/>
            <a:ext cx="693436" cy="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685C78E-1E01-6D93-EF75-B2D399D05F8C}"/>
              </a:ext>
            </a:extLst>
          </p:cNvPr>
          <p:cNvSpPr/>
          <p:nvPr/>
        </p:nvSpPr>
        <p:spPr>
          <a:xfrm>
            <a:off x="847476" y="5744742"/>
            <a:ext cx="45719" cy="53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CC31299-21F6-763B-9C14-6AB1ACA83BE0}"/>
              </a:ext>
            </a:extLst>
          </p:cNvPr>
          <p:cNvSpPr/>
          <p:nvPr/>
        </p:nvSpPr>
        <p:spPr>
          <a:xfrm>
            <a:off x="999831" y="5879238"/>
            <a:ext cx="45719" cy="53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C37A7D-3BAF-C974-4BBE-0EA0E7696700}"/>
              </a:ext>
            </a:extLst>
          </p:cNvPr>
          <p:cNvSpPr/>
          <p:nvPr/>
        </p:nvSpPr>
        <p:spPr>
          <a:xfrm>
            <a:off x="1181111" y="5966307"/>
            <a:ext cx="45719" cy="53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FBBE54-82DF-9E74-D7EB-752EDC4C8252}"/>
              </a:ext>
            </a:extLst>
          </p:cNvPr>
          <p:cNvSpPr/>
          <p:nvPr/>
        </p:nvSpPr>
        <p:spPr>
          <a:xfrm>
            <a:off x="7121266" y="6032913"/>
            <a:ext cx="45719" cy="53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2B2284-EFF1-9373-1280-99F575922C51}"/>
              </a:ext>
            </a:extLst>
          </p:cNvPr>
          <p:cNvSpPr/>
          <p:nvPr/>
        </p:nvSpPr>
        <p:spPr>
          <a:xfrm>
            <a:off x="7345431" y="6118860"/>
            <a:ext cx="45719" cy="53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E548-0A6B-E1AE-9C97-EE15818AB42D}"/>
              </a:ext>
            </a:extLst>
          </p:cNvPr>
          <p:cNvSpPr txBox="1"/>
          <p:nvPr/>
        </p:nvSpPr>
        <p:spPr>
          <a:xfrm>
            <a:off x="175165" y="4750440"/>
            <a:ext cx="6338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G: Gaussian Line buffer</a:t>
            </a:r>
          </a:p>
          <a:p>
            <a:r>
              <a:rPr lang="en-US" altLang="ko-KR" dirty="0"/>
              <a:t>S: Sobel &amp; Direction Line buffer</a:t>
            </a:r>
          </a:p>
          <a:p>
            <a:r>
              <a:rPr lang="en-US" altLang="ko-KR" dirty="0"/>
              <a:t>N: NMS Line buffer</a:t>
            </a:r>
          </a:p>
          <a:p>
            <a:r>
              <a:rPr lang="en-US" altLang="ko-KR" dirty="0"/>
              <a:t>H: </a:t>
            </a:r>
            <a:r>
              <a:rPr lang="en-US" altLang="ko-KR" dirty="0" err="1"/>
              <a:t>Hystresis</a:t>
            </a:r>
            <a:r>
              <a:rPr lang="en-US" altLang="ko-KR" dirty="0"/>
              <a:t> Line buffer</a:t>
            </a:r>
          </a:p>
          <a:p>
            <a:r>
              <a:rPr lang="en-US" altLang="ko-KR" dirty="0"/>
              <a:t>R: Result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B7A8C49-DA78-AA87-9F62-EC8D87296503}"/>
              </a:ext>
            </a:extLst>
          </p:cNvPr>
          <p:cNvSpPr>
            <a:spLocks noGrp="1"/>
          </p:cNvSpPr>
          <p:nvPr/>
        </p:nvSpPr>
        <p:spPr>
          <a:xfrm>
            <a:off x="4598456" y="541807"/>
            <a:ext cx="2925937" cy="763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Sequential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8B0D2F-3336-3A27-004C-990DC4FB2DC5}"/>
              </a:ext>
            </a:extLst>
          </p:cNvPr>
          <p:cNvGrpSpPr/>
          <p:nvPr/>
        </p:nvGrpSpPr>
        <p:grpSpPr>
          <a:xfrm>
            <a:off x="99646" y="1207180"/>
            <a:ext cx="12010292" cy="3730830"/>
            <a:chOff x="0" y="1019610"/>
            <a:chExt cx="12201426" cy="35956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7DE05D-3437-D960-FA0B-A7F80D39D643}"/>
                </a:ext>
              </a:extLst>
            </p:cNvPr>
            <p:cNvSpPr txBox="1"/>
            <p:nvPr/>
          </p:nvSpPr>
          <p:spPr>
            <a:xfrm>
              <a:off x="9426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9AA92B-4C25-A176-33BD-1E690A9A86A2}"/>
                </a:ext>
              </a:extLst>
            </p:cNvPr>
            <p:cNvSpPr txBox="1"/>
            <p:nvPr/>
          </p:nvSpPr>
          <p:spPr>
            <a:xfrm>
              <a:off x="942678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line2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E4E71-A1B2-7A35-C01D-FE8FB35C6C50}"/>
                </a:ext>
              </a:extLst>
            </p:cNvPr>
            <p:cNvSpPr txBox="1"/>
            <p:nvPr/>
          </p:nvSpPr>
          <p:spPr>
            <a:xfrm>
              <a:off x="1866504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line3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0973EE-16B4-E7CD-5E47-DD822BD860A9}"/>
                </a:ext>
              </a:extLst>
            </p:cNvPr>
            <p:cNvSpPr txBox="1"/>
            <p:nvPr/>
          </p:nvSpPr>
          <p:spPr>
            <a:xfrm>
              <a:off x="2799756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line4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446CA7-2769-E1BD-5663-B0D9212794BF}"/>
                </a:ext>
              </a:extLst>
            </p:cNvPr>
            <p:cNvSpPr txBox="1"/>
            <p:nvPr/>
          </p:nvSpPr>
          <p:spPr>
            <a:xfrm>
              <a:off x="3733008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line5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2BAFDB-7581-595F-D8ED-53ADEF90AD61}"/>
                </a:ext>
              </a:extLst>
            </p:cNvPr>
            <p:cNvSpPr txBox="1"/>
            <p:nvPr/>
          </p:nvSpPr>
          <p:spPr>
            <a:xfrm>
              <a:off x="4666260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line6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83D007-D0AA-4D1D-3BDF-68938D597E8A}"/>
                </a:ext>
              </a:extLst>
            </p:cNvPr>
            <p:cNvSpPr txBox="1"/>
            <p:nvPr/>
          </p:nvSpPr>
          <p:spPr>
            <a:xfrm>
              <a:off x="5590086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line7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6CFBAD-5BD1-94EC-E378-CB70DECFD746}"/>
                </a:ext>
              </a:extLst>
            </p:cNvPr>
            <p:cNvSpPr txBox="1"/>
            <p:nvPr/>
          </p:nvSpPr>
          <p:spPr>
            <a:xfrm>
              <a:off x="6523338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line8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7E6566-6504-1509-E7FF-C66100AD012A}"/>
                </a:ext>
              </a:extLst>
            </p:cNvPr>
            <p:cNvSpPr txBox="1"/>
            <p:nvPr/>
          </p:nvSpPr>
          <p:spPr>
            <a:xfrm>
              <a:off x="7447157" y="1574278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line9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E97D51-DCCB-7AC9-1A93-E6FD77D5EF3D}"/>
                </a:ext>
              </a:extLst>
            </p:cNvPr>
            <p:cNvSpPr txBox="1"/>
            <p:nvPr/>
          </p:nvSpPr>
          <p:spPr>
            <a:xfrm>
              <a:off x="8380409" y="1574278"/>
              <a:ext cx="107467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line10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CDC431-9B5A-D9C4-47C9-1714817AA854}"/>
                </a:ext>
              </a:extLst>
            </p:cNvPr>
            <p:cNvSpPr txBox="1"/>
            <p:nvPr/>
          </p:nvSpPr>
          <p:spPr>
            <a:xfrm>
              <a:off x="9455082" y="1574279"/>
              <a:ext cx="107467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line11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C428A1-AD45-BF2B-8617-50456C5F49EF}"/>
                </a:ext>
              </a:extLst>
            </p:cNvPr>
            <p:cNvSpPr txBox="1"/>
            <p:nvPr/>
          </p:nvSpPr>
          <p:spPr>
            <a:xfrm>
              <a:off x="10539182" y="1574278"/>
              <a:ext cx="1084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 line12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7C2050-02E4-6B61-53DE-EA88A6BF59A0}"/>
                </a:ext>
              </a:extLst>
            </p:cNvPr>
            <p:cNvSpPr txBox="1"/>
            <p:nvPr/>
          </p:nvSpPr>
          <p:spPr>
            <a:xfrm>
              <a:off x="1875930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CDDB4-C10C-29BF-FFC8-6DE09D914B47}"/>
                </a:ext>
              </a:extLst>
            </p:cNvPr>
            <p:cNvSpPr txBox="1"/>
            <p:nvPr/>
          </p:nvSpPr>
          <p:spPr>
            <a:xfrm>
              <a:off x="2809182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line2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C0DD5-C63D-EC85-454D-4726F6DB993C}"/>
                </a:ext>
              </a:extLst>
            </p:cNvPr>
            <p:cNvSpPr txBox="1"/>
            <p:nvPr/>
          </p:nvSpPr>
          <p:spPr>
            <a:xfrm>
              <a:off x="3733008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line3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002D62-F441-3D73-8991-DE294BBC8AA2}"/>
                </a:ext>
              </a:extLst>
            </p:cNvPr>
            <p:cNvSpPr txBox="1"/>
            <p:nvPr/>
          </p:nvSpPr>
          <p:spPr>
            <a:xfrm>
              <a:off x="4666260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line4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93EB55-B229-2FF2-3407-7BE4F306B762}"/>
                </a:ext>
              </a:extLst>
            </p:cNvPr>
            <p:cNvSpPr txBox="1"/>
            <p:nvPr/>
          </p:nvSpPr>
          <p:spPr>
            <a:xfrm>
              <a:off x="5599512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line5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2BC9C6-FDC7-09D2-AA1D-8AEB10A50DA9}"/>
                </a:ext>
              </a:extLst>
            </p:cNvPr>
            <p:cNvSpPr txBox="1"/>
            <p:nvPr/>
          </p:nvSpPr>
          <p:spPr>
            <a:xfrm>
              <a:off x="6532764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line6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57AE83-528F-3478-E638-FFD85D2451BB}"/>
                </a:ext>
              </a:extLst>
            </p:cNvPr>
            <p:cNvSpPr txBox="1"/>
            <p:nvPr/>
          </p:nvSpPr>
          <p:spPr>
            <a:xfrm>
              <a:off x="7456590" y="2094323"/>
              <a:ext cx="923826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line7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B31E5D-5C2D-7C7A-1C57-A301092B1E36}"/>
                </a:ext>
              </a:extLst>
            </p:cNvPr>
            <p:cNvSpPr txBox="1"/>
            <p:nvPr/>
          </p:nvSpPr>
          <p:spPr>
            <a:xfrm>
              <a:off x="8389841" y="2094323"/>
              <a:ext cx="1074667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line8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B2A9BC-AC2D-B27A-58D1-A2C6FFD6201C}"/>
                </a:ext>
              </a:extLst>
            </p:cNvPr>
            <p:cNvSpPr txBox="1"/>
            <p:nvPr/>
          </p:nvSpPr>
          <p:spPr>
            <a:xfrm>
              <a:off x="9464509" y="2094323"/>
              <a:ext cx="106524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line9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DE99CF-92EB-3B33-588C-E48EAF75B3CA}"/>
                </a:ext>
              </a:extLst>
            </p:cNvPr>
            <p:cNvSpPr txBox="1"/>
            <p:nvPr/>
          </p:nvSpPr>
          <p:spPr>
            <a:xfrm>
              <a:off x="10529757" y="2094323"/>
              <a:ext cx="1084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 line10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E0D381-16A8-7F57-A2DC-CF089BC639B1}"/>
                </a:ext>
              </a:extLst>
            </p:cNvPr>
            <p:cNvSpPr txBox="1"/>
            <p:nvPr/>
          </p:nvSpPr>
          <p:spPr>
            <a:xfrm>
              <a:off x="3733008" y="2608084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8BE5BB-8AC9-D0DB-3C9F-6EF7997D3C09}"/>
                </a:ext>
              </a:extLst>
            </p:cNvPr>
            <p:cNvSpPr txBox="1"/>
            <p:nvPr/>
          </p:nvSpPr>
          <p:spPr>
            <a:xfrm>
              <a:off x="4656828" y="2608084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line2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C3A399-35FE-4C92-2E7C-71B37025A2E0}"/>
                </a:ext>
              </a:extLst>
            </p:cNvPr>
            <p:cNvSpPr txBox="1"/>
            <p:nvPr/>
          </p:nvSpPr>
          <p:spPr>
            <a:xfrm>
              <a:off x="5580648" y="2608084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line3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225ED1-2CA7-78C1-BC99-5DD4B0484E7B}"/>
                </a:ext>
              </a:extLst>
            </p:cNvPr>
            <p:cNvSpPr txBox="1"/>
            <p:nvPr/>
          </p:nvSpPr>
          <p:spPr>
            <a:xfrm>
              <a:off x="6532764" y="2608084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line4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45DEAA-7359-D1EE-C9FF-92E7EC66D66D}"/>
                </a:ext>
              </a:extLst>
            </p:cNvPr>
            <p:cNvSpPr txBox="1"/>
            <p:nvPr/>
          </p:nvSpPr>
          <p:spPr>
            <a:xfrm>
              <a:off x="7484880" y="2608084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line5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5C9AA9-FE9B-E522-6644-71A8B1C656B0}"/>
                </a:ext>
              </a:extLst>
            </p:cNvPr>
            <p:cNvSpPr txBox="1"/>
            <p:nvPr/>
          </p:nvSpPr>
          <p:spPr>
            <a:xfrm>
              <a:off x="8408699" y="2608084"/>
              <a:ext cx="1074667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line6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D018E4-1DE2-9EC0-E6C8-A0A675258FA3}"/>
                </a:ext>
              </a:extLst>
            </p:cNvPr>
            <p:cNvSpPr txBox="1"/>
            <p:nvPr/>
          </p:nvSpPr>
          <p:spPr>
            <a:xfrm>
              <a:off x="9483375" y="2608084"/>
              <a:ext cx="104638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line7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E18746-77B3-E13F-09EF-10A9D0234CF6}"/>
                </a:ext>
              </a:extLst>
            </p:cNvPr>
            <p:cNvSpPr txBox="1"/>
            <p:nvPr/>
          </p:nvSpPr>
          <p:spPr>
            <a:xfrm>
              <a:off x="10539182" y="2608084"/>
              <a:ext cx="1084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line8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44A6C1-660A-6F76-0A1D-FCE7A4F26958}"/>
                </a:ext>
              </a:extLst>
            </p:cNvPr>
            <p:cNvSpPr txBox="1"/>
            <p:nvPr/>
          </p:nvSpPr>
          <p:spPr>
            <a:xfrm>
              <a:off x="5599512" y="3121845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 line1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6BF56D-B112-BFC7-9E15-1DAB96E5E993}"/>
                </a:ext>
              </a:extLst>
            </p:cNvPr>
            <p:cNvSpPr txBox="1"/>
            <p:nvPr/>
          </p:nvSpPr>
          <p:spPr>
            <a:xfrm>
              <a:off x="6523332" y="3121845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 line2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3E66F-3680-538B-1617-58C0068E1CE4}"/>
                </a:ext>
              </a:extLst>
            </p:cNvPr>
            <p:cNvSpPr txBox="1"/>
            <p:nvPr/>
          </p:nvSpPr>
          <p:spPr>
            <a:xfrm>
              <a:off x="7447152" y="3121845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 line3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1FFAB1-8D68-0D76-D2CF-EF608744090C}"/>
                </a:ext>
              </a:extLst>
            </p:cNvPr>
            <p:cNvSpPr txBox="1"/>
            <p:nvPr/>
          </p:nvSpPr>
          <p:spPr>
            <a:xfrm>
              <a:off x="8399268" y="3121845"/>
              <a:ext cx="108409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 line4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D2629F-FC47-D316-FDC4-646AAA58CA48}"/>
                </a:ext>
              </a:extLst>
            </p:cNvPr>
            <p:cNvSpPr txBox="1"/>
            <p:nvPr/>
          </p:nvSpPr>
          <p:spPr>
            <a:xfrm>
              <a:off x="9502230" y="3121845"/>
              <a:ext cx="1027527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 line5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00AB0-DA3A-E863-C58B-BFDB255D9C11}"/>
                </a:ext>
              </a:extLst>
            </p:cNvPr>
            <p:cNvSpPr txBox="1"/>
            <p:nvPr/>
          </p:nvSpPr>
          <p:spPr>
            <a:xfrm>
              <a:off x="10529757" y="3121845"/>
              <a:ext cx="109352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 line6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A9C084-428C-E2BF-9BE3-54014D536C2F}"/>
                </a:ext>
              </a:extLst>
            </p:cNvPr>
            <p:cNvSpPr txBox="1"/>
            <p:nvPr/>
          </p:nvSpPr>
          <p:spPr>
            <a:xfrm>
              <a:off x="7456589" y="3635606"/>
              <a:ext cx="9332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 line3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BFD3C0-CE8F-EBA1-0683-0D4C35F54B66}"/>
                </a:ext>
              </a:extLst>
            </p:cNvPr>
            <p:cNvSpPr txBox="1"/>
            <p:nvPr/>
          </p:nvSpPr>
          <p:spPr>
            <a:xfrm>
              <a:off x="8408705" y="3635606"/>
              <a:ext cx="108409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 line4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6742B4-E4A2-F214-A010-659BCF5E2BB7}"/>
                </a:ext>
              </a:extLst>
            </p:cNvPr>
            <p:cNvSpPr txBox="1"/>
            <p:nvPr/>
          </p:nvSpPr>
          <p:spPr>
            <a:xfrm>
              <a:off x="9511667" y="3635606"/>
              <a:ext cx="1027527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 line5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CCBF3F-19AF-C1FE-74C4-BD70CF7499BA}"/>
                </a:ext>
              </a:extLst>
            </p:cNvPr>
            <p:cNvSpPr txBox="1"/>
            <p:nvPr/>
          </p:nvSpPr>
          <p:spPr>
            <a:xfrm>
              <a:off x="10539194" y="3635606"/>
              <a:ext cx="109352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 line6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23EDE3-00DE-196A-14C7-9A26F7D087EE}"/>
                </a:ext>
              </a:extLst>
            </p:cNvPr>
            <p:cNvSpPr txBox="1"/>
            <p:nvPr/>
          </p:nvSpPr>
          <p:spPr>
            <a:xfrm>
              <a:off x="11632706" y="1498863"/>
              <a:ext cx="47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FF4985-6B62-032C-554F-51C34CBB7B22}"/>
                </a:ext>
              </a:extLst>
            </p:cNvPr>
            <p:cNvSpPr txBox="1"/>
            <p:nvPr/>
          </p:nvSpPr>
          <p:spPr>
            <a:xfrm>
              <a:off x="11632706" y="2012624"/>
              <a:ext cx="47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D635C8-3211-FEE3-B5AB-A95EBD0EF3DD}"/>
                </a:ext>
              </a:extLst>
            </p:cNvPr>
            <p:cNvSpPr txBox="1"/>
            <p:nvPr/>
          </p:nvSpPr>
          <p:spPr>
            <a:xfrm>
              <a:off x="11632706" y="2542097"/>
              <a:ext cx="47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FF97AE-7DF4-77A1-F843-191D5BC88AD6}"/>
                </a:ext>
              </a:extLst>
            </p:cNvPr>
            <p:cNvSpPr txBox="1"/>
            <p:nvPr/>
          </p:nvSpPr>
          <p:spPr>
            <a:xfrm>
              <a:off x="11632706" y="3037005"/>
              <a:ext cx="47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4F119B-AD60-F0B1-3EB8-C8ED44CB1CC0}"/>
                </a:ext>
              </a:extLst>
            </p:cNvPr>
            <p:cNvSpPr txBox="1"/>
            <p:nvPr/>
          </p:nvSpPr>
          <p:spPr>
            <a:xfrm>
              <a:off x="11645279" y="3539771"/>
              <a:ext cx="47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8F70D5A-CFB8-D2D5-BB24-F316FE6E8E0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65" y="4220852"/>
              <a:ext cx="118605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9FCA44-AE23-76D8-DCB1-3535D1CE2C4C}"/>
                </a:ext>
              </a:extLst>
            </p:cNvPr>
            <p:cNvSpPr txBox="1"/>
            <p:nvPr/>
          </p:nvSpPr>
          <p:spPr>
            <a:xfrm>
              <a:off x="11739517" y="4245932"/>
              <a:ext cx="461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BD3369F-7222-1D67-451D-484DB040D33A}"/>
                </a:ext>
              </a:extLst>
            </p:cNvPr>
            <p:cNvCxnSpPr/>
            <p:nvPr/>
          </p:nvCxnSpPr>
          <p:spPr>
            <a:xfrm>
              <a:off x="0" y="1414021"/>
              <a:ext cx="93325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F0CCC2-6B43-7A68-3961-6C3C31F919E2}"/>
                </a:ext>
              </a:extLst>
            </p:cNvPr>
            <p:cNvSpPr txBox="1"/>
            <p:nvPr/>
          </p:nvSpPr>
          <p:spPr>
            <a:xfrm>
              <a:off x="0" y="1019610"/>
              <a:ext cx="1187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512 clock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29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44787-E8C1-95E7-8818-AD366AF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236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tx1"/>
                </a:solidFill>
              </a:rPr>
              <a:t>Gaussian </a:t>
            </a:r>
            <a:r>
              <a:rPr lang="ko-KR" altLang="en-US" sz="3600" dirty="0">
                <a:solidFill>
                  <a:schemeClr val="tx1"/>
                </a:solidFill>
              </a:rPr>
              <a:t>비교결과 </a:t>
            </a:r>
            <a:r>
              <a:rPr lang="en-US" altLang="ko-KR" sz="3600" dirty="0">
                <a:solidFill>
                  <a:schemeClr val="tx1"/>
                </a:solidFill>
              </a:rPr>
              <a:t>(C </a:t>
            </a:r>
            <a:r>
              <a:rPr lang="ko-KR" altLang="en-US" sz="3600" dirty="0">
                <a:solidFill>
                  <a:schemeClr val="tx1"/>
                </a:solidFill>
              </a:rPr>
              <a:t>알고리즘과 </a:t>
            </a:r>
            <a:r>
              <a:rPr lang="en-US" altLang="ko-KR" sz="3600" dirty="0">
                <a:solidFill>
                  <a:schemeClr val="tx1"/>
                </a:solidFill>
              </a:rPr>
              <a:t>Accuracy: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>
                <a:solidFill>
                  <a:schemeClr val="tx1"/>
                </a:solidFill>
              </a:rPr>
              <a:t>100%)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C88A6-A251-B429-8359-F829651F2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365"/>
            <a:ext cx="12192000" cy="63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5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78BDA-FC84-F0B6-3A06-065E731B6BDB}"/>
              </a:ext>
            </a:extLst>
          </p:cNvPr>
          <p:cNvSpPr txBox="1">
            <a:spLocks/>
          </p:cNvSpPr>
          <p:nvPr/>
        </p:nvSpPr>
        <p:spPr>
          <a:xfrm>
            <a:off x="293077" y="-5862"/>
            <a:ext cx="10515600" cy="5423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Sobel </a:t>
            </a:r>
            <a:r>
              <a:rPr lang="ko-KR" altLang="en-US" sz="3200" dirty="0"/>
              <a:t>비교결과 </a:t>
            </a:r>
            <a:r>
              <a:rPr lang="en-US" altLang="ko-KR" sz="3200" dirty="0"/>
              <a:t>(C </a:t>
            </a:r>
            <a:r>
              <a:rPr lang="ko-KR" altLang="en-US" sz="3200" dirty="0"/>
              <a:t>알고리즘과 </a:t>
            </a:r>
            <a:r>
              <a:rPr lang="en-US" altLang="ko-KR" sz="3200" dirty="0"/>
              <a:t>Accuracy:</a:t>
            </a:r>
            <a:r>
              <a:rPr lang="ko-KR" altLang="en-US" sz="3200" dirty="0"/>
              <a:t> </a:t>
            </a:r>
            <a:r>
              <a:rPr lang="en-US" altLang="ko-KR" sz="3200" dirty="0"/>
              <a:t>100%)</a:t>
            </a:r>
            <a:endParaRPr lang="ko-KR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E253C8-4D94-9DFB-D920-BE050F68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50"/>
            <a:ext cx="12192000" cy="63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3532B-F655-D92B-B9BD-E4B827D88DF9}"/>
              </a:ext>
            </a:extLst>
          </p:cNvPr>
          <p:cNvSpPr txBox="1">
            <a:spLocks/>
          </p:cNvSpPr>
          <p:nvPr/>
        </p:nvSpPr>
        <p:spPr>
          <a:xfrm>
            <a:off x="293077" y="0"/>
            <a:ext cx="10515600" cy="5423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NMS </a:t>
            </a:r>
            <a:r>
              <a:rPr lang="ko-KR" altLang="en-US" sz="2800" dirty="0"/>
              <a:t>비교결과 </a:t>
            </a:r>
            <a:r>
              <a:rPr lang="en-US" altLang="ko-KR" sz="2800" dirty="0"/>
              <a:t>(C </a:t>
            </a:r>
            <a:r>
              <a:rPr lang="ko-KR" altLang="en-US" sz="2800" dirty="0"/>
              <a:t>알고리즘과 </a:t>
            </a:r>
            <a:r>
              <a:rPr lang="en-US" altLang="ko-KR" sz="2800" dirty="0"/>
              <a:t>Accuracy:</a:t>
            </a:r>
            <a:r>
              <a:rPr lang="ko-KR" altLang="en-US" sz="2800" dirty="0"/>
              <a:t> </a:t>
            </a:r>
            <a:r>
              <a:rPr lang="en-US" altLang="ko-KR" sz="2800" dirty="0"/>
              <a:t>100%)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7651FE-2BEE-4E3F-6496-9E6FB608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826"/>
            <a:ext cx="12192000" cy="63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3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AC2A96-9098-7B20-B915-4A93147F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50"/>
            <a:ext cx="12192000" cy="63944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EAFD7D6-FB98-B7C5-466C-B7C711A0DCDC}"/>
              </a:ext>
            </a:extLst>
          </p:cNvPr>
          <p:cNvSpPr txBox="1">
            <a:spLocks/>
          </p:cNvSpPr>
          <p:nvPr/>
        </p:nvSpPr>
        <p:spPr>
          <a:xfrm>
            <a:off x="287215" y="0"/>
            <a:ext cx="10515600" cy="5423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Final</a:t>
            </a:r>
            <a:r>
              <a:rPr lang="ko-KR" altLang="en-US" sz="2800" dirty="0"/>
              <a:t> 비교결과 </a:t>
            </a:r>
            <a:r>
              <a:rPr lang="en-US" altLang="ko-KR" sz="2800" dirty="0"/>
              <a:t>(C </a:t>
            </a:r>
            <a:r>
              <a:rPr lang="ko-KR" altLang="en-US" sz="2800" dirty="0"/>
              <a:t>알고리즘과 </a:t>
            </a:r>
            <a:r>
              <a:rPr lang="en-US" altLang="ko-KR" sz="2800" dirty="0"/>
              <a:t>Accuracy:</a:t>
            </a:r>
            <a:r>
              <a:rPr lang="ko-KR" altLang="en-US" sz="2800" dirty="0"/>
              <a:t> </a:t>
            </a:r>
            <a:r>
              <a:rPr lang="en-US" altLang="ko-KR" sz="2800" dirty="0"/>
              <a:t>100%)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453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F5C681-A894-AA9C-F004-8393ACD90B54}"/>
              </a:ext>
            </a:extLst>
          </p:cNvPr>
          <p:cNvSpPr txBox="1">
            <a:spLocks/>
          </p:cNvSpPr>
          <p:nvPr/>
        </p:nvSpPr>
        <p:spPr>
          <a:xfrm>
            <a:off x="240323" y="0"/>
            <a:ext cx="10515600" cy="466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적외선 이미지 </a:t>
            </a:r>
            <a:r>
              <a:rPr lang="en-US" altLang="ko-KR" sz="2800" dirty="0"/>
              <a:t>Edge Detection </a:t>
            </a:r>
            <a:r>
              <a:rPr lang="ko-KR" altLang="en-US" sz="2800" dirty="0"/>
              <a:t>결과</a:t>
            </a:r>
          </a:p>
        </p:txBody>
      </p:sp>
      <p:pic>
        <p:nvPicPr>
          <p:cNvPr id="6" name="그림 5" descr="텍스트, 옥외설치물이(가) 표시된 사진&#10;&#10;자동 생성된 설명">
            <a:extLst>
              <a:ext uri="{FF2B5EF4-FFF2-40B4-BE49-F238E27FC236}">
                <a16:creationId xmlns:a16="http://schemas.microsoft.com/office/drawing/2014/main" id="{9FADDA85-5195-845C-8048-343DB51A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876800" cy="4876800"/>
          </a:xfrm>
          <a:prstGeom prst="rect">
            <a:avLst/>
          </a:prstGeom>
        </p:spPr>
      </p:pic>
      <p:pic>
        <p:nvPicPr>
          <p:cNvPr id="8" name="그림 7" descr="실루엣이(가) 표시된 사진&#10;&#10;자동 생성된 설명">
            <a:extLst>
              <a:ext uri="{FF2B5EF4-FFF2-40B4-BE49-F238E27FC236}">
                <a16:creationId xmlns:a16="http://schemas.microsoft.com/office/drawing/2014/main" id="{79AD69E9-3F59-533C-0792-5A79ABE5E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7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89E1514-F122-12DC-1200-FD5FF3B377C1}"/>
              </a:ext>
            </a:extLst>
          </p:cNvPr>
          <p:cNvSpPr txBox="1">
            <a:spLocks/>
          </p:cNvSpPr>
          <p:nvPr/>
        </p:nvSpPr>
        <p:spPr>
          <a:xfrm>
            <a:off x="240323" y="0"/>
            <a:ext cx="10515600" cy="466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Summary of Evaluations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18C01-86AB-36A6-094B-A6EAC854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328"/>
            <a:ext cx="3171557" cy="31715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E92192-21A1-3C09-7664-40780D0B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01" y="1323328"/>
            <a:ext cx="3171557" cy="3171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4DBAE-64FE-407B-D687-2296910578A6}"/>
              </a:ext>
            </a:extLst>
          </p:cNvPr>
          <p:cNvSpPr txBox="1"/>
          <p:nvPr/>
        </p:nvSpPr>
        <p:spPr>
          <a:xfrm>
            <a:off x="7402530" y="875553"/>
            <a:ext cx="47894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MSE: 0.0427 </a:t>
            </a:r>
          </a:p>
          <a:p>
            <a:endParaRPr lang="en-US" altLang="ko-KR" sz="2800" dirty="0"/>
          </a:p>
          <a:p>
            <a:r>
              <a:rPr lang="en-US" altLang="ko-KR" sz="2800" dirty="0"/>
              <a:t>MAE: 6.705</a:t>
            </a:r>
          </a:p>
          <a:p>
            <a:endParaRPr lang="en-US" altLang="ko-KR" sz="2800" dirty="0"/>
          </a:p>
          <a:p>
            <a:r>
              <a:rPr lang="en-US" altLang="ko-KR" sz="2800" dirty="0"/>
              <a:t>PFOM: 0.8488</a:t>
            </a:r>
          </a:p>
          <a:p>
            <a:endParaRPr lang="en-US" altLang="ko-KR" sz="2800" dirty="0"/>
          </a:p>
          <a:p>
            <a:r>
              <a:rPr lang="en-US" altLang="ko-KR" sz="2800" dirty="0"/>
              <a:t>Original Canny Edge Detection Calculation Time: 236msec</a:t>
            </a:r>
          </a:p>
          <a:p>
            <a:endParaRPr lang="en-US" altLang="ko-KR" sz="2800" dirty="0"/>
          </a:p>
          <a:p>
            <a:r>
              <a:rPr lang="en-US" altLang="ko-KR" sz="2800" dirty="0"/>
              <a:t>Our Hardware Calculation Time(500MHz clock Frequency):</a:t>
            </a:r>
          </a:p>
          <a:p>
            <a:r>
              <a:rPr lang="en-US" altLang="ko-KR" sz="2800" dirty="0"/>
              <a:t>10.72m sec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EF752-AAC1-4E0F-A276-1AD594539427}"/>
              </a:ext>
            </a:extLst>
          </p:cNvPr>
          <p:cNvSpPr txBox="1"/>
          <p:nvPr/>
        </p:nvSpPr>
        <p:spPr>
          <a:xfrm>
            <a:off x="0" y="875553"/>
            <a:ext cx="311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Canny Edge Detection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EC5F1-F812-4C38-F365-6113899A850A}"/>
              </a:ext>
            </a:extLst>
          </p:cNvPr>
          <p:cNvSpPr txBox="1"/>
          <p:nvPr/>
        </p:nvSpPr>
        <p:spPr>
          <a:xfrm>
            <a:off x="3634801" y="875553"/>
            <a:ext cx="311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Our Canny Edge Detection</a:t>
            </a:r>
            <a:endParaRPr lang="ko-KR" altLang="en-US" dirty="0"/>
          </a:p>
        </p:txBody>
      </p:sp>
      <p:pic>
        <p:nvPicPr>
          <p:cNvPr id="1026" name="Picture 2" descr="머신러닝] 손실함수의 종류">
            <a:extLst>
              <a:ext uri="{FF2B5EF4-FFF2-40B4-BE49-F238E27FC236}">
                <a16:creationId xmlns:a16="http://schemas.microsoft.com/office/drawing/2014/main" id="{2DEB0E63-79AD-A1B8-3624-181874EC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" y="4791786"/>
            <a:ext cx="2961463" cy="94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) 대한민국특허청(KR) (12) 등록특허공보(B1)">
            <a:extLst>
              <a:ext uri="{FF2B5EF4-FFF2-40B4-BE49-F238E27FC236}">
                <a16:creationId xmlns:a16="http://schemas.microsoft.com/office/drawing/2014/main" id="{DD2D8F9B-AB43-DC8F-0FA7-C196B127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44" y="4791786"/>
            <a:ext cx="2833066" cy="9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C495BA-FB23-366C-A959-ECA9B4C04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41434"/>
            <a:ext cx="4036816" cy="11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3EAF-9ADD-649B-C503-BA7842B2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FBE8D-F246-B68D-93A7-2C9F4E62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r>
              <a:rPr lang="ko-KR" altLang="en-US" dirty="0"/>
              <a:t>은 일반적인 필터와 달리 방향성을 추가로 계산하여 정확성이 높지만</a:t>
            </a:r>
            <a:r>
              <a:rPr lang="en-US" altLang="ko-KR" dirty="0"/>
              <a:t>, </a:t>
            </a:r>
            <a:r>
              <a:rPr lang="ko-KR" altLang="en-US" dirty="0"/>
              <a:t>연산 과정이 많아 </a:t>
            </a:r>
            <a:r>
              <a:rPr lang="en-US" altLang="ko-KR" dirty="0"/>
              <a:t>Real-time edge detection</a:t>
            </a:r>
            <a:r>
              <a:rPr lang="ko-KR" altLang="en-US" dirty="0"/>
              <a:t>에서 느리다는 단점이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개선하기 위해 본 주제에서는 효율적인 </a:t>
            </a:r>
            <a:r>
              <a:rPr lang="en-US" altLang="ko-KR" dirty="0"/>
              <a:t>Canny edge detection</a:t>
            </a:r>
            <a:r>
              <a:rPr lang="ko-KR" altLang="en-US" dirty="0"/>
              <a:t> 하드웨어를 설계함으로써 소프트웨어로 구현된 </a:t>
            </a:r>
            <a:r>
              <a:rPr lang="en-US" altLang="ko-KR" dirty="0"/>
              <a:t>Canny </a:t>
            </a:r>
            <a:r>
              <a:rPr lang="ko-KR" altLang="en-US" dirty="0"/>
              <a:t>보다 빠른 연산이 가능하도록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36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BA9E-1F71-86FF-221F-46B0593F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DD98E-9D4A-121C-4E2C-67CD36F1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780"/>
            <a:ext cx="10515600" cy="432859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C </a:t>
            </a:r>
            <a:r>
              <a:rPr lang="ko-KR" altLang="en-US" dirty="0"/>
              <a:t>언어를 이용해 정확한 알고리즘을 설계한 후</a:t>
            </a:r>
            <a:r>
              <a:rPr lang="en-US" altLang="ko-KR" dirty="0"/>
              <a:t>, </a:t>
            </a:r>
            <a:r>
              <a:rPr lang="en-US" altLang="ko-KR" dirty="0" err="1"/>
              <a:t>verilog</a:t>
            </a:r>
            <a:r>
              <a:rPr lang="ko-KR" altLang="en-US" dirty="0"/>
              <a:t>로 효율적인 </a:t>
            </a:r>
            <a:r>
              <a:rPr lang="en-US" altLang="ko-KR" dirty="0"/>
              <a:t>Canny edge detection </a:t>
            </a:r>
            <a:r>
              <a:rPr lang="ko-KR" altLang="en-US" dirty="0"/>
              <a:t>회로를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Gaussian filter </a:t>
            </a:r>
            <a:r>
              <a:rPr lang="ko-KR" altLang="en-US" dirty="0"/>
              <a:t>연산을 거친 후 </a:t>
            </a:r>
            <a:r>
              <a:rPr lang="en-US" altLang="ko-KR" dirty="0"/>
              <a:t>Sobel filter </a:t>
            </a:r>
            <a:r>
              <a:rPr lang="ko-KR" altLang="en-US" dirty="0"/>
              <a:t>연산을 통해 </a:t>
            </a:r>
            <a:r>
              <a:rPr lang="en-US" altLang="ko-KR" dirty="0"/>
              <a:t>x, y</a:t>
            </a:r>
            <a:r>
              <a:rPr lang="ko-KR" altLang="en-US" dirty="0"/>
              <a:t>방향의 </a:t>
            </a:r>
            <a:r>
              <a:rPr lang="en-US" altLang="ko-KR" dirty="0"/>
              <a:t>Gradient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Gradient</a:t>
            </a:r>
            <a:r>
              <a:rPr lang="ko-KR" altLang="en-US" dirty="0"/>
              <a:t>의 방향과 크기를 계산하고 </a:t>
            </a:r>
            <a:r>
              <a:rPr lang="en-US" altLang="ko-KR" dirty="0"/>
              <a:t>Non Maximum Suppression</a:t>
            </a:r>
            <a:r>
              <a:rPr lang="ko-KR" altLang="en-US" dirty="0"/>
              <a:t>을 통해 </a:t>
            </a:r>
            <a:r>
              <a:rPr lang="en-US" altLang="ko-KR" dirty="0"/>
              <a:t>Edge</a:t>
            </a:r>
            <a:r>
              <a:rPr lang="ko-KR" altLang="en-US" dirty="0"/>
              <a:t>의 두께를 얇게 만든다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Hysteresis</a:t>
            </a:r>
            <a:r>
              <a:rPr lang="ko-KR" altLang="en-US" dirty="0"/>
              <a:t>로 확실한 </a:t>
            </a:r>
            <a:r>
              <a:rPr lang="en-US" altLang="ko-KR" dirty="0"/>
              <a:t>Edge</a:t>
            </a:r>
            <a:r>
              <a:rPr lang="ko-KR" altLang="en-US" dirty="0"/>
              <a:t>만을 남겨 정확한 </a:t>
            </a:r>
            <a:r>
              <a:rPr lang="en-US" altLang="ko-KR" dirty="0"/>
              <a:t>Edge detection</a:t>
            </a:r>
            <a:r>
              <a:rPr lang="ko-KR" altLang="en-US" dirty="0"/>
              <a:t>을 할 수 있도록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8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id="{CF9BC8E3-9EB8-11B6-CDBA-22E47CD9CC67}"/>
              </a:ext>
            </a:extLst>
          </p:cNvPr>
          <p:cNvGrpSpPr/>
          <p:nvPr/>
        </p:nvGrpSpPr>
        <p:grpSpPr>
          <a:xfrm>
            <a:off x="2063817" y="884073"/>
            <a:ext cx="841248" cy="5089854"/>
            <a:chOff x="2072640" y="490194"/>
            <a:chExt cx="841248" cy="6004854"/>
          </a:xfrm>
        </p:grpSpPr>
        <p:sp>
          <p:nvSpPr>
            <p:cNvPr id="5" name="직사각형 100">
              <a:extLst>
                <a:ext uri="{FF2B5EF4-FFF2-40B4-BE49-F238E27FC236}">
                  <a16:creationId xmlns:a16="http://schemas.microsoft.com/office/drawing/2014/main" id="{77BD6115-7F2B-B734-7F24-7D9A69580F96}"/>
                </a:ext>
              </a:extLst>
            </p:cNvPr>
            <p:cNvSpPr/>
            <p:nvPr/>
          </p:nvSpPr>
          <p:spPr>
            <a:xfrm>
              <a:off x="2149480" y="490194"/>
              <a:ext cx="697350" cy="6004854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" name="TextBox 101">
              <a:extLst>
                <a:ext uri="{FF2B5EF4-FFF2-40B4-BE49-F238E27FC236}">
                  <a16:creationId xmlns:a16="http://schemas.microsoft.com/office/drawing/2014/main" id="{A4DCB8CF-E1D6-4251-BFB4-1F7722F0B1D1}"/>
                </a:ext>
              </a:extLst>
            </p:cNvPr>
            <p:cNvSpPr txBox="1"/>
            <p:nvPr/>
          </p:nvSpPr>
          <p:spPr>
            <a:xfrm>
              <a:off x="2072640" y="2936998"/>
              <a:ext cx="841248" cy="433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Gauss.</a:t>
              </a: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7" name="그룹 3">
            <a:extLst>
              <a:ext uri="{FF2B5EF4-FFF2-40B4-BE49-F238E27FC236}">
                <a16:creationId xmlns:a16="http://schemas.microsoft.com/office/drawing/2014/main" id="{222CB199-D355-3CCE-EA7B-8BDFF56C15FC}"/>
              </a:ext>
            </a:extLst>
          </p:cNvPr>
          <p:cNvGrpSpPr/>
          <p:nvPr/>
        </p:nvGrpSpPr>
        <p:grpSpPr>
          <a:xfrm>
            <a:off x="4840177" y="884073"/>
            <a:ext cx="841248" cy="5089854"/>
            <a:chOff x="2072640" y="490194"/>
            <a:chExt cx="841248" cy="6004854"/>
          </a:xfrm>
        </p:grpSpPr>
        <p:sp>
          <p:nvSpPr>
            <p:cNvPr id="8" name="직사각형 72">
              <a:extLst>
                <a:ext uri="{FF2B5EF4-FFF2-40B4-BE49-F238E27FC236}">
                  <a16:creationId xmlns:a16="http://schemas.microsoft.com/office/drawing/2014/main" id="{E02F44BA-37CE-AD8C-CB9F-826300C6F3AB}"/>
                </a:ext>
              </a:extLst>
            </p:cNvPr>
            <p:cNvSpPr/>
            <p:nvPr/>
          </p:nvSpPr>
          <p:spPr>
            <a:xfrm>
              <a:off x="2149480" y="490194"/>
              <a:ext cx="697350" cy="6004854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" name="TextBox 73">
              <a:extLst>
                <a:ext uri="{FF2B5EF4-FFF2-40B4-BE49-F238E27FC236}">
                  <a16:creationId xmlns:a16="http://schemas.microsoft.com/office/drawing/2014/main" id="{E15EAA1A-3235-6B3F-5DCF-7244EDB54708}"/>
                </a:ext>
              </a:extLst>
            </p:cNvPr>
            <p:cNvSpPr txBox="1"/>
            <p:nvPr/>
          </p:nvSpPr>
          <p:spPr>
            <a:xfrm>
              <a:off x="2072639" y="2936998"/>
              <a:ext cx="841248" cy="1074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Sobel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&amp;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Direc.</a:t>
              </a:r>
            </a:p>
          </p:txBody>
        </p:sp>
      </p:grpSp>
      <p:grpSp>
        <p:nvGrpSpPr>
          <p:cNvPr id="10" name="그룹 4">
            <a:extLst>
              <a:ext uri="{FF2B5EF4-FFF2-40B4-BE49-F238E27FC236}">
                <a16:creationId xmlns:a16="http://schemas.microsoft.com/office/drawing/2014/main" id="{8486A76B-BA53-FE9F-3916-B760B01D2501}"/>
              </a:ext>
            </a:extLst>
          </p:cNvPr>
          <p:cNvGrpSpPr/>
          <p:nvPr/>
        </p:nvGrpSpPr>
        <p:grpSpPr>
          <a:xfrm>
            <a:off x="8333629" y="884073"/>
            <a:ext cx="841248" cy="5089854"/>
            <a:chOff x="2072640" y="490194"/>
            <a:chExt cx="841248" cy="6004854"/>
          </a:xfrm>
        </p:grpSpPr>
        <p:sp>
          <p:nvSpPr>
            <p:cNvPr id="11" name="직사각형 44">
              <a:extLst>
                <a:ext uri="{FF2B5EF4-FFF2-40B4-BE49-F238E27FC236}">
                  <a16:creationId xmlns:a16="http://schemas.microsoft.com/office/drawing/2014/main" id="{A863B7C5-4E01-36EB-73E4-2837F0468A9D}"/>
                </a:ext>
              </a:extLst>
            </p:cNvPr>
            <p:cNvSpPr/>
            <p:nvPr/>
          </p:nvSpPr>
          <p:spPr>
            <a:xfrm>
              <a:off x="2149480" y="490194"/>
              <a:ext cx="697350" cy="6004854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TextBox 45">
              <a:extLst>
                <a:ext uri="{FF2B5EF4-FFF2-40B4-BE49-F238E27FC236}">
                  <a16:creationId xmlns:a16="http://schemas.microsoft.com/office/drawing/2014/main" id="{A7EFF064-7AFE-1244-1911-DFE25BFB5B6D}"/>
                </a:ext>
              </a:extLst>
            </p:cNvPr>
            <p:cNvSpPr txBox="1"/>
            <p:nvPr/>
          </p:nvSpPr>
          <p:spPr>
            <a:xfrm>
              <a:off x="2072640" y="2936998"/>
              <a:ext cx="841248" cy="433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NMS</a:t>
              </a: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3" name="TextBox 123">
            <a:extLst>
              <a:ext uri="{FF2B5EF4-FFF2-40B4-BE49-F238E27FC236}">
                <a16:creationId xmlns:a16="http://schemas.microsoft.com/office/drawing/2014/main" id="{D6D635D7-2C05-4597-363E-D44259C4A8F8}"/>
              </a:ext>
            </a:extLst>
          </p:cNvPr>
          <p:cNvSpPr txBox="1"/>
          <p:nvPr/>
        </p:nvSpPr>
        <p:spPr>
          <a:xfrm>
            <a:off x="85028" y="103721"/>
            <a:ext cx="282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L.B = Line Buffer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직사각형 100">
            <a:extLst>
              <a:ext uri="{FF2B5EF4-FFF2-40B4-BE49-F238E27FC236}">
                <a16:creationId xmlns:a16="http://schemas.microsoft.com/office/drawing/2014/main" id="{D0611222-908D-02E2-F130-1C8F6EB5FB1D}"/>
              </a:ext>
            </a:extLst>
          </p:cNvPr>
          <p:cNvSpPr/>
          <p:nvPr/>
        </p:nvSpPr>
        <p:spPr>
          <a:xfrm>
            <a:off x="269380" y="884073"/>
            <a:ext cx="697350" cy="5089854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8BF13-9F8D-A5A7-C065-141796FD2905}"/>
              </a:ext>
            </a:extLst>
          </p:cNvPr>
          <p:cNvSpPr txBox="1"/>
          <p:nvPr/>
        </p:nvSpPr>
        <p:spPr>
          <a:xfrm>
            <a:off x="139383" y="458596"/>
            <a:ext cx="1193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(520x520)x1byte original image</a:t>
            </a:r>
          </a:p>
        </p:txBody>
      </p:sp>
      <p:sp>
        <p:nvSpPr>
          <p:cNvPr id="16" name="TextBox 101">
            <a:extLst>
              <a:ext uri="{FF2B5EF4-FFF2-40B4-BE49-F238E27FC236}">
                <a16:creationId xmlns:a16="http://schemas.microsoft.com/office/drawing/2014/main" id="{CE21C3AA-A0FF-1F6D-07D6-772701BB51F0}"/>
              </a:ext>
            </a:extLst>
          </p:cNvPr>
          <p:cNvSpPr txBox="1"/>
          <p:nvPr/>
        </p:nvSpPr>
        <p:spPr>
          <a:xfrm>
            <a:off x="269380" y="3061367"/>
            <a:ext cx="841248" cy="36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Image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D1435D-EBB7-D21C-0C08-A922810D731D}"/>
              </a:ext>
            </a:extLst>
          </p:cNvPr>
          <p:cNvCxnSpPr/>
          <p:nvPr/>
        </p:nvCxnSpPr>
        <p:spPr>
          <a:xfrm>
            <a:off x="269380" y="1186500"/>
            <a:ext cx="69735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5FFD3D-BC8E-7A86-9B6E-D00D7E87D3DC}"/>
              </a:ext>
            </a:extLst>
          </p:cNvPr>
          <p:cNvCxnSpPr/>
          <p:nvPr/>
        </p:nvCxnSpPr>
        <p:spPr>
          <a:xfrm>
            <a:off x="269380" y="1458899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C92EAD-CF9D-B9F0-254D-54FFCA3CFE3A}"/>
              </a:ext>
            </a:extLst>
          </p:cNvPr>
          <p:cNvCxnSpPr/>
          <p:nvPr/>
        </p:nvCxnSpPr>
        <p:spPr>
          <a:xfrm>
            <a:off x="269380" y="1746300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53BA2C-0AA3-FDB8-CB08-E9EA2F4E6CB8}"/>
              </a:ext>
            </a:extLst>
          </p:cNvPr>
          <p:cNvCxnSpPr/>
          <p:nvPr/>
        </p:nvCxnSpPr>
        <p:spPr>
          <a:xfrm>
            <a:off x="269380" y="199140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F988BF-8D24-CC81-EAC9-D23FD5922CD8}"/>
              </a:ext>
            </a:extLst>
          </p:cNvPr>
          <p:cNvCxnSpPr/>
          <p:nvPr/>
        </p:nvCxnSpPr>
        <p:spPr>
          <a:xfrm>
            <a:off x="269380" y="226380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4EB67D-084D-BA02-AE9C-CA5F74B90181}"/>
              </a:ext>
            </a:extLst>
          </p:cNvPr>
          <p:cNvCxnSpPr/>
          <p:nvPr/>
        </p:nvCxnSpPr>
        <p:spPr>
          <a:xfrm>
            <a:off x="269380" y="255120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0E6961-9043-1782-2904-EBF6ED4934D5}"/>
              </a:ext>
            </a:extLst>
          </p:cNvPr>
          <p:cNvSpPr txBox="1"/>
          <p:nvPr/>
        </p:nvSpPr>
        <p:spPr>
          <a:xfrm>
            <a:off x="499997" y="2557021"/>
            <a:ext cx="239143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B3CF7-0BF7-D3A9-4B4C-55C7C66B9DAE}"/>
              </a:ext>
            </a:extLst>
          </p:cNvPr>
          <p:cNvSpPr txBox="1"/>
          <p:nvPr/>
        </p:nvSpPr>
        <p:spPr>
          <a:xfrm>
            <a:off x="499997" y="2695697"/>
            <a:ext cx="239143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B272F83-DED8-FBAE-1F74-06D7EDE5C0FD}"/>
              </a:ext>
            </a:extLst>
          </p:cNvPr>
          <p:cNvCxnSpPr/>
          <p:nvPr/>
        </p:nvCxnSpPr>
        <p:spPr>
          <a:xfrm>
            <a:off x="1456946" y="1186500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2B2218-C458-11C8-BABD-C6B560FAF2EA}"/>
              </a:ext>
            </a:extLst>
          </p:cNvPr>
          <p:cNvCxnSpPr/>
          <p:nvPr/>
        </p:nvCxnSpPr>
        <p:spPr>
          <a:xfrm>
            <a:off x="1456946" y="1458900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5B96CCE-5165-16DF-CD77-A73B51885D7F}"/>
              </a:ext>
            </a:extLst>
          </p:cNvPr>
          <p:cNvCxnSpPr/>
          <p:nvPr/>
        </p:nvCxnSpPr>
        <p:spPr>
          <a:xfrm>
            <a:off x="1456946" y="1746299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405A07-ED9B-2578-03CC-1290D95BE2A1}"/>
              </a:ext>
            </a:extLst>
          </p:cNvPr>
          <p:cNvCxnSpPr/>
          <p:nvPr/>
        </p:nvCxnSpPr>
        <p:spPr>
          <a:xfrm>
            <a:off x="1456946" y="1991399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2A406CD-53E9-ABA9-883F-DF4A192A86A9}"/>
              </a:ext>
            </a:extLst>
          </p:cNvPr>
          <p:cNvCxnSpPr/>
          <p:nvPr/>
        </p:nvCxnSpPr>
        <p:spPr>
          <a:xfrm>
            <a:off x="1456946" y="2263799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673E32-1173-D889-5DF9-BA84B9ADF9D8}"/>
              </a:ext>
            </a:extLst>
          </p:cNvPr>
          <p:cNvCxnSpPr/>
          <p:nvPr/>
        </p:nvCxnSpPr>
        <p:spPr>
          <a:xfrm>
            <a:off x="1456946" y="2551199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A25AE4-8098-6230-4F88-57788813C411}"/>
              </a:ext>
            </a:extLst>
          </p:cNvPr>
          <p:cNvCxnSpPr/>
          <p:nvPr/>
        </p:nvCxnSpPr>
        <p:spPr>
          <a:xfrm>
            <a:off x="1456946" y="2788967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146957-A299-D752-A943-62E89A052EF1}"/>
              </a:ext>
            </a:extLst>
          </p:cNvPr>
          <p:cNvCxnSpPr/>
          <p:nvPr/>
        </p:nvCxnSpPr>
        <p:spPr>
          <a:xfrm>
            <a:off x="1456946" y="3061367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5F7CA54-FA0B-3D4C-9E7D-1CE2C6C0C0EE}"/>
              </a:ext>
            </a:extLst>
          </p:cNvPr>
          <p:cNvCxnSpPr/>
          <p:nvPr/>
        </p:nvCxnSpPr>
        <p:spPr>
          <a:xfrm>
            <a:off x="1456946" y="3348766"/>
            <a:ext cx="697350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sp>
        <p:nvSpPr>
          <p:cNvPr id="34" name="TextBox 148">
            <a:extLst>
              <a:ext uri="{FF2B5EF4-FFF2-40B4-BE49-F238E27FC236}">
                <a16:creationId xmlns:a16="http://schemas.microsoft.com/office/drawing/2014/main" id="{E76109AB-5255-EA9B-A3F3-4498B8AC1509}"/>
              </a:ext>
            </a:extLst>
          </p:cNvPr>
          <p:cNvSpPr txBox="1"/>
          <p:nvPr/>
        </p:nvSpPr>
        <p:spPr>
          <a:xfrm>
            <a:off x="1611461" y="897028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35" name="직사각형 100">
            <a:extLst>
              <a:ext uri="{FF2B5EF4-FFF2-40B4-BE49-F238E27FC236}">
                <a16:creationId xmlns:a16="http://schemas.microsoft.com/office/drawing/2014/main" id="{460DD27A-0C3B-76FF-EE64-4F21364C45BD}"/>
              </a:ext>
            </a:extLst>
          </p:cNvPr>
          <p:cNvSpPr/>
          <p:nvPr/>
        </p:nvSpPr>
        <p:spPr>
          <a:xfrm>
            <a:off x="3301780" y="473053"/>
            <a:ext cx="697350" cy="2771562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3D2A5AD-617D-C825-DC4C-5D2EB85323EB}"/>
              </a:ext>
            </a:extLst>
          </p:cNvPr>
          <p:cNvCxnSpPr/>
          <p:nvPr/>
        </p:nvCxnSpPr>
        <p:spPr>
          <a:xfrm>
            <a:off x="3301780" y="7754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F905ABF-30AB-3AB0-2960-7AD779EBC849}"/>
              </a:ext>
            </a:extLst>
          </p:cNvPr>
          <p:cNvCxnSpPr/>
          <p:nvPr/>
        </p:nvCxnSpPr>
        <p:spPr>
          <a:xfrm>
            <a:off x="3301780" y="10478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7D3CC0-AB29-D45C-70E0-24BCEC219DCB}"/>
              </a:ext>
            </a:extLst>
          </p:cNvPr>
          <p:cNvCxnSpPr/>
          <p:nvPr/>
        </p:nvCxnSpPr>
        <p:spPr>
          <a:xfrm>
            <a:off x="3301780" y="13352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64BB88-A40E-ABD4-B564-AA749D670EC8}"/>
              </a:ext>
            </a:extLst>
          </p:cNvPr>
          <p:cNvCxnSpPr/>
          <p:nvPr/>
        </p:nvCxnSpPr>
        <p:spPr>
          <a:xfrm>
            <a:off x="3301780" y="158038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E0658B-9244-9D20-B682-2B6CBBE5EBCB}"/>
              </a:ext>
            </a:extLst>
          </p:cNvPr>
          <p:cNvCxnSpPr/>
          <p:nvPr/>
        </p:nvCxnSpPr>
        <p:spPr>
          <a:xfrm>
            <a:off x="3301780" y="18527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2413AAD-6E47-849B-5012-21DE2F46FDCC}"/>
              </a:ext>
            </a:extLst>
          </p:cNvPr>
          <p:cNvCxnSpPr/>
          <p:nvPr/>
        </p:nvCxnSpPr>
        <p:spPr>
          <a:xfrm>
            <a:off x="3301780" y="214018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직사각형 100">
            <a:extLst>
              <a:ext uri="{FF2B5EF4-FFF2-40B4-BE49-F238E27FC236}">
                <a16:creationId xmlns:a16="http://schemas.microsoft.com/office/drawing/2014/main" id="{C8E55D9B-8C1A-A4C6-2457-4BA2FE518F77}"/>
              </a:ext>
            </a:extLst>
          </p:cNvPr>
          <p:cNvSpPr/>
          <p:nvPr/>
        </p:nvSpPr>
        <p:spPr>
          <a:xfrm>
            <a:off x="3301780" y="3245183"/>
            <a:ext cx="697350" cy="2074106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C5210D-734A-B624-6696-9F6F1F901901}"/>
              </a:ext>
            </a:extLst>
          </p:cNvPr>
          <p:cNvCxnSpPr/>
          <p:nvPr/>
        </p:nvCxnSpPr>
        <p:spPr>
          <a:xfrm>
            <a:off x="3301780" y="354761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81981C-2A4C-B9E8-2898-4434A1F1E49A}"/>
              </a:ext>
            </a:extLst>
          </p:cNvPr>
          <p:cNvCxnSpPr/>
          <p:nvPr/>
        </p:nvCxnSpPr>
        <p:spPr>
          <a:xfrm>
            <a:off x="3301780" y="382001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EBC1AB7-4792-42D5-3221-B6FFC6B8B5A7}"/>
              </a:ext>
            </a:extLst>
          </p:cNvPr>
          <p:cNvCxnSpPr/>
          <p:nvPr/>
        </p:nvCxnSpPr>
        <p:spPr>
          <a:xfrm>
            <a:off x="3301780" y="410741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0FD0225-6DDD-64C4-EEBB-1F1230F111A3}"/>
              </a:ext>
            </a:extLst>
          </p:cNvPr>
          <p:cNvCxnSpPr/>
          <p:nvPr/>
        </p:nvCxnSpPr>
        <p:spPr>
          <a:xfrm>
            <a:off x="3301780" y="435251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8FC4E54-D475-3DE0-FAB1-3EE114E0EBCB}"/>
              </a:ext>
            </a:extLst>
          </p:cNvPr>
          <p:cNvCxnSpPr/>
          <p:nvPr/>
        </p:nvCxnSpPr>
        <p:spPr>
          <a:xfrm>
            <a:off x="3301780" y="462491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0B2044C-138C-6F76-F806-51BB5910B639}"/>
              </a:ext>
            </a:extLst>
          </p:cNvPr>
          <p:cNvCxnSpPr/>
          <p:nvPr/>
        </p:nvCxnSpPr>
        <p:spPr>
          <a:xfrm>
            <a:off x="3301780" y="491231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C6C843-046E-235D-8F8C-B6E1688D5806}"/>
              </a:ext>
            </a:extLst>
          </p:cNvPr>
          <p:cNvSpPr txBox="1"/>
          <p:nvPr/>
        </p:nvSpPr>
        <p:spPr>
          <a:xfrm>
            <a:off x="3239102" y="-24896"/>
            <a:ext cx="10808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Line buffer 1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1036 byte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8C4A75-B163-CB44-DE6E-B67CDFA92411}"/>
              </a:ext>
            </a:extLst>
          </p:cNvPr>
          <p:cNvSpPr txBox="1"/>
          <p:nvPr/>
        </p:nvSpPr>
        <p:spPr>
          <a:xfrm>
            <a:off x="3526622" y="2169972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39C5A8-6070-F1C9-7936-354722A6E17B}"/>
              </a:ext>
            </a:extLst>
          </p:cNvPr>
          <p:cNvSpPr txBox="1"/>
          <p:nvPr/>
        </p:nvSpPr>
        <p:spPr>
          <a:xfrm>
            <a:off x="3525230" y="2333262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40951-355C-413D-3D66-E66FC0A35D75}"/>
              </a:ext>
            </a:extLst>
          </p:cNvPr>
          <p:cNvSpPr txBox="1"/>
          <p:nvPr/>
        </p:nvSpPr>
        <p:spPr>
          <a:xfrm>
            <a:off x="3532397" y="4729476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0E7D89-6D77-3626-9C8E-FB3835451DBD}"/>
              </a:ext>
            </a:extLst>
          </p:cNvPr>
          <p:cNvSpPr txBox="1"/>
          <p:nvPr/>
        </p:nvSpPr>
        <p:spPr>
          <a:xfrm>
            <a:off x="3532397" y="4953620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cxnSp>
        <p:nvCxnSpPr>
          <p:cNvPr id="54" name="직선 화살표 연결선 145">
            <a:extLst>
              <a:ext uri="{FF2B5EF4-FFF2-40B4-BE49-F238E27FC236}">
                <a16:creationId xmlns:a16="http://schemas.microsoft.com/office/drawing/2014/main" id="{558B32E9-B499-D357-7548-CF01AFB4FF98}"/>
              </a:ext>
            </a:extLst>
          </p:cNvPr>
          <p:cNvCxnSpPr/>
          <p:nvPr/>
        </p:nvCxnSpPr>
        <p:spPr>
          <a:xfrm>
            <a:off x="2986191" y="652208"/>
            <a:ext cx="31558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4CCD047-77B0-AE43-5ACD-1F45BCD2818D}"/>
              </a:ext>
            </a:extLst>
          </p:cNvPr>
          <p:cNvCxnSpPr/>
          <p:nvPr/>
        </p:nvCxnSpPr>
        <p:spPr>
          <a:xfrm>
            <a:off x="2835047" y="1047880"/>
            <a:ext cx="151143" cy="0"/>
          </a:xfrm>
          <a:prstGeom prst="line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0DC5EF-8AA3-41A0-4C45-71F3917050CE}"/>
              </a:ext>
            </a:extLst>
          </p:cNvPr>
          <p:cNvCxnSpPr/>
          <p:nvPr/>
        </p:nvCxnSpPr>
        <p:spPr>
          <a:xfrm rot="16200000">
            <a:off x="2788354" y="850044"/>
            <a:ext cx="395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48">
            <a:extLst>
              <a:ext uri="{FF2B5EF4-FFF2-40B4-BE49-F238E27FC236}">
                <a16:creationId xmlns:a16="http://schemas.microsoft.com/office/drawing/2014/main" id="{C52856E5-2585-D922-DC77-DB3CB0A9F18E}"/>
              </a:ext>
            </a:extLst>
          </p:cNvPr>
          <p:cNvSpPr txBox="1"/>
          <p:nvPr/>
        </p:nvSpPr>
        <p:spPr>
          <a:xfrm>
            <a:off x="2630778" y="414966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 data</a:t>
            </a:r>
          </a:p>
        </p:txBody>
      </p:sp>
      <p:cxnSp>
        <p:nvCxnSpPr>
          <p:cNvPr id="74" name="직선 화살표 연결선 145">
            <a:extLst>
              <a:ext uri="{FF2B5EF4-FFF2-40B4-BE49-F238E27FC236}">
                <a16:creationId xmlns:a16="http://schemas.microsoft.com/office/drawing/2014/main" id="{2A5629D8-FB12-4892-1EDA-B058F0E96B26}"/>
              </a:ext>
            </a:extLst>
          </p:cNvPr>
          <p:cNvCxnSpPr/>
          <p:nvPr/>
        </p:nvCxnSpPr>
        <p:spPr>
          <a:xfrm>
            <a:off x="2861410" y="5618655"/>
            <a:ext cx="209334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5" name="TextBox 148">
            <a:extLst>
              <a:ext uri="{FF2B5EF4-FFF2-40B4-BE49-F238E27FC236}">
                <a16:creationId xmlns:a16="http://schemas.microsoft.com/office/drawing/2014/main" id="{ABD50023-88AB-2177-E075-C2B0CE4FE293}"/>
              </a:ext>
            </a:extLst>
          </p:cNvPr>
          <p:cNvSpPr txBox="1"/>
          <p:nvPr/>
        </p:nvSpPr>
        <p:spPr>
          <a:xfrm>
            <a:off x="3533159" y="5285884"/>
            <a:ext cx="931942" cy="42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p0,p1,p2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76" name="직선 화살표 연결선 145">
            <a:extLst>
              <a:ext uri="{FF2B5EF4-FFF2-40B4-BE49-F238E27FC236}">
                <a16:creationId xmlns:a16="http://schemas.microsoft.com/office/drawing/2014/main" id="{E1BF70EF-F457-D7F6-2CB2-C6F7967EF039}"/>
              </a:ext>
            </a:extLst>
          </p:cNvPr>
          <p:cNvCxnSpPr/>
          <p:nvPr/>
        </p:nvCxnSpPr>
        <p:spPr>
          <a:xfrm>
            <a:off x="3999130" y="2318138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7" name="직선 화살표 연결선 145">
            <a:extLst>
              <a:ext uri="{FF2B5EF4-FFF2-40B4-BE49-F238E27FC236}">
                <a16:creationId xmlns:a16="http://schemas.microsoft.com/office/drawing/2014/main" id="{B44BFB43-3C47-674B-994C-951C8AE6802F}"/>
              </a:ext>
            </a:extLst>
          </p:cNvPr>
          <p:cNvCxnSpPr>
            <a:cxnSpLocks/>
          </p:cNvCxnSpPr>
          <p:nvPr/>
        </p:nvCxnSpPr>
        <p:spPr>
          <a:xfrm>
            <a:off x="4013203" y="2500973"/>
            <a:ext cx="90875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8" name="직선 화살표 연결선 145">
            <a:extLst>
              <a:ext uri="{FF2B5EF4-FFF2-40B4-BE49-F238E27FC236}">
                <a16:creationId xmlns:a16="http://schemas.microsoft.com/office/drawing/2014/main" id="{FAED6996-B593-92AF-F6AE-52C2AC827B87}"/>
              </a:ext>
            </a:extLst>
          </p:cNvPr>
          <p:cNvCxnSpPr/>
          <p:nvPr/>
        </p:nvCxnSpPr>
        <p:spPr>
          <a:xfrm>
            <a:off x="3994165" y="2667904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9" name="TextBox 148">
            <a:extLst>
              <a:ext uri="{FF2B5EF4-FFF2-40B4-BE49-F238E27FC236}">
                <a16:creationId xmlns:a16="http://schemas.microsoft.com/office/drawing/2014/main" id="{FB4CC4D1-D81C-105D-5464-C98B2879F1CC}"/>
              </a:ext>
            </a:extLst>
          </p:cNvPr>
          <p:cNvSpPr txBox="1"/>
          <p:nvPr/>
        </p:nvSpPr>
        <p:spPr>
          <a:xfrm>
            <a:off x="4236426" y="2073524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80" name="직선 화살표 연결선 145">
            <a:extLst>
              <a:ext uri="{FF2B5EF4-FFF2-40B4-BE49-F238E27FC236}">
                <a16:creationId xmlns:a16="http://schemas.microsoft.com/office/drawing/2014/main" id="{B787EEDD-6EE9-E78F-2748-3B79527C1F6C}"/>
              </a:ext>
            </a:extLst>
          </p:cNvPr>
          <p:cNvCxnSpPr/>
          <p:nvPr/>
        </p:nvCxnSpPr>
        <p:spPr>
          <a:xfrm>
            <a:off x="4018167" y="4936118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1" name="직선 화살표 연결선 145">
            <a:extLst>
              <a:ext uri="{FF2B5EF4-FFF2-40B4-BE49-F238E27FC236}">
                <a16:creationId xmlns:a16="http://schemas.microsoft.com/office/drawing/2014/main" id="{97932C0D-7499-5242-7969-9F2236E9C023}"/>
              </a:ext>
            </a:extLst>
          </p:cNvPr>
          <p:cNvCxnSpPr/>
          <p:nvPr/>
        </p:nvCxnSpPr>
        <p:spPr>
          <a:xfrm>
            <a:off x="3999129" y="5118953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2" name="직선 화살표 연결선 145">
            <a:extLst>
              <a:ext uri="{FF2B5EF4-FFF2-40B4-BE49-F238E27FC236}">
                <a16:creationId xmlns:a16="http://schemas.microsoft.com/office/drawing/2014/main" id="{E4D9E75A-3F82-27DD-28A3-86E016600730}"/>
              </a:ext>
            </a:extLst>
          </p:cNvPr>
          <p:cNvCxnSpPr/>
          <p:nvPr/>
        </p:nvCxnSpPr>
        <p:spPr>
          <a:xfrm>
            <a:off x="4013203" y="5285884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3" name="TextBox 148">
            <a:extLst>
              <a:ext uri="{FF2B5EF4-FFF2-40B4-BE49-F238E27FC236}">
                <a16:creationId xmlns:a16="http://schemas.microsoft.com/office/drawing/2014/main" id="{EEC3995C-101E-CBF8-2009-AED45480169A}"/>
              </a:ext>
            </a:extLst>
          </p:cNvPr>
          <p:cNvSpPr txBox="1"/>
          <p:nvPr/>
        </p:nvSpPr>
        <p:spPr>
          <a:xfrm>
            <a:off x="4260286" y="4641102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84" name="직사각형 100">
            <a:extLst>
              <a:ext uri="{FF2B5EF4-FFF2-40B4-BE49-F238E27FC236}">
                <a16:creationId xmlns:a16="http://schemas.microsoft.com/office/drawing/2014/main" id="{7ACFCB4C-4FD2-83C4-1DB8-CE1EC2551B2A}"/>
              </a:ext>
            </a:extLst>
          </p:cNvPr>
          <p:cNvSpPr/>
          <p:nvPr/>
        </p:nvSpPr>
        <p:spPr>
          <a:xfrm>
            <a:off x="6096000" y="499126"/>
            <a:ext cx="697350" cy="2542123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EE54801-8EE6-1E51-19F0-7B841337B11E}"/>
              </a:ext>
            </a:extLst>
          </p:cNvPr>
          <p:cNvCxnSpPr/>
          <p:nvPr/>
        </p:nvCxnSpPr>
        <p:spPr>
          <a:xfrm>
            <a:off x="6096000" y="80155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61E0B7-3959-4449-54D0-2EB9094FF602}"/>
              </a:ext>
            </a:extLst>
          </p:cNvPr>
          <p:cNvCxnSpPr/>
          <p:nvPr/>
        </p:nvCxnSpPr>
        <p:spPr>
          <a:xfrm>
            <a:off x="6096000" y="107395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0EEA4D-AAAC-72C5-25C7-61A8CFE9CBE8}"/>
              </a:ext>
            </a:extLst>
          </p:cNvPr>
          <p:cNvCxnSpPr/>
          <p:nvPr/>
        </p:nvCxnSpPr>
        <p:spPr>
          <a:xfrm>
            <a:off x="6096000" y="136135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45A25D7-3E16-1C9A-ACE6-E416C3A3107B}"/>
              </a:ext>
            </a:extLst>
          </p:cNvPr>
          <p:cNvCxnSpPr/>
          <p:nvPr/>
        </p:nvCxnSpPr>
        <p:spPr>
          <a:xfrm>
            <a:off x="6096000" y="160645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108E744-5EFC-0DFD-6586-CF8272E6E4CF}"/>
              </a:ext>
            </a:extLst>
          </p:cNvPr>
          <p:cNvCxnSpPr/>
          <p:nvPr/>
        </p:nvCxnSpPr>
        <p:spPr>
          <a:xfrm>
            <a:off x="6096000" y="187885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9A85913-B47C-5F8F-2743-3BA388407F6F}"/>
              </a:ext>
            </a:extLst>
          </p:cNvPr>
          <p:cNvCxnSpPr/>
          <p:nvPr/>
        </p:nvCxnSpPr>
        <p:spPr>
          <a:xfrm>
            <a:off x="6096000" y="2166255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324DF-A0CF-8846-AEE4-D1A626D839BA}"/>
              </a:ext>
            </a:extLst>
          </p:cNvPr>
          <p:cNvSpPr txBox="1"/>
          <p:nvPr/>
        </p:nvSpPr>
        <p:spPr>
          <a:xfrm>
            <a:off x="6326617" y="2289376"/>
            <a:ext cx="236115" cy="3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92" name="직사각형 100">
            <a:extLst>
              <a:ext uri="{FF2B5EF4-FFF2-40B4-BE49-F238E27FC236}">
                <a16:creationId xmlns:a16="http://schemas.microsoft.com/office/drawing/2014/main" id="{9B63BD8D-395F-DF73-0E30-28D8F535B0BE}"/>
              </a:ext>
            </a:extLst>
          </p:cNvPr>
          <p:cNvSpPr/>
          <p:nvPr/>
        </p:nvSpPr>
        <p:spPr>
          <a:xfrm>
            <a:off x="6946279" y="3253024"/>
            <a:ext cx="697350" cy="216458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CD9B646-B01E-633E-C9F5-9C8A5FB72C8C}"/>
              </a:ext>
            </a:extLst>
          </p:cNvPr>
          <p:cNvCxnSpPr/>
          <p:nvPr/>
        </p:nvCxnSpPr>
        <p:spPr>
          <a:xfrm>
            <a:off x="6946279" y="355545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61F009-7C4C-CDD8-2E73-89262C8A6B74}"/>
              </a:ext>
            </a:extLst>
          </p:cNvPr>
          <p:cNvCxnSpPr/>
          <p:nvPr/>
        </p:nvCxnSpPr>
        <p:spPr>
          <a:xfrm>
            <a:off x="6946279" y="382785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2787D1C-535F-36B2-C100-A8CBB6E52299}"/>
              </a:ext>
            </a:extLst>
          </p:cNvPr>
          <p:cNvCxnSpPr/>
          <p:nvPr/>
        </p:nvCxnSpPr>
        <p:spPr>
          <a:xfrm>
            <a:off x="6946279" y="411525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6BBF98-D0FA-B90E-BC17-2E6F2CDB786D}"/>
              </a:ext>
            </a:extLst>
          </p:cNvPr>
          <p:cNvCxnSpPr/>
          <p:nvPr/>
        </p:nvCxnSpPr>
        <p:spPr>
          <a:xfrm>
            <a:off x="6946279" y="436035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40023B9-71DE-ACA1-7562-A24558A6FF04}"/>
              </a:ext>
            </a:extLst>
          </p:cNvPr>
          <p:cNvCxnSpPr/>
          <p:nvPr/>
        </p:nvCxnSpPr>
        <p:spPr>
          <a:xfrm>
            <a:off x="6946279" y="463275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07E1E2B-521B-C447-C934-B714ED7D884C}"/>
              </a:ext>
            </a:extLst>
          </p:cNvPr>
          <p:cNvCxnSpPr/>
          <p:nvPr/>
        </p:nvCxnSpPr>
        <p:spPr>
          <a:xfrm>
            <a:off x="6946279" y="492015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B341B55-E675-459A-57C1-7E47D3B65A96}"/>
              </a:ext>
            </a:extLst>
          </p:cNvPr>
          <p:cNvSpPr txBox="1"/>
          <p:nvPr/>
        </p:nvSpPr>
        <p:spPr>
          <a:xfrm>
            <a:off x="7176896" y="5043272"/>
            <a:ext cx="236115" cy="36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3ED576-8BE6-0A5D-2BB2-EAD52ABB2D70}"/>
              </a:ext>
            </a:extLst>
          </p:cNvPr>
          <p:cNvSpPr txBox="1"/>
          <p:nvPr/>
        </p:nvSpPr>
        <p:spPr>
          <a:xfrm>
            <a:off x="6326617" y="2152916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D05D2F-D430-DDDA-A9D4-49E7A2F35763}"/>
              </a:ext>
            </a:extLst>
          </p:cNvPr>
          <p:cNvSpPr txBox="1"/>
          <p:nvPr/>
        </p:nvSpPr>
        <p:spPr>
          <a:xfrm>
            <a:off x="7176896" y="4830563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cxnSp>
        <p:nvCxnSpPr>
          <p:cNvPr id="102" name="직선 화살표 연결선 145">
            <a:extLst>
              <a:ext uri="{FF2B5EF4-FFF2-40B4-BE49-F238E27FC236}">
                <a16:creationId xmlns:a16="http://schemas.microsoft.com/office/drawing/2014/main" id="{76394708-6781-035F-9E30-7F115CBC7E4E}"/>
              </a:ext>
            </a:extLst>
          </p:cNvPr>
          <p:cNvCxnSpPr/>
          <p:nvPr/>
        </p:nvCxnSpPr>
        <p:spPr>
          <a:xfrm>
            <a:off x="5780411" y="740170"/>
            <a:ext cx="31558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EF93945-B055-4D3F-DFC7-05DD917AFEC6}"/>
              </a:ext>
            </a:extLst>
          </p:cNvPr>
          <p:cNvCxnSpPr/>
          <p:nvPr/>
        </p:nvCxnSpPr>
        <p:spPr>
          <a:xfrm>
            <a:off x="5629267" y="1135842"/>
            <a:ext cx="151143" cy="0"/>
          </a:xfrm>
          <a:prstGeom prst="line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B570030-1B93-DDFC-F99C-5B9A58E94E89}"/>
              </a:ext>
            </a:extLst>
          </p:cNvPr>
          <p:cNvCxnSpPr/>
          <p:nvPr/>
        </p:nvCxnSpPr>
        <p:spPr>
          <a:xfrm rot="16200000">
            <a:off x="5582575" y="938006"/>
            <a:ext cx="395672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05" name="TextBox 148">
            <a:extLst>
              <a:ext uri="{FF2B5EF4-FFF2-40B4-BE49-F238E27FC236}">
                <a16:creationId xmlns:a16="http://schemas.microsoft.com/office/drawing/2014/main" id="{E00BFCF8-7B32-7476-4960-9B75EC649427}"/>
              </a:ext>
            </a:extLst>
          </p:cNvPr>
          <p:cNvSpPr txBox="1"/>
          <p:nvPr/>
        </p:nvSpPr>
        <p:spPr>
          <a:xfrm>
            <a:off x="5577346" y="1138367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106" name="직선 화살표 연결선 145">
            <a:extLst>
              <a:ext uri="{FF2B5EF4-FFF2-40B4-BE49-F238E27FC236}">
                <a16:creationId xmlns:a16="http://schemas.microsoft.com/office/drawing/2014/main" id="{22F3A989-9732-A00A-6E24-F9E4B5D64601}"/>
              </a:ext>
            </a:extLst>
          </p:cNvPr>
          <p:cNvCxnSpPr>
            <a:cxnSpLocks/>
          </p:cNvCxnSpPr>
          <p:nvPr/>
        </p:nvCxnSpPr>
        <p:spPr>
          <a:xfrm flipV="1">
            <a:off x="5792597" y="3388754"/>
            <a:ext cx="1153682" cy="1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BBC17B4-41F5-050A-D294-C1CF0BB5B752}"/>
              </a:ext>
            </a:extLst>
          </p:cNvPr>
          <p:cNvCxnSpPr/>
          <p:nvPr/>
        </p:nvCxnSpPr>
        <p:spPr>
          <a:xfrm>
            <a:off x="5641454" y="3784427"/>
            <a:ext cx="151143" cy="0"/>
          </a:xfrm>
          <a:prstGeom prst="line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8E04924-80DA-927F-1DA5-1CB5388E0D38}"/>
              </a:ext>
            </a:extLst>
          </p:cNvPr>
          <p:cNvCxnSpPr/>
          <p:nvPr/>
        </p:nvCxnSpPr>
        <p:spPr>
          <a:xfrm rot="16200000">
            <a:off x="5594761" y="3586591"/>
            <a:ext cx="395672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09" name="TextBox 148">
            <a:extLst>
              <a:ext uri="{FF2B5EF4-FFF2-40B4-BE49-F238E27FC236}">
                <a16:creationId xmlns:a16="http://schemas.microsoft.com/office/drawing/2014/main" id="{574111F5-DC0D-08EB-5DA5-DB4A1FBF24A0}"/>
              </a:ext>
            </a:extLst>
          </p:cNvPr>
          <p:cNvSpPr txBox="1"/>
          <p:nvPr/>
        </p:nvSpPr>
        <p:spPr>
          <a:xfrm>
            <a:off x="5540418" y="3802901"/>
            <a:ext cx="696588" cy="42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direction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2bit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AD1A76-3210-E864-E527-D7B94234314F}"/>
              </a:ext>
            </a:extLst>
          </p:cNvPr>
          <p:cNvSpPr txBox="1"/>
          <p:nvPr/>
        </p:nvSpPr>
        <p:spPr>
          <a:xfrm>
            <a:off x="6899085" y="2683568"/>
            <a:ext cx="10808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DirectionLine</a:t>
            </a: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buffer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1036 byte</a:t>
            </a:r>
          </a:p>
        </p:txBody>
      </p:sp>
      <p:sp>
        <p:nvSpPr>
          <p:cNvPr id="111" name="직사각형 100">
            <a:extLst>
              <a:ext uri="{FF2B5EF4-FFF2-40B4-BE49-F238E27FC236}">
                <a16:creationId xmlns:a16="http://schemas.microsoft.com/office/drawing/2014/main" id="{9902C333-78E5-239F-C13B-404D893C5A84}"/>
              </a:ext>
            </a:extLst>
          </p:cNvPr>
          <p:cNvSpPr/>
          <p:nvPr/>
        </p:nvSpPr>
        <p:spPr>
          <a:xfrm>
            <a:off x="6096105" y="3041253"/>
            <a:ext cx="697350" cy="2266802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567DBB9-A07C-04F7-08CC-4FF384AD4B1C}"/>
              </a:ext>
            </a:extLst>
          </p:cNvPr>
          <p:cNvCxnSpPr/>
          <p:nvPr/>
        </p:nvCxnSpPr>
        <p:spPr>
          <a:xfrm>
            <a:off x="6096105" y="33436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998513C-6DA7-4A67-9D6E-3003A25B240E}"/>
              </a:ext>
            </a:extLst>
          </p:cNvPr>
          <p:cNvCxnSpPr/>
          <p:nvPr/>
        </p:nvCxnSpPr>
        <p:spPr>
          <a:xfrm>
            <a:off x="6096105" y="36160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16250B8-C573-44B0-C43B-0E30AD5953AF}"/>
              </a:ext>
            </a:extLst>
          </p:cNvPr>
          <p:cNvCxnSpPr/>
          <p:nvPr/>
        </p:nvCxnSpPr>
        <p:spPr>
          <a:xfrm>
            <a:off x="6096105" y="39034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0918A0A-EA9D-B9A4-3BF8-DF1A309398FB}"/>
              </a:ext>
            </a:extLst>
          </p:cNvPr>
          <p:cNvCxnSpPr/>
          <p:nvPr/>
        </p:nvCxnSpPr>
        <p:spPr>
          <a:xfrm>
            <a:off x="6096105" y="41485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0A28F49-5A7D-26F6-7AE9-99911D79F06F}"/>
              </a:ext>
            </a:extLst>
          </p:cNvPr>
          <p:cNvCxnSpPr/>
          <p:nvPr/>
        </p:nvCxnSpPr>
        <p:spPr>
          <a:xfrm>
            <a:off x="6096105" y="4420980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BEA3389-A989-CEA4-FB99-5F64A4ED6F5E}"/>
              </a:ext>
            </a:extLst>
          </p:cNvPr>
          <p:cNvCxnSpPr/>
          <p:nvPr/>
        </p:nvCxnSpPr>
        <p:spPr>
          <a:xfrm>
            <a:off x="6096105" y="470838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18D9D04-421D-845B-545C-2147BF100570}"/>
              </a:ext>
            </a:extLst>
          </p:cNvPr>
          <p:cNvSpPr txBox="1"/>
          <p:nvPr/>
        </p:nvSpPr>
        <p:spPr>
          <a:xfrm>
            <a:off x="6326722" y="4831502"/>
            <a:ext cx="239268" cy="3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211836-D83A-CF10-A262-146E49BD3E1F}"/>
              </a:ext>
            </a:extLst>
          </p:cNvPr>
          <p:cNvSpPr txBox="1"/>
          <p:nvPr/>
        </p:nvSpPr>
        <p:spPr>
          <a:xfrm>
            <a:off x="6326722" y="4695042"/>
            <a:ext cx="239268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cxnSp>
        <p:nvCxnSpPr>
          <p:cNvPr id="124" name="직선 화살표 연결선 145">
            <a:extLst>
              <a:ext uri="{FF2B5EF4-FFF2-40B4-BE49-F238E27FC236}">
                <a16:creationId xmlns:a16="http://schemas.microsoft.com/office/drawing/2014/main" id="{CDD0B6F5-B030-7DAA-BA92-6227458B8033}"/>
              </a:ext>
            </a:extLst>
          </p:cNvPr>
          <p:cNvCxnSpPr/>
          <p:nvPr/>
        </p:nvCxnSpPr>
        <p:spPr>
          <a:xfrm>
            <a:off x="5641454" y="5618655"/>
            <a:ext cx="2789402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25" name="TextBox 148">
            <a:extLst>
              <a:ext uri="{FF2B5EF4-FFF2-40B4-BE49-F238E27FC236}">
                <a16:creationId xmlns:a16="http://schemas.microsoft.com/office/drawing/2014/main" id="{C4E173B9-B42B-5D30-B578-96CB0CF453F5}"/>
              </a:ext>
            </a:extLst>
          </p:cNvPr>
          <p:cNvSpPr txBox="1"/>
          <p:nvPr/>
        </p:nvSpPr>
        <p:spPr>
          <a:xfrm>
            <a:off x="5786865" y="5411740"/>
            <a:ext cx="931942" cy="593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magnitude of p0,p1,p2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grpSp>
        <p:nvGrpSpPr>
          <p:cNvPr id="126" name="그룹 4">
            <a:extLst>
              <a:ext uri="{FF2B5EF4-FFF2-40B4-BE49-F238E27FC236}">
                <a16:creationId xmlns:a16="http://schemas.microsoft.com/office/drawing/2014/main" id="{5BF1C93E-B272-0257-F4C8-3FD0C1CAE828}"/>
              </a:ext>
            </a:extLst>
          </p:cNvPr>
          <p:cNvGrpSpPr/>
          <p:nvPr/>
        </p:nvGrpSpPr>
        <p:grpSpPr>
          <a:xfrm>
            <a:off x="10730999" y="884072"/>
            <a:ext cx="841248" cy="5239006"/>
            <a:chOff x="2072640" y="490194"/>
            <a:chExt cx="841248" cy="6004854"/>
          </a:xfrm>
        </p:grpSpPr>
        <p:sp>
          <p:nvSpPr>
            <p:cNvPr id="127" name="직사각형 44">
              <a:extLst>
                <a:ext uri="{FF2B5EF4-FFF2-40B4-BE49-F238E27FC236}">
                  <a16:creationId xmlns:a16="http://schemas.microsoft.com/office/drawing/2014/main" id="{05665492-AD9B-7E7B-5C4C-4216B5F91CEB}"/>
                </a:ext>
              </a:extLst>
            </p:cNvPr>
            <p:cNvSpPr/>
            <p:nvPr/>
          </p:nvSpPr>
          <p:spPr>
            <a:xfrm>
              <a:off x="2149480" y="490194"/>
              <a:ext cx="697350" cy="6004854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8" name="TextBox 45">
              <a:extLst>
                <a:ext uri="{FF2B5EF4-FFF2-40B4-BE49-F238E27FC236}">
                  <a16:creationId xmlns:a16="http://schemas.microsoft.com/office/drawing/2014/main" id="{0E1D156C-D3FC-DBF5-DBDC-F2BD55255A5C}"/>
                </a:ext>
              </a:extLst>
            </p:cNvPr>
            <p:cNvSpPr txBox="1"/>
            <p:nvPr/>
          </p:nvSpPr>
          <p:spPr>
            <a:xfrm>
              <a:off x="2072639" y="2936998"/>
              <a:ext cx="841248" cy="729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Hysteresis Thresholding</a:t>
              </a:r>
            </a:p>
          </p:txBody>
        </p:sp>
      </p:grpSp>
      <p:cxnSp>
        <p:nvCxnSpPr>
          <p:cNvPr id="129" name="직선 화살표 연결선 145">
            <a:extLst>
              <a:ext uri="{FF2B5EF4-FFF2-40B4-BE49-F238E27FC236}">
                <a16:creationId xmlns:a16="http://schemas.microsoft.com/office/drawing/2014/main" id="{64CDE2BA-DA2C-6223-F78D-994AEB170486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7664311" y="3343994"/>
            <a:ext cx="784282" cy="15526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0" name="TextBox 148">
            <a:extLst>
              <a:ext uri="{FF2B5EF4-FFF2-40B4-BE49-F238E27FC236}">
                <a16:creationId xmlns:a16="http://schemas.microsoft.com/office/drawing/2014/main" id="{2705DDC5-6F8E-12B3-42D4-E3D90E9EA7BC}"/>
              </a:ext>
            </a:extLst>
          </p:cNvPr>
          <p:cNvSpPr txBox="1"/>
          <p:nvPr/>
        </p:nvSpPr>
        <p:spPr>
          <a:xfrm>
            <a:off x="7654428" y="3131671"/>
            <a:ext cx="794165" cy="42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direction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2bit</a:t>
            </a:r>
          </a:p>
        </p:txBody>
      </p:sp>
      <p:cxnSp>
        <p:nvCxnSpPr>
          <p:cNvPr id="131" name="직선 화살표 연결선 145">
            <a:extLst>
              <a:ext uri="{FF2B5EF4-FFF2-40B4-BE49-F238E27FC236}">
                <a16:creationId xmlns:a16="http://schemas.microsoft.com/office/drawing/2014/main" id="{347ADFCC-3F23-321A-0EE3-744859DCA2B0}"/>
              </a:ext>
            </a:extLst>
          </p:cNvPr>
          <p:cNvCxnSpPr/>
          <p:nvPr/>
        </p:nvCxnSpPr>
        <p:spPr>
          <a:xfrm>
            <a:off x="6793351" y="2318138"/>
            <a:ext cx="160366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32" name="직선 화살표 연결선 145">
            <a:extLst>
              <a:ext uri="{FF2B5EF4-FFF2-40B4-BE49-F238E27FC236}">
                <a16:creationId xmlns:a16="http://schemas.microsoft.com/office/drawing/2014/main" id="{C3B462C5-66B2-CA08-1625-FEF87D34350C}"/>
              </a:ext>
            </a:extLst>
          </p:cNvPr>
          <p:cNvCxnSpPr>
            <a:cxnSpLocks/>
          </p:cNvCxnSpPr>
          <p:nvPr/>
        </p:nvCxnSpPr>
        <p:spPr>
          <a:xfrm>
            <a:off x="6774405" y="5189943"/>
            <a:ext cx="1644265" cy="629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3" name="TextBox 148">
            <a:extLst>
              <a:ext uri="{FF2B5EF4-FFF2-40B4-BE49-F238E27FC236}">
                <a16:creationId xmlns:a16="http://schemas.microsoft.com/office/drawing/2014/main" id="{C1BC31EA-D4FF-C946-A9B2-5D6B081D4716}"/>
              </a:ext>
            </a:extLst>
          </p:cNvPr>
          <p:cNvSpPr txBox="1"/>
          <p:nvPr/>
        </p:nvSpPr>
        <p:spPr>
          <a:xfrm>
            <a:off x="7384530" y="1867366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34" name="TextBox 148">
            <a:extLst>
              <a:ext uri="{FF2B5EF4-FFF2-40B4-BE49-F238E27FC236}">
                <a16:creationId xmlns:a16="http://schemas.microsoft.com/office/drawing/2014/main" id="{20091E96-133F-77AF-32A9-CA864B80829A}"/>
              </a:ext>
            </a:extLst>
          </p:cNvPr>
          <p:cNvSpPr txBox="1"/>
          <p:nvPr/>
        </p:nvSpPr>
        <p:spPr>
          <a:xfrm>
            <a:off x="7688005" y="4695042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35" name="직사각형 100">
            <a:extLst>
              <a:ext uri="{FF2B5EF4-FFF2-40B4-BE49-F238E27FC236}">
                <a16:creationId xmlns:a16="http://schemas.microsoft.com/office/drawing/2014/main" id="{6E1367D9-1B1F-3998-6F0F-5C8D04DFB047}"/>
              </a:ext>
            </a:extLst>
          </p:cNvPr>
          <p:cNvSpPr/>
          <p:nvPr/>
        </p:nvSpPr>
        <p:spPr>
          <a:xfrm>
            <a:off x="9411517" y="509693"/>
            <a:ext cx="697350" cy="2912705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2E6409D-5DD4-EC5D-95F9-145631B31320}"/>
              </a:ext>
            </a:extLst>
          </p:cNvPr>
          <p:cNvCxnSpPr/>
          <p:nvPr/>
        </p:nvCxnSpPr>
        <p:spPr>
          <a:xfrm>
            <a:off x="9411517" y="81212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0F495-5F0B-E445-CE5A-C519BE472F55}"/>
              </a:ext>
            </a:extLst>
          </p:cNvPr>
          <p:cNvCxnSpPr/>
          <p:nvPr/>
        </p:nvCxnSpPr>
        <p:spPr>
          <a:xfrm>
            <a:off x="9411517" y="108452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14DC1CC-3780-F503-81AA-868CB11860AA}"/>
              </a:ext>
            </a:extLst>
          </p:cNvPr>
          <p:cNvCxnSpPr/>
          <p:nvPr/>
        </p:nvCxnSpPr>
        <p:spPr>
          <a:xfrm>
            <a:off x="9411517" y="137192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CB0247A-3654-2ABD-2483-A52656C8734A}"/>
              </a:ext>
            </a:extLst>
          </p:cNvPr>
          <p:cNvCxnSpPr/>
          <p:nvPr/>
        </p:nvCxnSpPr>
        <p:spPr>
          <a:xfrm>
            <a:off x="9411517" y="161702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437914-F178-59A1-0011-56E913A9B417}"/>
              </a:ext>
            </a:extLst>
          </p:cNvPr>
          <p:cNvCxnSpPr/>
          <p:nvPr/>
        </p:nvCxnSpPr>
        <p:spPr>
          <a:xfrm>
            <a:off x="9411517" y="1889421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F2E9214-042F-59CF-2840-569A3FAF8291}"/>
              </a:ext>
            </a:extLst>
          </p:cNvPr>
          <p:cNvCxnSpPr/>
          <p:nvPr/>
        </p:nvCxnSpPr>
        <p:spPr>
          <a:xfrm>
            <a:off x="9411517" y="2176822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C83C0C9-8EF8-28C1-CF9D-568334EA7162}"/>
              </a:ext>
            </a:extLst>
          </p:cNvPr>
          <p:cNvSpPr txBox="1"/>
          <p:nvPr/>
        </p:nvSpPr>
        <p:spPr>
          <a:xfrm>
            <a:off x="9642134" y="2299943"/>
            <a:ext cx="236115" cy="3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425432-2441-A456-73ED-E491AF88D823}"/>
              </a:ext>
            </a:extLst>
          </p:cNvPr>
          <p:cNvSpPr txBox="1"/>
          <p:nvPr/>
        </p:nvSpPr>
        <p:spPr>
          <a:xfrm>
            <a:off x="9642134" y="2163483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BF915C5-B3F0-29F6-9F71-928BEC9DF193}"/>
              </a:ext>
            </a:extLst>
          </p:cNvPr>
          <p:cNvCxnSpPr/>
          <p:nvPr/>
        </p:nvCxnSpPr>
        <p:spPr>
          <a:xfrm>
            <a:off x="9126244" y="1078937"/>
            <a:ext cx="151143" cy="0"/>
          </a:xfrm>
          <a:prstGeom prst="line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4D344DA-A57D-65F7-DD23-76BD9A111478}"/>
              </a:ext>
            </a:extLst>
          </p:cNvPr>
          <p:cNvCxnSpPr/>
          <p:nvPr/>
        </p:nvCxnSpPr>
        <p:spPr>
          <a:xfrm rot="16200000">
            <a:off x="9079552" y="881100"/>
            <a:ext cx="395672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47" name="TextBox 148">
            <a:extLst>
              <a:ext uri="{FF2B5EF4-FFF2-40B4-BE49-F238E27FC236}">
                <a16:creationId xmlns:a16="http://schemas.microsoft.com/office/drawing/2014/main" id="{723D6DAF-BF5F-3E82-B59F-EA3BDD655424}"/>
              </a:ext>
            </a:extLst>
          </p:cNvPr>
          <p:cNvSpPr txBox="1"/>
          <p:nvPr/>
        </p:nvSpPr>
        <p:spPr>
          <a:xfrm>
            <a:off x="8982567" y="475769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63938DC-B98D-E01E-88E0-5C2879569D2A}"/>
              </a:ext>
            </a:extLst>
          </p:cNvPr>
          <p:cNvCxnSpPr/>
          <p:nvPr/>
        </p:nvCxnSpPr>
        <p:spPr>
          <a:xfrm>
            <a:off x="9277388" y="690769"/>
            <a:ext cx="134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00">
            <a:extLst>
              <a:ext uri="{FF2B5EF4-FFF2-40B4-BE49-F238E27FC236}">
                <a16:creationId xmlns:a16="http://schemas.microsoft.com/office/drawing/2014/main" id="{B9B699FD-6DC9-AA5C-7A99-E9D92745BBAC}"/>
              </a:ext>
            </a:extLst>
          </p:cNvPr>
          <p:cNvSpPr/>
          <p:nvPr/>
        </p:nvSpPr>
        <p:spPr>
          <a:xfrm>
            <a:off x="9410231" y="3429000"/>
            <a:ext cx="697350" cy="2266802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B018734-B3D8-A89B-007C-E1C4FAD5F14E}"/>
              </a:ext>
            </a:extLst>
          </p:cNvPr>
          <p:cNvCxnSpPr/>
          <p:nvPr/>
        </p:nvCxnSpPr>
        <p:spPr>
          <a:xfrm>
            <a:off x="9410232" y="372938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27526A8-C9E5-2BDE-B269-4CB4F52A9AD7}"/>
              </a:ext>
            </a:extLst>
          </p:cNvPr>
          <p:cNvCxnSpPr/>
          <p:nvPr/>
        </p:nvCxnSpPr>
        <p:spPr>
          <a:xfrm>
            <a:off x="9410232" y="401678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9493C6B-70F2-A4E3-1EE8-A5A795F41A4B}"/>
              </a:ext>
            </a:extLst>
          </p:cNvPr>
          <p:cNvCxnSpPr/>
          <p:nvPr/>
        </p:nvCxnSpPr>
        <p:spPr>
          <a:xfrm>
            <a:off x="9410232" y="426188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86015B9-2912-EF60-F395-43D50513F03F}"/>
              </a:ext>
            </a:extLst>
          </p:cNvPr>
          <p:cNvCxnSpPr/>
          <p:nvPr/>
        </p:nvCxnSpPr>
        <p:spPr>
          <a:xfrm>
            <a:off x="9410232" y="4534284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C688518-1EB5-64A4-1F55-69FCDF0E81CA}"/>
              </a:ext>
            </a:extLst>
          </p:cNvPr>
          <p:cNvCxnSpPr/>
          <p:nvPr/>
        </p:nvCxnSpPr>
        <p:spPr>
          <a:xfrm>
            <a:off x="9410232" y="4821685"/>
            <a:ext cx="69735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A263573-533C-9F3A-B06F-30DFB285076A}"/>
              </a:ext>
            </a:extLst>
          </p:cNvPr>
          <p:cNvSpPr txBox="1"/>
          <p:nvPr/>
        </p:nvSpPr>
        <p:spPr>
          <a:xfrm>
            <a:off x="9640848" y="4944806"/>
            <a:ext cx="236115" cy="3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97E1013-2AC5-C8C8-AF2C-A360D072C3F3}"/>
              </a:ext>
            </a:extLst>
          </p:cNvPr>
          <p:cNvSpPr txBox="1"/>
          <p:nvPr/>
        </p:nvSpPr>
        <p:spPr>
          <a:xfrm>
            <a:off x="9640848" y="4808346"/>
            <a:ext cx="236115" cy="36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cxnSp>
        <p:nvCxnSpPr>
          <p:cNvPr id="161" name="직선 화살표 연결선 145">
            <a:extLst>
              <a:ext uri="{FF2B5EF4-FFF2-40B4-BE49-F238E27FC236}">
                <a16:creationId xmlns:a16="http://schemas.microsoft.com/office/drawing/2014/main" id="{D65A9B4C-B6B3-B118-889E-23237AD5EDC3}"/>
              </a:ext>
            </a:extLst>
          </p:cNvPr>
          <p:cNvCxnSpPr/>
          <p:nvPr/>
        </p:nvCxnSpPr>
        <p:spPr>
          <a:xfrm>
            <a:off x="9098019" y="5742062"/>
            <a:ext cx="163298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2" name="TextBox 148">
            <a:extLst>
              <a:ext uri="{FF2B5EF4-FFF2-40B4-BE49-F238E27FC236}">
                <a16:creationId xmlns:a16="http://schemas.microsoft.com/office/drawing/2014/main" id="{FC3478C0-7431-04A3-BB60-7FAACCA0338A}"/>
              </a:ext>
            </a:extLst>
          </p:cNvPr>
          <p:cNvSpPr txBox="1"/>
          <p:nvPr/>
        </p:nvSpPr>
        <p:spPr>
          <a:xfrm>
            <a:off x="9201816" y="5700308"/>
            <a:ext cx="931942" cy="42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p0,p1,p2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163" name="직선 화살표 연결선 145">
            <a:extLst>
              <a:ext uri="{FF2B5EF4-FFF2-40B4-BE49-F238E27FC236}">
                <a16:creationId xmlns:a16="http://schemas.microsoft.com/office/drawing/2014/main" id="{F7592D85-13E8-6958-A624-7FC6F63DEFA3}"/>
              </a:ext>
            </a:extLst>
          </p:cNvPr>
          <p:cNvCxnSpPr/>
          <p:nvPr/>
        </p:nvCxnSpPr>
        <p:spPr>
          <a:xfrm>
            <a:off x="10131269" y="3079234"/>
            <a:ext cx="69971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45">
            <a:extLst>
              <a:ext uri="{FF2B5EF4-FFF2-40B4-BE49-F238E27FC236}">
                <a16:creationId xmlns:a16="http://schemas.microsoft.com/office/drawing/2014/main" id="{85EF9FEE-1C17-209A-8BFF-D38B07B3698C}"/>
              </a:ext>
            </a:extLst>
          </p:cNvPr>
          <p:cNvCxnSpPr/>
          <p:nvPr/>
        </p:nvCxnSpPr>
        <p:spPr>
          <a:xfrm>
            <a:off x="10112231" y="3262069"/>
            <a:ext cx="71874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45">
            <a:extLst>
              <a:ext uri="{FF2B5EF4-FFF2-40B4-BE49-F238E27FC236}">
                <a16:creationId xmlns:a16="http://schemas.microsoft.com/office/drawing/2014/main" id="{050109C2-0AF1-51D2-B94B-F8DAE30E4FCD}"/>
              </a:ext>
            </a:extLst>
          </p:cNvPr>
          <p:cNvCxnSpPr/>
          <p:nvPr/>
        </p:nvCxnSpPr>
        <p:spPr>
          <a:xfrm>
            <a:off x="10126305" y="3429000"/>
            <a:ext cx="704675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48">
            <a:extLst>
              <a:ext uri="{FF2B5EF4-FFF2-40B4-BE49-F238E27FC236}">
                <a16:creationId xmlns:a16="http://schemas.microsoft.com/office/drawing/2014/main" id="{3AB5C4C3-9243-D4DF-595F-6A3F3D7B5287}"/>
              </a:ext>
            </a:extLst>
          </p:cNvPr>
          <p:cNvSpPr txBox="1"/>
          <p:nvPr/>
        </p:nvSpPr>
        <p:spPr>
          <a:xfrm>
            <a:off x="10274811" y="2800583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167" name="직선 화살표 연결선 145">
            <a:extLst>
              <a:ext uri="{FF2B5EF4-FFF2-40B4-BE49-F238E27FC236}">
                <a16:creationId xmlns:a16="http://schemas.microsoft.com/office/drawing/2014/main" id="{77E8127C-30E5-A313-C6A9-4FAA3A497FA6}"/>
              </a:ext>
            </a:extLst>
          </p:cNvPr>
          <p:cNvCxnSpPr/>
          <p:nvPr/>
        </p:nvCxnSpPr>
        <p:spPr>
          <a:xfrm>
            <a:off x="10123824" y="5103049"/>
            <a:ext cx="69971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8" name="직선 화살표 연결선 145">
            <a:extLst>
              <a:ext uri="{FF2B5EF4-FFF2-40B4-BE49-F238E27FC236}">
                <a16:creationId xmlns:a16="http://schemas.microsoft.com/office/drawing/2014/main" id="{62524908-767C-7AC3-B896-2529AF5891A7}"/>
              </a:ext>
            </a:extLst>
          </p:cNvPr>
          <p:cNvCxnSpPr/>
          <p:nvPr/>
        </p:nvCxnSpPr>
        <p:spPr>
          <a:xfrm>
            <a:off x="10104786" y="5285884"/>
            <a:ext cx="71874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45">
            <a:extLst>
              <a:ext uri="{FF2B5EF4-FFF2-40B4-BE49-F238E27FC236}">
                <a16:creationId xmlns:a16="http://schemas.microsoft.com/office/drawing/2014/main" id="{C2539A9C-7EEB-2CE0-56DC-27F30FEB968D}"/>
              </a:ext>
            </a:extLst>
          </p:cNvPr>
          <p:cNvCxnSpPr/>
          <p:nvPr/>
        </p:nvCxnSpPr>
        <p:spPr>
          <a:xfrm>
            <a:off x="10118860" y="5452815"/>
            <a:ext cx="704675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148">
            <a:extLst>
              <a:ext uri="{FF2B5EF4-FFF2-40B4-BE49-F238E27FC236}">
                <a16:creationId xmlns:a16="http://schemas.microsoft.com/office/drawing/2014/main" id="{0141C57A-4B0C-4512-9C26-F2453162A305}"/>
              </a:ext>
            </a:extLst>
          </p:cNvPr>
          <p:cNvSpPr txBox="1"/>
          <p:nvPr/>
        </p:nvSpPr>
        <p:spPr>
          <a:xfrm>
            <a:off x="10265211" y="4834948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3045539-1754-5700-F302-AD350E7C0C2A}"/>
              </a:ext>
            </a:extLst>
          </p:cNvPr>
          <p:cNvSpPr/>
          <p:nvPr/>
        </p:nvSpPr>
        <p:spPr>
          <a:xfrm>
            <a:off x="2154296" y="6272231"/>
            <a:ext cx="9330762" cy="41176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18FA044-5B55-402B-FA66-1338C3B16CA0}"/>
              </a:ext>
            </a:extLst>
          </p:cNvPr>
          <p:cNvSpPr txBox="1"/>
          <p:nvPr/>
        </p:nvSpPr>
        <p:spPr>
          <a:xfrm>
            <a:off x="3017836" y="6272231"/>
            <a:ext cx="7110952" cy="36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19bit Counter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7A2A52B-9D6F-CFF1-16BA-757B1EAB93C6}"/>
              </a:ext>
            </a:extLst>
          </p:cNvPr>
          <p:cNvCxnSpPr/>
          <p:nvPr/>
        </p:nvCxnSpPr>
        <p:spPr>
          <a:xfrm>
            <a:off x="1915844" y="6478115"/>
            <a:ext cx="238452" cy="0"/>
          </a:xfrm>
          <a:prstGeom prst="line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</p:spPr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57E7ADDB-5248-7ED7-3568-FF568C574400}"/>
              </a:ext>
            </a:extLst>
          </p:cNvPr>
          <p:cNvCxnSpPr/>
          <p:nvPr/>
        </p:nvCxnSpPr>
        <p:spPr>
          <a:xfrm rot="16200000">
            <a:off x="1425421" y="5987693"/>
            <a:ext cx="980846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75" name="TextBox 148">
            <a:extLst>
              <a:ext uri="{FF2B5EF4-FFF2-40B4-BE49-F238E27FC236}">
                <a16:creationId xmlns:a16="http://schemas.microsoft.com/office/drawing/2014/main" id="{945FAF47-7E37-2CF9-0B2C-96A6522C5FF7}"/>
              </a:ext>
            </a:extLst>
          </p:cNvPr>
          <p:cNvSpPr txBox="1"/>
          <p:nvPr/>
        </p:nvSpPr>
        <p:spPr>
          <a:xfrm>
            <a:off x="1339650" y="5243113"/>
            <a:ext cx="931942" cy="26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Start_1 1bit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8988CE6-107B-6406-4627-76191937C50D}"/>
              </a:ext>
            </a:extLst>
          </p:cNvPr>
          <p:cNvCxnSpPr/>
          <p:nvPr/>
        </p:nvCxnSpPr>
        <p:spPr>
          <a:xfrm>
            <a:off x="1915844" y="5497270"/>
            <a:ext cx="238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B8D30C0C-6127-B623-E5E5-AD3938195447}"/>
              </a:ext>
            </a:extLst>
          </p:cNvPr>
          <p:cNvCxnSpPr/>
          <p:nvPr/>
        </p:nvCxnSpPr>
        <p:spPr>
          <a:xfrm rot="16200000">
            <a:off x="3715007" y="6007145"/>
            <a:ext cx="530169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57D138F-E062-78A4-8831-857FF0878334}"/>
              </a:ext>
            </a:extLst>
          </p:cNvPr>
          <p:cNvCxnSpPr/>
          <p:nvPr/>
        </p:nvCxnSpPr>
        <p:spPr>
          <a:xfrm>
            <a:off x="3980091" y="5742061"/>
            <a:ext cx="960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A358A3D-E042-3EF1-34E5-5A30DDCF7370}"/>
              </a:ext>
            </a:extLst>
          </p:cNvPr>
          <p:cNvCxnSpPr/>
          <p:nvPr/>
        </p:nvCxnSpPr>
        <p:spPr>
          <a:xfrm rot="16200000">
            <a:off x="4233525" y="6123078"/>
            <a:ext cx="298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100C8E3-5EA2-FA7B-17A6-0F522F2CD6E0}"/>
              </a:ext>
            </a:extLst>
          </p:cNvPr>
          <p:cNvCxnSpPr/>
          <p:nvPr/>
        </p:nvCxnSpPr>
        <p:spPr>
          <a:xfrm>
            <a:off x="4382677" y="5973927"/>
            <a:ext cx="539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48">
            <a:extLst>
              <a:ext uri="{FF2B5EF4-FFF2-40B4-BE49-F238E27FC236}">
                <a16:creationId xmlns:a16="http://schemas.microsoft.com/office/drawing/2014/main" id="{0C12C7D5-7458-EDB8-B7D9-5D1042F66648}"/>
              </a:ext>
            </a:extLst>
          </p:cNvPr>
          <p:cNvSpPr txBox="1"/>
          <p:nvPr/>
        </p:nvSpPr>
        <p:spPr>
          <a:xfrm>
            <a:off x="3195729" y="5725515"/>
            <a:ext cx="9393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Start_2 1bit</a:t>
            </a:r>
          </a:p>
        </p:txBody>
      </p:sp>
      <p:sp>
        <p:nvSpPr>
          <p:cNvPr id="182" name="TextBox 148">
            <a:extLst>
              <a:ext uri="{FF2B5EF4-FFF2-40B4-BE49-F238E27FC236}">
                <a16:creationId xmlns:a16="http://schemas.microsoft.com/office/drawing/2014/main" id="{9A8D7121-EAE9-0E76-7766-BAC4CB1D400B}"/>
              </a:ext>
            </a:extLst>
          </p:cNvPr>
          <p:cNvSpPr txBox="1"/>
          <p:nvPr/>
        </p:nvSpPr>
        <p:spPr>
          <a:xfrm>
            <a:off x="3768512" y="5987693"/>
            <a:ext cx="836258" cy="2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Done 1bit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4BE52F2-EC6C-22C1-A995-1B4CCFEF3A79}"/>
              </a:ext>
            </a:extLst>
          </p:cNvPr>
          <p:cNvCxnSpPr/>
          <p:nvPr/>
        </p:nvCxnSpPr>
        <p:spPr>
          <a:xfrm>
            <a:off x="7457762" y="5740434"/>
            <a:ext cx="960908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2C548588-F860-1B62-298C-760E7F33D235}"/>
              </a:ext>
            </a:extLst>
          </p:cNvPr>
          <p:cNvCxnSpPr/>
          <p:nvPr/>
        </p:nvCxnSpPr>
        <p:spPr>
          <a:xfrm>
            <a:off x="7860347" y="5972300"/>
            <a:ext cx="539285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5" name="TextBox 148">
            <a:extLst>
              <a:ext uri="{FF2B5EF4-FFF2-40B4-BE49-F238E27FC236}">
                <a16:creationId xmlns:a16="http://schemas.microsoft.com/office/drawing/2014/main" id="{5E4524FF-2E9E-C168-A83D-D7394E6C6483}"/>
              </a:ext>
            </a:extLst>
          </p:cNvPr>
          <p:cNvSpPr txBox="1"/>
          <p:nvPr/>
        </p:nvSpPr>
        <p:spPr>
          <a:xfrm>
            <a:off x="6630856" y="5763559"/>
            <a:ext cx="10242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Start_3 1bit</a:t>
            </a:r>
          </a:p>
        </p:txBody>
      </p:sp>
      <p:sp>
        <p:nvSpPr>
          <p:cNvPr id="186" name="TextBox 148">
            <a:extLst>
              <a:ext uri="{FF2B5EF4-FFF2-40B4-BE49-F238E27FC236}">
                <a16:creationId xmlns:a16="http://schemas.microsoft.com/office/drawing/2014/main" id="{DD24A906-ECFE-E1EB-12B4-B1521077812C}"/>
              </a:ext>
            </a:extLst>
          </p:cNvPr>
          <p:cNvSpPr txBox="1"/>
          <p:nvPr/>
        </p:nvSpPr>
        <p:spPr>
          <a:xfrm>
            <a:off x="7246182" y="5986066"/>
            <a:ext cx="836258" cy="2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Done 1bit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B04DFCD3-DCD7-049F-C33F-57165C6E6F37}"/>
              </a:ext>
            </a:extLst>
          </p:cNvPr>
          <p:cNvCxnSpPr/>
          <p:nvPr/>
        </p:nvCxnSpPr>
        <p:spPr>
          <a:xfrm rot="16200000" flipH="1">
            <a:off x="7204671" y="5995153"/>
            <a:ext cx="506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74502B1-B4D8-9BCF-9D75-45A1D32E4F3B}"/>
              </a:ext>
            </a:extLst>
          </p:cNvPr>
          <p:cNvCxnSpPr/>
          <p:nvPr/>
        </p:nvCxnSpPr>
        <p:spPr>
          <a:xfrm rot="16200000" flipH="1" flipV="1">
            <a:off x="7723190" y="6111085"/>
            <a:ext cx="274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B4A4C46-4966-3F20-116E-47DAF1586691}"/>
              </a:ext>
            </a:extLst>
          </p:cNvPr>
          <p:cNvCxnSpPr/>
          <p:nvPr/>
        </p:nvCxnSpPr>
        <p:spPr>
          <a:xfrm>
            <a:off x="9862627" y="5854976"/>
            <a:ext cx="960908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1BA9E6A-43B4-7EE1-A857-25E0ED912FD0}"/>
              </a:ext>
            </a:extLst>
          </p:cNvPr>
          <p:cNvCxnSpPr/>
          <p:nvPr/>
        </p:nvCxnSpPr>
        <p:spPr>
          <a:xfrm>
            <a:off x="10265213" y="6086842"/>
            <a:ext cx="539285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91" name="TextBox 148">
            <a:extLst>
              <a:ext uri="{FF2B5EF4-FFF2-40B4-BE49-F238E27FC236}">
                <a16:creationId xmlns:a16="http://schemas.microsoft.com/office/drawing/2014/main" id="{D20BA44D-6BD6-8D1C-2D15-6FC17AEA4447}"/>
              </a:ext>
            </a:extLst>
          </p:cNvPr>
          <p:cNvSpPr txBox="1"/>
          <p:nvPr/>
        </p:nvSpPr>
        <p:spPr>
          <a:xfrm>
            <a:off x="6833246" y="3929692"/>
            <a:ext cx="836258" cy="2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Start 1bit</a:t>
            </a:r>
          </a:p>
        </p:txBody>
      </p:sp>
      <p:sp>
        <p:nvSpPr>
          <p:cNvPr id="192" name="TextBox 148">
            <a:extLst>
              <a:ext uri="{FF2B5EF4-FFF2-40B4-BE49-F238E27FC236}">
                <a16:creationId xmlns:a16="http://schemas.microsoft.com/office/drawing/2014/main" id="{FA43F1B4-8783-DEA1-5D89-B14BCE106E97}"/>
              </a:ext>
            </a:extLst>
          </p:cNvPr>
          <p:cNvSpPr txBox="1"/>
          <p:nvPr/>
        </p:nvSpPr>
        <p:spPr>
          <a:xfrm>
            <a:off x="9924952" y="5911693"/>
            <a:ext cx="836258" cy="2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Done 1bit</a:t>
            </a: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51F1BAA-F4E6-242E-5D20-828104073AB2}"/>
              </a:ext>
            </a:extLst>
          </p:cNvPr>
          <p:cNvCxnSpPr/>
          <p:nvPr/>
        </p:nvCxnSpPr>
        <p:spPr>
          <a:xfrm rot="16200000" flipH="1" flipV="1">
            <a:off x="9654814" y="6064416"/>
            <a:ext cx="415627" cy="2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94" name="TextBox 148">
            <a:extLst>
              <a:ext uri="{FF2B5EF4-FFF2-40B4-BE49-F238E27FC236}">
                <a16:creationId xmlns:a16="http://schemas.microsoft.com/office/drawing/2014/main" id="{48AEC38F-15AC-7D2D-F2AD-8ACDEEFFBA0B}"/>
              </a:ext>
            </a:extLst>
          </p:cNvPr>
          <p:cNvSpPr txBox="1"/>
          <p:nvPr/>
        </p:nvSpPr>
        <p:spPr>
          <a:xfrm>
            <a:off x="9088763" y="6017222"/>
            <a:ext cx="9609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Start_4 1bit</a:t>
            </a: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A08CD716-D452-13EB-3ED9-210E872D7B3A}"/>
              </a:ext>
            </a:extLst>
          </p:cNvPr>
          <p:cNvCxnSpPr/>
          <p:nvPr/>
        </p:nvCxnSpPr>
        <p:spPr>
          <a:xfrm rot="16200000" flipH="1">
            <a:off x="10172516" y="6179537"/>
            <a:ext cx="18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2BF0D0E-DF09-56EF-A68B-0755CD9B7CA2}"/>
              </a:ext>
            </a:extLst>
          </p:cNvPr>
          <p:cNvSpPr txBox="1"/>
          <p:nvPr/>
        </p:nvSpPr>
        <p:spPr>
          <a:xfrm>
            <a:off x="5978748" y="-19390"/>
            <a:ext cx="10808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Line buffer 2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1036 byte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4D954-42E6-EA1C-D9CB-3FF4273A07B5}"/>
              </a:ext>
            </a:extLst>
          </p:cNvPr>
          <p:cNvSpPr txBox="1"/>
          <p:nvPr/>
        </p:nvSpPr>
        <p:spPr>
          <a:xfrm>
            <a:off x="9262184" y="-8419"/>
            <a:ext cx="10808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Line buffer 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1036 byte</a:t>
            </a:r>
          </a:p>
        </p:txBody>
      </p:sp>
      <p:cxnSp>
        <p:nvCxnSpPr>
          <p:cNvPr id="120" name="직선 화살표 연결선 145">
            <a:extLst>
              <a:ext uri="{FF2B5EF4-FFF2-40B4-BE49-F238E27FC236}">
                <a16:creationId xmlns:a16="http://schemas.microsoft.com/office/drawing/2014/main" id="{580B1D14-DCC0-1107-31A9-32BB244DE79E}"/>
              </a:ext>
            </a:extLst>
          </p:cNvPr>
          <p:cNvCxnSpPr/>
          <p:nvPr/>
        </p:nvCxnSpPr>
        <p:spPr>
          <a:xfrm>
            <a:off x="3985056" y="1109133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1" name="직선 화살표 연결선 145">
            <a:extLst>
              <a:ext uri="{FF2B5EF4-FFF2-40B4-BE49-F238E27FC236}">
                <a16:creationId xmlns:a16="http://schemas.microsoft.com/office/drawing/2014/main" id="{05D9BDB5-49C1-446A-669B-E0C4FDDB614E}"/>
              </a:ext>
            </a:extLst>
          </p:cNvPr>
          <p:cNvCxnSpPr>
            <a:cxnSpLocks/>
          </p:cNvCxnSpPr>
          <p:nvPr/>
        </p:nvCxnSpPr>
        <p:spPr>
          <a:xfrm>
            <a:off x="3999129" y="1291968"/>
            <a:ext cx="90875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2" name="직선 화살표 연결선 145">
            <a:extLst>
              <a:ext uri="{FF2B5EF4-FFF2-40B4-BE49-F238E27FC236}">
                <a16:creationId xmlns:a16="http://schemas.microsoft.com/office/drawing/2014/main" id="{802F5AEA-529A-ACE2-FD35-03E17C02BFBF}"/>
              </a:ext>
            </a:extLst>
          </p:cNvPr>
          <p:cNvCxnSpPr/>
          <p:nvPr/>
        </p:nvCxnSpPr>
        <p:spPr>
          <a:xfrm>
            <a:off x="3980091" y="1458899"/>
            <a:ext cx="9418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4" name="TextBox 148">
            <a:extLst>
              <a:ext uri="{FF2B5EF4-FFF2-40B4-BE49-F238E27FC236}">
                <a16:creationId xmlns:a16="http://schemas.microsoft.com/office/drawing/2014/main" id="{C1DC084F-46CB-C3F9-42D6-32E4B8DC75EE}"/>
              </a:ext>
            </a:extLst>
          </p:cNvPr>
          <p:cNvSpPr txBox="1"/>
          <p:nvPr/>
        </p:nvSpPr>
        <p:spPr>
          <a:xfrm>
            <a:off x="4226912" y="844275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196" name="직선 화살표 연결선 145">
            <a:extLst>
              <a:ext uri="{FF2B5EF4-FFF2-40B4-BE49-F238E27FC236}">
                <a16:creationId xmlns:a16="http://schemas.microsoft.com/office/drawing/2014/main" id="{D1B3BA2C-8B13-6E55-AC9E-4B8F57E113E3}"/>
              </a:ext>
            </a:extLst>
          </p:cNvPr>
          <p:cNvCxnSpPr/>
          <p:nvPr/>
        </p:nvCxnSpPr>
        <p:spPr>
          <a:xfrm>
            <a:off x="6806806" y="1047880"/>
            <a:ext cx="160366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45">
            <a:extLst>
              <a:ext uri="{FF2B5EF4-FFF2-40B4-BE49-F238E27FC236}">
                <a16:creationId xmlns:a16="http://schemas.microsoft.com/office/drawing/2014/main" id="{615E7799-DBE6-F9AA-BA73-E0F5949C56AA}"/>
              </a:ext>
            </a:extLst>
          </p:cNvPr>
          <p:cNvCxnSpPr>
            <a:cxnSpLocks/>
          </p:cNvCxnSpPr>
          <p:nvPr/>
        </p:nvCxnSpPr>
        <p:spPr>
          <a:xfrm>
            <a:off x="6804292" y="5066031"/>
            <a:ext cx="1644265" cy="629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8" name="직선 화살표 연결선 145">
            <a:extLst>
              <a:ext uri="{FF2B5EF4-FFF2-40B4-BE49-F238E27FC236}">
                <a16:creationId xmlns:a16="http://schemas.microsoft.com/office/drawing/2014/main" id="{62817AB3-8E93-C052-EC50-16E9E3761DCF}"/>
              </a:ext>
            </a:extLst>
          </p:cNvPr>
          <p:cNvCxnSpPr>
            <a:cxnSpLocks/>
          </p:cNvCxnSpPr>
          <p:nvPr/>
        </p:nvCxnSpPr>
        <p:spPr>
          <a:xfrm>
            <a:off x="6796736" y="4952316"/>
            <a:ext cx="1644265" cy="629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45">
            <a:extLst>
              <a:ext uri="{FF2B5EF4-FFF2-40B4-BE49-F238E27FC236}">
                <a16:creationId xmlns:a16="http://schemas.microsoft.com/office/drawing/2014/main" id="{2788111A-4D50-428D-C2FD-9369BA250314}"/>
              </a:ext>
            </a:extLst>
          </p:cNvPr>
          <p:cNvCxnSpPr/>
          <p:nvPr/>
        </p:nvCxnSpPr>
        <p:spPr>
          <a:xfrm>
            <a:off x="10131269" y="1109133"/>
            <a:ext cx="69971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45">
            <a:extLst>
              <a:ext uri="{FF2B5EF4-FFF2-40B4-BE49-F238E27FC236}">
                <a16:creationId xmlns:a16="http://schemas.microsoft.com/office/drawing/2014/main" id="{3D623765-EAA8-90F5-A878-02B718CAC858}"/>
              </a:ext>
            </a:extLst>
          </p:cNvPr>
          <p:cNvCxnSpPr/>
          <p:nvPr/>
        </p:nvCxnSpPr>
        <p:spPr>
          <a:xfrm>
            <a:off x="10112231" y="1291968"/>
            <a:ext cx="718749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145">
            <a:extLst>
              <a:ext uri="{FF2B5EF4-FFF2-40B4-BE49-F238E27FC236}">
                <a16:creationId xmlns:a16="http://schemas.microsoft.com/office/drawing/2014/main" id="{7C3B96E8-6ABF-4202-A7F8-2416A4EE9A1B}"/>
              </a:ext>
            </a:extLst>
          </p:cNvPr>
          <p:cNvCxnSpPr/>
          <p:nvPr/>
        </p:nvCxnSpPr>
        <p:spPr>
          <a:xfrm>
            <a:off x="10126305" y="1458899"/>
            <a:ext cx="704675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2" name="TextBox 148">
            <a:extLst>
              <a:ext uri="{FF2B5EF4-FFF2-40B4-BE49-F238E27FC236}">
                <a16:creationId xmlns:a16="http://schemas.microsoft.com/office/drawing/2014/main" id="{51D6318C-9836-4111-147E-75ADEFACDA78}"/>
              </a:ext>
            </a:extLst>
          </p:cNvPr>
          <p:cNvSpPr txBox="1"/>
          <p:nvPr/>
        </p:nvSpPr>
        <p:spPr>
          <a:xfrm>
            <a:off x="10265211" y="860643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203" name="직선 화살표 연결선 145">
            <a:extLst>
              <a:ext uri="{FF2B5EF4-FFF2-40B4-BE49-F238E27FC236}">
                <a16:creationId xmlns:a16="http://schemas.microsoft.com/office/drawing/2014/main" id="{2F237C1B-7BBE-626B-85D1-175A358B9904}"/>
              </a:ext>
            </a:extLst>
          </p:cNvPr>
          <p:cNvCxnSpPr/>
          <p:nvPr/>
        </p:nvCxnSpPr>
        <p:spPr>
          <a:xfrm>
            <a:off x="6793351" y="1194435"/>
            <a:ext cx="160366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145">
            <a:extLst>
              <a:ext uri="{FF2B5EF4-FFF2-40B4-BE49-F238E27FC236}">
                <a16:creationId xmlns:a16="http://schemas.microsoft.com/office/drawing/2014/main" id="{A97AC04A-8EB8-F246-E829-3F1B9D357A70}"/>
              </a:ext>
            </a:extLst>
          </p:cNvPr>
          <p:cNvCxnSpPr/>
          <p:nvPr/>
        </p:nvCxnSpPr>
        <p:spPr>
          <a:xfrm>
            <a:off x="6793351" y="1361354"/>
            <a:ext cx="160366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5" name="직선 화살표 연결선 145">
            <a:extLst>
              <a:ext uri="{FF2B5EF4-FFF2-40B4-BE49-F238E27FC236}">
                <a16:creationId xmlns:a16="http://schemas.microsoft.com/office/drawing/2014/main" id="{8E587FB5-FD94-914D-EABE-CA2ACC1F23BE}"/>
              </a:ext>
            </a:extLst>
          </p:cNvPr>
          <p:cNvCxnSpPr/>
          <p:nvPr/>
        </p:nvCxnSpPr>
        <p:spPr>
          <a:xfrm>
            <a:off x="6793351" y="2472473"/>
            <a:ext cx="160366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145">
            <a:extLst>
              <a:ext uri="{FF2B5EF4-FFF2-40B4-BE49-F238E27FC236}">
                <a16:creationId xmlns:a16="http://schemas.microsoft.com/office/drawing/2014/main" id="{565E70D4-0D38-5737-52D6-FC3710DBD1A0}"/>
              </a:ext>
            </a:extLst>
          </p:cNvPr>
          <p:cNvCxnSpPr/>
          <p:nvPr/>
        </p:nvCxnSpPr>
        <p:spPr>
          <a:xfrm>
            <a:off x="6798261" y="2163483"/>
            <a:ext cx="160366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7" name="TextBox 148">
            <a:extLst>
              <a:ext uri="{FF2B5EF4-FFF2-40B4-BE49-F238E27FC236}">
                <a16:creationId xmlns:a16="http://schemas.microsoft.com/office/drawing/2014/main" id="{61CEC022-BED5-8C59-D0CF-E91D3846D514}"/>
              </a:ext>
            </a:extLst>
          </p:cNvPr>
          <p:cNvSpPr txBox="1"/>
          <p:nvPr/>
        </p:nvSpPr>
        <p:spPr>
          <a:xfrm>
            <a:off x="7347294" y="786912"/>
            <a:ext cx="931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</p:spTree>
    <p:extLst>
      <p:ext uri="{BB962C8B-B14F-4D97-AF65-F5344CB8AC3E}">
        <p14:creationId xmlns:p14="http://schemas.microsoft.com/office/powerpoint/2010/main" val="337561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D153-2699-7DB7-B8C6-4FE12310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93" y="181883"/>
            <a:ext cx="9563055" cy="1325563"/>
          </a:xfrm>
        </p:spPr>
        <p:txBody>
          <a:bodyPr/>
          <a:lstStyle/>
          <a:p>
            <a:r>
              <a:rPr lang="en-US" altLang="ko-KR" dirty="0"/>
              <a:t>1. Gaussian filter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042641-7FC2-E0F8-1321-835FDCB628AD}"/>
              </a:ext>
            </a:extLst>
          </p:cNvPr>
          <p:cNvGrpSpPr/>
          <p:nvPr/>
        </p:nvGrpSpPr>
        <p:grpSpPr>
          <a:xfrm>
            <a:off x="601730" y="1673999"/>
            <a:ext cx="10116720" cy="4547043"/>
            <a:chOff x="1037321" y="1220235"/>
            <a:chExt cx="10116720" cy="45470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8F924-F278-3A6F-550B-4CC37C02BE32}"/>
                </a:ext>
              </a:extLst>
            </p:cNvPr>
            <p:cNvSpPr/>
            <p:nvPr/>
          </p:nvSpPr>
          <p:spPr>
            <a:xfrm>
              <a:off x="2664951" y="1367708"/>
              <a:ext cx="2288612" cy="12644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P0+P2+P6+P8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C8B755-1230-3081-1284-C0D1736A6E5F}"/>
                </a:ext>
              </a:extLst>
            </p:cNvPr>
            <p:cNvSpPr/>
            <p:nvPr/>
          </p:nvSpPr>
          <p:spPr>
            <a:xfrm>
              <a:off x="2664951" y="2935251"/>
              <a:ext cx="2288612" cy="12644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P4&lt;&lt;2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50DD0E-230F-C0B9-DED1-2800BBAA9A65}"/>
                </a:ext>
              </a:extLst>
            </p:cNvPr>
            <p:cNvSpPr/>
            <p:nvPr/>
          </p:nvSpPr>
          <p:spPr>
            <a:xfrm>
              <a:off x="2664951" y="4502794"/>
              <a:ext cx="2288612" cy="1264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(P1+P3+P5+P7)&lt;&lt;1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91FBDC-5C06-13D4-CDB3-7C5AF2E24BFD}"/>
                </a:ext>
              </a:extLst>
            </p:cNvPr>
            <p:cNvCxnSpPr/>
            <p:nvPr/>
          </p:nvCxnSpPr>
          <p:spPr>
            <a:xfrm flipH="1">
              <a:off x="2354115" y="1452307"/>
              <a:ext cx="118662" cy="146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08C65F-3304-A3CD-A814-2DA26638A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662" y="1751917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27C2E46-813A-30CE-7A6B-0EF23198A7D4}"/>
                </a:ext>
              </a:extLst>
            </p:cNvPr>
            <p:cNvCxnSpPr/>
            <p:nvPr/>
          </p:nvCxnSpPr>
          <p:spPr>
            <a:xfrm flipH="1">
              <a:off x="2356801" y="2084087"/>
              <a:ext cx="118662" cy="1254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18D1368-1448-B3CE-C700-604B3EA36BC1}"/>
                </a:ext>
              </a:extLst>
            </p:cNvPr>
            <p:cNvCxnSpPr/>
            <p:nvPr/>
          </p:nvCxnSpPr>
          <p:spPr>
            <a:xfrm flipH="1">
              <a:off x="2360357" y="2306242"/>
              <a:ext cx="118662" cy="14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C47DD638-0E9A-EFBA-5C34-EF52E7857D34}"/>
                </a:ext>
              </a:extLst>
            </p:cNvPr>
            <p:cNvSpPr txBox="1"/>
            <p:nvPr/>
          </p:nvSpPr>
          <p:spPr>
            <a:xfrm>
              <a:off x="2265227" y="1220235"/>
              <a:ext cx="26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9292D7FD-ADBB-ADA7-8A23-F83BBA1295C0}"/>
                </a:ext>
              </a:extLst>
            </p:cNvPr>
            <p:cNvSpPr txBox="1"/>
            <p:nvPr/>
          </p:nvSpPr>
          <p:spPr>
            <a:xfrm>
              <a:off x="1778028" y="1367708"/>
              <a:ext cx="541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P0</a:t>
              </a:r>
            </a:p>
            <a:p>
              <a:r>
                <a:rPr lang="en-US" altLang="ko-KR" dirty="0"/>
                <a:t>P2</a:t>
              </a:r>
            </a:p>
            <a:p>
              <a:r>
                <a:rPr lang="en-US" altLang="ko-KR" dirty="0"/>
                <a:t>P6</a:t>
              </a:r>
            </a:p>
            <a:p>
              <a:r>
                <a:rPr lang="en-US" altLang="ko-KR" dirty="0"/>
                <a:t>P8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9FFE00B-19F8-035C-963F-9D51AE227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5" y="3575708"/>
              <a:ext cx="534202" cy="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9D88D1F-3E5A-83D6-3947-5334DFF38DB8}"/>
                </a:ext>
              </a:extLst>
            </p:cNvPr>
            <p:cNvCxnSpPr>
              <a:cxnSpLocks/>
            </p:cNvCxnSpPr>
            <p:nvPr/>
          </p:nvCxnSpPr>
          <p:spPr>
            <a:xfrm>
              <a:off x="2130749" y="4701369"/>
              <a:ext cx="534202" cy="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FB8E12D-2AF9-C33F-B96B-5B310323B20D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45" y="4947717"/>
              <a:ext cx="534202" cy="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68F8817-5B93-A594-6D8A-0C72FAF5C845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45" y="5348759"/>
              <a:ext cx="534202" cy="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2BEF7F-B5E2-6264-3A63-3E960A6DF7D7}"/>
                </a:ext>
              </a:extLst>
            </p:cNvPr>
            <p:cNvCxnSpPr>
              <a:cxnSpLocks/>
            </p:cNvCxnSpPr>
            <p:nvPr/>
          </p:nvCxnSpPr>
          <p:spPr>
            <a:xfrm>
              <a:off x="2146345" y="5596403"/>
              <a:ext cx="534202" cy="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2D7A2F4-DD5C-B0E7-BD30-B7125B06D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507" y="3512574"/>
              <a:ext cx="102023" cy="140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C3F72E-71E5-DC18-12CA-01AA6A07DEFA}"/>
                </a:ext>
              </a:extLst>
            </p:cNvPr>
            <p:cNvCxnSpPr/>
            <p:nvPr/>
          </p:nvCxnSpPr>
          <p:spPr>
            <a:xfrm flipH="1">
              <a:off x="2346317" y="4636501"/>
              <a:ext cx="118662" cy="14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22BA8BD-9EA6-DF63-56D5-C713820F48F2}"/>
                </a:ext>
              </a:extLst>
            </p:cNvPr>
            <p:cNvCxnSpPr/>
            <p:nvPr/>
          </p:nvCxnSpPr>
          <p:spPr>
            <a:xfrm flipH="1">
              <a:off x="2346317" y="4908367"/>
              <a:ext cx="118662" cy="14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36EF9C7-012F-6F2D-E9E6-57911B08B9B6}"/>
                </a:ext>
              </a:extLst>
            </p:cNvPr>
            <p:cNvCxnSpPr/>
            <p:nvPr/>
          </p:nvCxnSpPr>
          <p:spPr>
            <a:xfrm flipH="1">
              <a:off x="2361834" y="5270613"/>
              <a:ext cx="118662" cy="14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AF38212-8099-3BDF-E8F6-D072A8989576}"/>
                </a:ext>
              </a:extLst>
            </p:cNvPr>
            <p:cNvCxnSpPr/>
            <p:nvPr/>
          </p:nvCxnSpPr>
          <p:spPr>
            <a:xfrm flipH="1">
              <a:off x="2338519" y="5537891"/>
              <a:ext cx="118662" cy="14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852AB345-99CE-6A71-BD6D-6B3010774DA3}"/>
                </a:ext>
              </a:extLst>
            </p:cNvPr>
            <p:cNvSpPr txBox="1"/>
            <p:nvPr/>
          </p:nvSpPr>
          <p:spPr>
            <a:xfrm>
              <a:off x="1778028" y="3392790"/>
              <a:ext cx="53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P4</a:t>
              </a:r>
              <a:endParaRPr lang="ko-KR" altLang="en-US" dirty="0"/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0F822B15-A27E-3C34-8323-98CAFB7F04DA}"/>
                </a:ext>
              </a:extLst>
            </p:cNvPr>
            <p:cNvSpPr txBox="1"/>
            <p:nvPr/>
          </p:nvSpPr>
          <p:spPr>
            <a:xfrm>
              <a:off x="1785825" y="4566949"/>
              <a:ext cx="534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P1</a:t>
              </a:r>
            </a:p>
            <a:p>
              <a:r>
                <a:rPr lang="en-US" altLang="ko-KR" dirty="0"/>
                <a:t>P3</a:t>
              </a:r>
            </a:p>
            <a:p>
              <a:r>
                <a:rPr lang="en-US" altLang="ko-KR" dirty="0"/>
                <a:t>P5</a:t>
              </a:r>
            </a:p>
            <a:p>
              <a:r>
                <a:rPr lang="en-US" altLang="ko-KR" dirty="0"/>
                <a:t>P7</a:t>
              </a:r>
              <a:endParaRPr lang="ko-KR" altLang="en-US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A942F1D0-F13C-4BDA-B37B-1DF196E84A6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953563" y="1999951"/>
              <a:ext cx="2402996" cy="6315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789E6C6-8E9C-77D1-53FC-3211622AD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8464" y="3565043"/>
              <a:ext cx="2368095" cy="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C77BA6A4-D160-BD54-1229-BCBC8231637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953563" y="4039454"/>
              <a:ext cx="2402996" cy="109558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BFA96A1-7D82-0389-A544-7C0C7345D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495" y="1922228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AFDD97D-D9EC-7A6C-66F7-FC398F43B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680" y="3500974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BF8363E-F8C7-9CAC-F7FE-CE48D7A9B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407" y="5058554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64">
              <a:extLst>
                <a:ext uri="{FF2B5EF4-FFF2-40B4-BE49-F238E27FC236}">
                  <a16:creationId xmlns:a16="http://schemas.microsoft.com/office/drawing/2014/main" id="{A00EB437-5AD9-D1D7-7568-89450B336C8E}"/>
                </a:ext>
              </a:extLst>
            </p:cNvPr>
            <p:cNvSpPr txBox="1"/>
            <p:nvPr/>
          </p:nvSpPr>
          <p:spPr>
            <a:xfrm>
              <a:off x="5076374" y="1508149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8" name="TextBox 65">
              <a:extLst>
                <a:ext uri="{FF2B5EF4-FFF2-40B4-BE49-F238E27FC236}">
                  <a16:creationId xmlns:a16="http://schemas.microsoft.com/office/drawing/2014/main" id="{462B79BC-8429-8958-0A50-B15C11861A71}"/>
                </a:ext>
              </a:extLst>
            </p:cNvPr>
            <p:cNvSpPr txBox="1"/>
            <p:nvPr/>
          </p:nvSpPr>
          <p:spPr>
            <a:xfrm>
              <a:off x="5009118" y="3215383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9" name="TextBox 66">
              <a:extLst>
                <a:ext uri="{FF2B5EF4-FFF2-40B4-BE49-F238E27FC236}">
                  <a16:creationId xmlns:a16="http://schemas.microsoft.com/office/drawing/2014/main" id="{A7081450-7069-79A3-7EAC-1EA06ED87C25}"/>
                </a:ext>
              </a:extLst>
            </p:cNvPr>
            <p:cNvSpPr txBox="1"/>
            <p:nvPr/>
          </p:nvSpPr>
          <p:spPr>
            <a:xfrm>
              <a:off x="4953563" y="4725541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77F737-F790-179D-57A7-128A3C926DBA}"/>
                </a:ext>
              </a:extLst>
            </p:cNvPr>
            <p:cNvSpPr/>
            <p:nvPr/>
          </p:nvSpPr>
          <p:spPr>
            <a:xfrm>
              <a:off x="7356559" y="2366986"/>
              <a:ext cx="1905582" cy="2066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(X+Y+Z)&gt;&gt;4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2102BC-223A-9B95-A2B7-513C679C2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4640" y="2568765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93D0AC6-F528-8A3F-DE83-9FBBF59B5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0203" y="3494065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BE8BF79-2882-94F2-8395-B73DD55BB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5387" y="3987447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4">
              <a:extLst>
                <a:ext uri="{FF2B5EF4-FFF2-40B4-BE49-F238E27FC236}">
                  <a16:creationId xmlns:a16="http://schemas.microsoft.com/office/drawing/2014/main" id="{0A98E35F-F931-0D1E-A7E4-68B56AA2E030}"/>
                </a:ext>
              </a:extLst>
            </p:cNvPr>
            <p:cNvSpPr txBox="1"/>
            <p:nvPr/>
          </p:nvSpPr>
          <p:spPr>
            <a:xfrm>
              <a:off x="6814827" y="2241372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8" name="TextBox 75">
              <a:extLst>
                <a:ext uri="{FF2B5EF4-FFF2-40B4-BE49-F238E27FC236}">
                  <a16:creationId xmlns:a16="http://schemas.microsoft.com/office/drawing/2014/main" id="{F346E2D0-FDB1-0067-1262-9D2D2C60A919}"/>
                </a:ext>
              </a:extLst>
            </p:cNvPr>
            <p:cNvSpPr txBox="1"/>
            <p:nvPr/>
          </p:nvSpPr>
          <p:spPr>
            <a:xfrm>
              <a:off x="6837085" y="3182580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9" name="TextBox 76">
              <a:extLst>
                <a:ext uri="{FF2B5EF4-FFF2-40B4-BE49-F238E27FC236}">
                  <a16:creationId xmlns:a16="http://schemas.microsoft.com/office/drawing/2014/main" id="{71204C58-0504-B59A-99B4-63CC0E4609A0}"/>
                </a:ext>
              </a:extLst>
            </p:cNvPr>
            <p:cNvSpPr txBox="1"/>
            <p:nvPr/>
          </p:nvSpPr>
          <p:spPr>
            <a:xfrm>
              <a:off x="6814827" y="3663375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50" name="TextBox 77">
              <a:extLst>
                <a:ext uri="{FF2B5EF4-FFF2-40B4-BE49-F238E27FC236}">
                  <a16:creationId xmlns:a16="http://schemas.microsoft.com/office/drawing/2014/main" id="{4FA7A3C9-7C12-7BA2-CA70-FFF4C93EE56D}"/>
                </a:ext>
              </a:extLst>
            </p:cNvPr>
            <p:cNvSpPr txBox="1"/>
            <p:nvPr/>
          </p:nvSpPr>
          <p:spPr>
            <a:xfrm>
              <a:off x="5241626" y="2631532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51" name="TextBox 78">
              <a:extLst>
                <a:ext uri="{FF2B5EF4-FFF2-40B4-BE49-F238E27FC236}">
                  <a16:creationId xmlns:a16="http://schemas.microsoft.com/office/drawing/2014/main" id="{EFC712DE-19D0-5F67-2838-313386D2DDBF}"/>
                </a:ext>
              </a:extLst>
            </p:cNvPr>
            <p:cNvSpPr txBox="1"/>
            <p:nvPr/>
          </p:nvSpPr>
          <p:spPr>
            <a:xfrm>
              <a:off x="5305949" y="3516597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52" name="TextBox 79">
              <a:extLst>
                <a:ext uri="{FF2B5EF4-FFF2-40B4-BE49-F238E27FC236}">
                  <a16:creationId xmlns:a16="http://schemas.microsoft.com/office/drawing/2014/main" id="{5A572221-7437-A70A-DFDC-BF22FB36F7EE}"/>
                </a:ext>
              </a:extLst>
            </p:cNvPr>
            <p:cNvSpPr txBox="1"/>
            <p:nvPr/>
          </p:nvSpPr>
          <p:spPr>
            <a:xfrm>
              <a:off x="5144320" y="4108676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41557EE-CDEF-FFA4-3499-05E9B1D56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0919" y="3400048"/>
              <a:ext cx="118662" cy="152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CC63EEA-FD25-4B96-CF7C-6F825C6D66A6}"/>
                </a:ext>
              </a:extLst>
            </p:cNvPr>
            <p:cNvCxnSpPr>
              <a:cxnSpLocks/>
            </p:cNvCxnSpPr>
            <p:nvPr/>
          </p:nvCxnSpPr>
          <p:spPr>
            <a:xfrm>
              <a:off x="9248046" y="3470855"/>
              <a:ext cx="1905995" cy="5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87">
              <a:extLst>
                <a:ext uri="{FF2B5EF4-FFF2-40B4-BE49-F238E27FC236}">
                  <a16:creationId xmlns:a16="http://schemas.microsoft.com/office/drawing/2014/main" id="{FB65EFE6-6164-9FB8-0614-C39AA1D620BD}"/>
                </a:ext>
              </a:extLst>
            </p:cNvPr>
            <p:cNvSpPr txBox="1"/>
            <p:nvPr/>
          </p:nvSpPr>
          <p:spPr>
            <a:xfrm>
              <a:off x="10161168" y="3101523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2" name="TextBox 89">
              <a:extLst>
                <a:ext uri="{FF2B5EF4-FFF2-40B4-BE49-F238E27FC236}">
                  <a16:creationId xmlns:a16="http://schemas.microsoft.com/office/drawing/2014/main" id="{3B968EC7-B73B-171B-4BA5-741F7D486148}"/>
                </a:ext>
              </a:extLst>
            </p:cNvPr>
            <p:cNvSpPr txBox="1"/>
            <p:nvPr/>
          </p:nvSpPr>
          <p:spPr>
            <a:xfrm>
              <a:off x="10080594" y="3495385"/>
              <a:ext cx="43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P4’</a:t>
              </a:r>
              <a:endParaRPr lang="ko-KR" altLang="en-US" dirty="0"/>
            </a:p>
          </p:txBody>
        </p:sp>
        <p:sp>
          <p:nvSpPr>
            <p:cNvPr id="63" name="TextBox 91">
              <a:extLst>
                <a:ext uri="{FF2B5EF4-FFF2-40B4-BE49-F238E27FC236}">
                  <a16:creationId xmlns:a16="http://schemas.microsoft.com/office/drawing/2014/main" id="{1EBB8DE3-9EF0-AE31-A481-E6FA27000F28}"/>
                </a:ext>
              </a:extLst>
            </p:cNvPr>
            <p:cNvSpPr txBox="1"/>
            <p:nvPr/>
          </p:nvSpPr>
          <p:spPr>
            <a:xfrm>
              <a:off x="2249110" y="3247542"/>
              <a:ext cx="2652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4" name="TextBox 92">
              <a:extLst>
                <a:ext uri="{FF2B5EF4-FFF2-40B4-BE49-F238E27FC236}">
                  <a16:creationId xmlns:a16="http://schemas.microsoft.com/office/drawing/2014/main" id="{95ABB161-95A5-03F5-05BD-FFC008537433}"/>
                </a:ext>
              </a:extLst>
            </p:cNvPr>
            <p:cNvSpPr txBox="1"/>
            <p:nvPr/>
          </p:nvSpPr>
          <p:spPr>
            <a:xfrm>
              <a:off x="2280603" y="4355924"/>
              <a:ext cx="26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0A10D5-4D1C-1332-19DA-E088032BDE61}"/>
                </a:ext>
              </a:extLst>
            </p:cNvPr>
            <p:cNvSpPr/>
            <p:nvPr/>
          </p:nvSpPr>
          <p:spPr>
            <a:xfrm>
              <a:off x="1069777" y="1367708"/>
              <a:ext cx="771515" cy="4399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19">
              <a:extLst>
                <a:ext uri="{FF2B5EF4-FFF2-40B4-BE49-F238E27FC236}">
                  <a16:creationId xmlns:a16="http://schemas.microsoft.com/office/drawing/2014/main" id="{EA6C6268-B9A2-E7A9-A02A-5FA9C82A323C}"/>
                </a:ext>
              </a:extLst>
            </p:cNvPr>
            <p:cNvSpPr txBox="1"/>
            <p:nvPr/>
          </p:nvSpPr>
          <p:spPr>
            <a:xfrm>
              <a:off x="1037321" y="3163479"/>
              <a:ext cx="875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/>
                <a:t>Image.hex</a:t>
              </a:r>
              <a:endParaRPr lang="ko-KR" altLang="en-US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D07A8AE-EEC4-7306-B9C1-452891B01B2A}"/>
                </a:ext>
              </a:extLst>
            </p:cNvPr>
            <p:cNvCxnSpPr/>
            <p:nvPr/>
          </p:nvCxnSpPr>
          <p:spPr>
            <a:xfrm>
              <a:off x="2130749" y="1553341"/>
              <a:ext cx="534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F2A6053-7F86-6802-7674-AAAD664FB95C}"/>
                </a:ext>
              </a:extLst>
            </p:cNvPr>
            <p:cNvCxnSpPr/>
            <p:nvPr/>
          </p:nvCxnSpPr>
          <p:spPr>
            <a:xfrm>
              <a:off x="2130748" y="1824603"/>
              <a:ext cx="534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4021D51-365C-32CC-0F76-94FD7F1E5351}"/>
                </a:ext>
              </a:extLst>
            </p:cNvPr>
            <p:cNvCxnSpPr/>
            <p:nvPr/>
          </p:nvCxnSpPr>
          <p:spPr>
            <a:xfrm>
              <a:off x="2130747" y="2135991"/>
              <a:ext cx="534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A776BDF-4A6B-6AAA-E5C3-B9768E4A13DF}"/>
                </a:ext>
              </a:extLst>
            </p:cNvPr>
            <p:cNvCxnSpPr/>
            <p:nvPr/>
          </p:nvCxnSpPr>
          <p:spPr>
            <a:xfrm>
              <a:off x="2130746" y="2390825"/>
              <a:ext cx="534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85853580-05EE-AD4E-C3CE-94C4B9433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60002"/>
              </p:ext>
            </p:extLst>
          </p:nvPr>
        </p:nvGraphicFramePr>
        <p:xfrm>
          <a:off x="7684810" y="225819"/>
          <a:ext cx="1859952" cy="1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84">
                  <a:extLst>
                    <a:ext uri="{9D8B030D-6E8A-4147-A177-3AD203B41FA5}">
                      <a16:colId xmlns:a16="http://schemas.microsoft.com/office/drawing/2014/main" val="567414698"/>
                    </a:ext>
                  </a:extLst>
                </a:gridCol>
                <a:gridCol w="619984">
                  <a:extLst>
                    <a:ext uri="{9D8B030D-6E8A-4147-A177-3AD203B41FA5}">
                      <a16:colId xmlns:a16="http://schemas.microsoft.com/office/drawing/2014/main" val="20620707"/>
                    </a:ext>
                  </a:extLst>
                </a:gridCol>
                <a:gridCol w="619984">
                  <a:extLst>
                    <a:ext uri="{9D8B030D-6E8A-4147-A177-3AD203B41FA5}">
                      <a16:colId xmlns:a16="http://schemas.microsoft.com/office/drawing/2014/main" val="1840151761"/>
                    </a:ext>
                  </a:extLst>
                </a:gridCol>
              </a:tblGrid>
              <a:tr h="4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25098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70537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66561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7A2067-7F98-88EF-07BE-F313266E10C8}"/>
              </a:ext>
            </a:extLst>
          </p:cNvPr>
          <p:cNvSpPr/>
          <p:nvPr/>
        </p:nvSpPr>
        <p:spPr>
          <a:xfrm>
            <a:off x="10718450" y="1906071"/>
            <a:ext cx="850696" cy="4084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Apply a Gauss filter to an image with Python - GeeksforGeeks">
            <a:extLst>
              <a:ext uri="{FF2B5EF4-FFF2-40B4-BE49-F238E27FC236}">
                <a16:creationId xmlns:a16="http://schemas.microsoft.com/office/drawing/2014/main" id="{DD1893FF-A1C6-0DFF-42F8-1B4DBE589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517" y="153871"/>
            <a:ext cx="2112069" cy="17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2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A7E9-61FA-3AC5-87AB-A1749721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16"/>
            <a:ext cx="10515600" cy="1325563"/>
          </a:xfrm>
        </p:spPr>
        <p:txBody>
          <a:bodyPr/>
          <a:lstStyle/>
          <a:p>
            <a:r>
              <a:rPr lang="en-US" altLang="ko-KR" dirty="0"/>
              <a:t>2. Sobel filter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91D0B-9066-0BB3-3BF5-493412A68FF2}"/>
              </a:ext>
            </a:extLst>
          </p:cNvPr>
          <p:cNvSpPr/>
          <p:nvPr/>
        </p:nvSpPr>
        <p:spPr>
          <a:xfrm>
            <a:off x="2432727" y="1290950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584490-8643-E4D2-2FA9-31AAB43CB91D}"/>
              </a:ext>
            </a:extLst>
          </p:cNvPr>
          <p:cNvSpPr/>
          <p:nvPr/>
        </p:nvSpPr>
        <p:spPr>
          <a:xfrm>
            <a:off x="2432727" y="2225670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92303-9802-3C80-5378-D3B2E7DECEF8}"/>
              </a:ext>
            </a:extLst>
          </p:cNvPr>
          <p:cNvSpPr/>
          <p:nvPr/>
        </p:nvSpPr>
        <p:spPr>
          <a:xfrm>
            <a:off x="149743" y="1290950"/>
            <a:ext cx="845471" cy="55067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F01EA0-83A9-90BA-8575-0BAC65E67D25}"/>
              </a:ext>
            </a:extLst>
          </p:cNvPr>
          <p:cNvCxnSpPr>
            <a:cxnSpLocks/>
          </p:cNvCxnSpPr>
          <p:nvPr/>
        </p:nvCxnSpPr>
        <p:spPr>
          <a:xfrm>
            <a:off x="1447207" y="144335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82A14D-C820-68E7-54DD-DE35342BE929}"/>
              </a:ext>
            </a:extLst>
          </p:cNvPr>
          <p:cNvCxnSpPr>
            <a:cxnSpLocks/>
          </p:cNvCxnSpPr>
          <p:nvPr/>
        </p:nvCxnSpPr>
        <p:spPr>
          <a:xfrm>
            <a:off x="1447207" y="197167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A28480-FFB7-62FF-02AC-2E0E117A5359}"/>
              </a:ext>
            </a:extLst>
          </p:cNvPr>
          <p:cNvCxnSpPr>
            <a:cxnSpLocks/>
          </p:cNvCxnSpPr>
          <p:nvPr/>
        </p:nvCxnSpPr>
        <p:spPr>
          <a:xfrm>
            <a:off x="1447207" y="237807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BA0E99-DCD7-A059-0E85-A68B19417752}"/>
              </a:ext>
            </a:extLst>
          </p:cNvPr>
          <p:cNvCxnSpPr>
            <a:cxnSpLocks/>
          </p:cNvCxnSpPr>
          <p:nvPr/>
        </p:nvCxnSpPr>
        <p:spPr>
          <a:xfrm>
            <a:off x="1447207" y="290639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AE412C-B0DA-F530-DE9E-50CE684D91C7}"/>
              </a:ext>
            </a:extLst>
          </p:cNvPr>
          <p:cNvCxnSpPr>
            <a:cxnSpLocks/>
          </p:cNvCxnSpPr>
          <p:nvPr/>
        </p:nvCxnSpPr>
        <p:spPr>
          <a:xfrm>
            <a:off x="1447207" y="331279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BE856-2A31-0B65-C498-32FBBBA704D7}"/>
              </a:ext>
            </a:extLst>
          </p:cNvPr>
          <p:cNvCxnSpPr>
            <a:cxnSpLocks/>
          </p:cNvCxnSpPr>
          <p:nvPr/>
        </p:nvCxnSpPr>
        <p:spPr>
          <a:xfrm>
            <a:off x="1447207" y="384111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08C196-122D-896D-9076-6BA193FCF856}"/>
              </a:ext>
            </a:extLst>
          </p:cNvPr>
          <p:cNvCxnSpPr>
            <a:cxnSpLocks/>
          </p:cNvCxnSpPr>
          <p:nvPr/>
        </p:nvCxnSpPr>
        <p:spPr>
          <a:xfrm>
            <a:off x="1447207" y="424751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D8020E-A406-D59C-288C-085E7C50A43C}"/>
              </a:ext>
            </a:extLst>
          </p:cNvPr>
          <p:cNvCxnSpPr>
            <a:cxnSpLocks/>
          </p:cNvCxnSpPr>
          <p:nvPr/>
        </p:nvCxnSpPr>
        <p:spPr>
          <a:xfrm>
            <a:off x="1447207" y="477583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F18897-D0F5-35BE-9CA2-3E5CF51100E4}"/>
              </a:ext>
            </a:extLst>
          </p:cNvPr>
          <p:cNvCxnSpPr>
            <a:cxnSpLocks/>
          </p:cNvCxnSpPr>
          <p:nvPr/>
        </p:nvCxnSpPr>
        <p:spPr>
          <a:xfrm>
            <a:off x="1447207" y="516191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9E4D6B-E28C-D908-2198-566132C3176E}"/>
              </a:ext>
            </a:extLst>
          </p:cNvPr>
          <p:cNvCxnSpPr>
            <a:cxnSpLocks/>
          </p:cNvCxnSpPr>
          <p:nvPr/>
        </p:nvCxnSpPr>
        <p:spPr>
          <a:xfrm>
            <a:off x="1447207" y="569023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557B13-269C-42DA-3A03-FAED654F0F3F}"/>
              </a:ext>
            </a:extLst>
          </p:cNvPr>
          <p:cNvCxnSpPr>
            <a:cxnSpLocks/>
          </p:cNvCxnSpPr>
          <p:nvPr/>
        </p:nvCxnSpPr>
        <p:spPr>
          <a:xfrm>
            <a:off x="1447207" y="608647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4178A4-A21B-0120-981E-C33C23E9D146}"/>
              </a:ext>
            </a:extLst>
          </p:cNvPr>
          <p:cNvCxnSpPr>
            <a:cxnSpLocks/>
          </p:cNvCxnSpPr>
          <p:nvPr/>
        </p:nvCxnSpPr>
        <p:spPr>
          <a:xfrm>
            <a:off x="1447207" y="6614790"/>
            <a:ext cx="985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27A85C0-E442-6391-9EA6-78ED7754755F}"/>
              </a:ext>
            </a:extLst>
          </p:cNvPr>
          <p:cNvCxnSpPr>
            <a:cxnSpLocks/>
          </p:cNvCxnSpPr>
          <p:nvPr/>
        </p:nvCxnSpPr>
        <p:spPr>
          <a:xfrm>
            <a:off x="3794193" y="1745828"/>
            <a:ext cx="739149" cy="6580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00C1B1-EC85-EB93-419C-29092E9B91FE}"/>
              </a:ext>
            </a:extLst>
          </p:cNvPr>
          <p:cNvCxnSpPr>
            <a:cxnSpLocks/>
          </p:cNvCxnSpPr>
          <p:nvPr/>
        </p:nvCxnSpPr>
        <p:spPr>
          <a:xfrm flipV="1">
            <a:off x="3794193" y="2616731"/>
            <a:ext cx="739149" cy="9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D47AEF9-B79B-3DF5-E908-1DDB900F50D0}"/>
              </a:ext>
            </a:extLst>
          </p:cNvPr>
          <p:cNvCxnSpPr>
            <a:cxnSpLocks/>
          </p:cNvCxnSpPr>
          <p:nvPr/>
        </p:nvCxnSpPr>
        <p:spPr>
          <a:xfrm flipV="1">
            <a:off x="3794193" y="2866626"/>
            <a:ext cx="739149" cy="7103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C301DE-DD48-582E-14EE-30FB80CF8256}"/>
              </a:ext>
            </a:extLst>
          </p:cNvPr>
          <p:cNvSpPr/>
          <p:nvPr/>
        </p:nvSpPr>
        <p:spPr>
          <a:xfrm>
            <a:off x="4545974" y="2219804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BE5C495-C665-BD0F-F3E5-AB56EFE66015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794193" y="4524213"/>
            <a:ext cx="738837" cy="5994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1EC4E5-2208-6E39-E728-126CE92F4DED}"/>
              </a:ext>
            </a:extLst>
          </p:cNvPr>
          <p:cNvCxnSpPr>
            <a:cxnSpLocks/>
          </p:cNvCxnSpPr>
          <p:nvPr/>
        </p:nvCxnSpPr>
        <p:spPr>
          <a:xfrm>
            <a:off x="3794193" y="5404589"/>
            <a:ext cx="725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8CC2ACD-C7FE-AFA6-DA1B-2D7537BBFE8B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3794193" y="5662374"/>
            <a:ext cx="727694" cy="69296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C30F38-6474-878B-EF98-701BE8365CF5}"/>
              </a:ext>
            </a:extLst>
          </p:cNvPr>
          <p:cNvSpPr/>
          <p:nvPr/>
        </p:nvSpPr>
        <p:spPr>
          <a:xfrm>
            <a:off x="9057456" y="3518987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DF66B-73A0-22AF-BED9-67FDEA1DDBD6}"/>
              </a:ext>
            </a:extLst>
          </p:cNvPr>
          <p:cNvSpPr txBox="1"/>
          <p:nvPr/>
        </p:nvSpPr>
        <p:spPr>
          <a:xfrm>
            <a:off x="1014987" y="1258684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55E80-2BE2-6205-DB30-8BA7289ACC53}"/>
              </a:ext>
            </a:extLst>
          </p:cNvPr>
          <p:cNvSpPr txBox="1"/>
          <p:nvPr/>
        </p:nvSpPr>
        <p:spPr>
          <a:xfrm>
            <a:off x="1025383" y="1749949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24950-422B-5A9E-2EF5-676AC311C4CE}"/>
              </a:ext>
            </a:extLst>
          </p:cNvPr>
          <p:cNvSpPr txBox="1"/>
          <p:nvPr/>
        </p:nvSpPr>
        <p:spPr>
          <a:xfrm>
            <a:off x="1024741" y="2188027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92E65-D831-2010-E524-A24D7C8866AA}"/>
              </a:ext>
            </a:extLst>
          </p:cNvPr>
          <p:cNvSpPr txBox="1"/>
          <p:nvPr/>
        </p:nvSpPr>
        <p:spPr>
          <a:xfrm>
            <a:off x="1035137" y="2679292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73322A-50F9-454A-05AD-5D539A85991B}"/>
              </a:ext>
            </a:extLst>
          </p:cNvPr>
          <p:cNvSpPr txBox="1"/>
          <p:nvPr/>
        </p:nvSpPr>
        <p:spPr>
          <a:xfrm>
            <a:off x="1040702" y="3149655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3FA09-4A20-1D4A-405F-7CD08E52A1CC}"/>
              </a:ext>
            </a:extLst>
          </p:cNvPr>
          <p:cNvSpPr txBox="1"/>
          <p:nvPr/>
        </p:nvSpPr>
        <p:spPr>
          <a:xfrm>
            <a:off x="1024741" y="3640920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A5AEDE-9223-9554-5339-4993A4F32F8D}"/>
              </a:ext>
            </a:extLst>
          </p:cNvPr>
          <p:cNvSpPr txBox="1"/>
          <p:nvPr/>
        </p:nvSpPr>
        <p:spPr>
          <a:xfrm>
            <a:off x="1017577" y="4086729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BD1962-6DFE-5CA5-9616-5524E863A5F9}"/>
              </a:ext>
            </a:extLst>
          </p:cNvPr>
          <p:cNvSpPr txBox="1"/>
          <p:nvPr/>
        </p:nvSpPr>
        <p:spPr>
          <a:xfrm>
            <a:off x="1027973" y="4577994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D634D-4207-50A0-AF25-9219EEDF6721}"/>
              </a:ext>
            </a:extLst>
          </p:cNvPr>
          <p:cNvSpPr txBox="1"/>
          <p:nvPr/>
        </p:nvSpPr>
        <p:spPr>
          <a:xfrm>
            <a:off x="1027331" y="5016072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A4FBF-037B-FFEB-A7E5-C34D753D0ECC}"/>
              </a:ext>
            </a:extLst>
          </p:cNvPr>
          <p:cNvSpPr txBox="1"/>
          <p:nvPr/>
        </p:nvSpPr>
        <p:spPr>
          <a:xfrm>
            <a:off x="1037727" y="5507337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4E413F-9796-30CF-B9E6-79EAE27CBD34}"/>
              </a:ext>
            </a:extLst>
          </p:cNvPr>
          <p:cNvSpPr txBox="1"/>
          <p:nvPr/>
        </p:nvSpPr>
        <p:spPr>
          <a:xfrm>
            <a:off x="1043292" y="5977700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27AA7-C889-A7B7-95B7-782E0D549C5F}"/>
              </a:ext>
            </a:extLst>
          </p:cNvPr>
          <p:cNvSpPr txBox="1"/>
          <p:nvPr/>
        </p:nvSpPr>
        <p:spPr>
          <a:xfrm>
            <a:off x="1027331" y="6468965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A271C1-0609-8048-2BB7-E523599E0145}"/>
              </a:ext>
            </a:extLst>
          </p:cNvPr>
          <p:cNvSpPr txBox="1"/>
          <p:nvPr/>
        </p:nvSpPr>
        <p:spPr>
          <a:xfrm>
            <a:off x="2406619" y="1259313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24BA6-29AE-D125-CAC0-B8B6C9FFB5DA}"/>
              </a:ext>
            </a:extLst>
          </p:cNvPr>
          <p:cNvSpPr txBox="1"/>
          <p:nvPr/>
        </p:nvSpPr>
        <p:spPr>
          <a:xfrm>
            <a:off x="2406618" y="1751438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57248-061D-BBB4-50B1-99AECBA362CB}"/>
              </a:ext>
            </a:extLst>
          </p:cNvPr>
          <p:cNvSpPr txBox="1"/>
          <p:nvPr/>
        </p:nvSpPr>
        <p:spPr>
          <a:xfrm>
            <a:off x="3263429" y="1558137"/>
            <a:ext cx="57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A-B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DE55D2-A42F-379E-D244-C918C9B71181}"/>
              </a:ext>
            </a:extLst>
          </p:cNvPr>
          <p:cNvSpPr txBox="1"/>
          <p:nvPr/>
        </p:nvSpPr>
        <p:spPr>
          <a:xfrm>
            <a:off x="2409524" y="2212136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239387-D9E9-E561-CABC-9CA18C5738B1}"/>
              </a:ext>
            </a:extLst>
          </p:cNvPr>
          <p:cNvSpPr txBox="1"/>
          <p:nvPr/>
        </p:nvSpPr>
        <p:spPr>
          <a:xfrm>
            <a:off x="2409523" y="2704261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9F82F-9154-12CD-F268-B0C27954D1C8}"/>
              </a:ext>
            </a:extLst>
          </p:cNvPr>
          <p:cNvSpPr txBox="1"/>
          <p:nvPr/>
        </p:nvSpPr>
        <p:spPr>
          <a:xfrm>
            <a:off x="2724246" y="2432065"/>
            <a:ext cx="12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(A-B)&lt;&lt;1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326ED1-99A5-B75E-6A7C-DC43B831E139}"/>
              </a:ext>
            </a:extLst>
          </p:cNvPr>
          <p:cNvSpPr/>
          <p:nvPr/>
        </p:nvSpPr>
        <p:spPr>
          <a:xfrm>
            <a:off x="2425372" y="3159797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07AD48-5949-6B29-52FE-F9EA8733B0F9}"/>
              </a:ext>
            </a:extLst>
          </p:cNvPr>
          <p:cNvSpPr txBox="1"/>
          <p:nvPr/>
        </p:nvSpPr>
        <p:spPr>
          <a:xfrm>
            <a:off x="2399264" y="3128160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403BBB-52DC-39F4-A0F7-F4F51785C921}"/>
              </a:ext>
            </a:extLst>
          </p:cNvPr>
          <p:cNvSpPr txBox="1"/>
          <p:nvPr/>
        </p:nvSpPr>
        <p:spPr>
          <a:xfrm>
            <a:off x="2399263" y="3620285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893ACE-2C80-B472-63E9-ACC81C89622F}"/>
              </a:ext>
            </a:extLst>
          </p:cNvPr>
          <p:cNvSpPr txBox="1"/>
          <p:nvPr/>
        </p:nvSpPr>
        <p:spPr>
          <a:xfrm>
            <a:off x="3256074" y="3426984"/>
            <a:ext cx="57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6FEC5-2105-FB7A-7D28-9D79D7AF4CCB}"/>
              </a:ext>
            </a:extLst>
          </p:cNvPr>
          <p:cNvSpPr txBox="1"/>
          <p:nvPr/>
        </p:nvSpPr>
        <p:spPr>
          <a:xfrm>
            <a:off x="4531009" y="2163323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9AF164-DB09-E0F0-31D7-96698405EF91}"/>
              </a:ext>
            </a:extLst>
          </p:cNvPr>
          <p:cNvSpPr txBox="1"/>
          <p:nvPr/>
        </p:nvSpPr>
        <p:spPr>
          <a:xfrm>
            <a:off x="4531008" y="2404120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9F5A11-0FE9-3E90-5828-C5B142959AD2}"/>
              </a:ext>
            </a:extLst>
          </p:cNvPr>
          <p:cNvSpPr txBox="1"/>
          <p:nvPr/>
        </p:nvSpPr>
        <p:spPr>
          <a:xfrm>
            <a:off x="4519866" y="2702084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1E184D-03DB-2657-79E0-C7DCDF20B971}"/>
              </a:ext>
            </a:extLst>
          </p:cNvPr>
          <p:cNvSpPr/>
          <p:nvPr/>
        </p:nvSpPr>
        <p:spPr>
          <a:xfrm>
            <a:off x="2432931" y="4091216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9826BC-8EF7-725F-4573-E84EA7036BC1}"/>
              </a:ext>
            </a:extLst>
          </p:cNvPr>
          <p:cNvSpPr/>
          <p:nvPr/>
        </p:nvSpPr>
        <p:spPr>
          <a:xfrm>
            <a:off x="2432931" y="5025936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F10BA0-AE40-8D69-FF56-5C278AFCFB98}"/>
              </a:ext>
            </a:extLst>
          </p:cNvPr>
          <p:cNvSpPr txBox="1"/>
          <p:nvPr/>
        </p:nvSpPr>
        <p:spPr>
          <a:xfrm>
            <a:off x="2378438" y="4059579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F2DB2A-288D-4D2B-DC9D-C96E91EE4A34}"/>
              </a:ext>
            </a:extLst>
          </p:cNvPr>
          <p:cNvSpPr txBox="1"/>
          <p:nvPr/>
        </p:nvSpPr>
        <p:spPr>
          <a:xfrm>
            <a:off x="2406822" y="4551704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D3EDB3-C088-B4D6-6EA0-2AAE849DC502}"/>
              </a:ext>
            </a:extLst>
          </p:cNvPr>
          <p:cNvSpPr txBox="1"/>
          <p:nvPr/>
        </p:nvSpPr>
        <p:spPr>
          <a:xfrm>
            <a:off x="3263633" y="4358403"/>
            <a:ext cx="57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A-B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F0EEB-16EF-00FD-BB6C-73AB33B6B68D}"/>
              </a:ext>
            </a:extLst>
          </p:cNvPr>
          <p:cNvSpPr txBox="1"/>
          <p:nvPr/>
        </p:nvSpPr>
        <p:spPr>
          <a:xfrm>
            <a:off x="2409728" y="5012402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D60F4-9F03-5688-6807-DF0D59C05F0D}"/>
              </a:ext>
            </a:extLst>
          </p:cNvPr>
          <p:cNvSpPr txBox="1"/>
          <p:nvPr/>
        </p:nvSpPr>
        <p:spPr>
          <a:xfrm>
            <a:off x="2409727" y="5504527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6A3BEE-BDAC-6F7E-8FE3-62E79130DA87}"/>
              </a:ext>
            </a:extLst>
          </p:cNvPr>
          <p:cNvSpPr txBox="1"/>
          <p:nvPr/>
        </p:nvSpPr>
        <p:spPr>
          <a:xfrm>
            <a:off x="2733878" y="5230560"/>
            <a:ext cx="12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(A-B)&lt;&lt;1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5C2C96-3C46-4D75-A64F-E2C3D347DEF2}"/>
              </a:ext>
            </a:extLst>
          </p:cNvPr>
          <p:cNvSpPr/>
          <p:nvPr/>
        </p:nvSpPr>
        <p:spPr>
          <a:xfrm>
            <a:off x="2425576" y="5960063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3AB198-532C-A304-B6FC-A75B2F355375}"/>
              </a:ext>
            </a:extLst>
          </p:cNvPr>
          <p:cNvSpPr txBox="1"/>
          <p:nvPr/>
        </p:nvSpPr>
        <p:spPr>
          <a:xfrm>
            <a:off x="2399468" y="5928426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D6BA00-3437-EEC3-DA31-789D4B7BD118}"/>
              </a:ext>
            </a:extLst>
          </p:cNvPr>
          <p:cNvSpPr txBox="1"/>
          <p:nvPr/>
        </p:nvSpPr>
        <p:spPr>
          <a:xfrm>
            <a:off x="2399467" y="6420551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5DFAB4-5FC7-D0A5-F51B-043526660B82}"/>
              </a:ext>
            </a:extLst>
          </p:cNvPr>
          <p:cNvSpPr txBox="1"/>
          <p:nvPr/>
        </p:nvSpPr>
        <p:spPr>
          <a:xfrm>
            <a:off x="3256278" y="6227250"/>
            <a:ext cx="57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A-B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F4EA40-8095-1A9E-13D0-96E9A523FA78}"/>
              </a:ext>
            </a:extLst>
          </p:cNvPr>
          <p:cNvSpPr txBox="1"/>
          <p:nvPr/>
        </p:nvSpPr>
        <p:spPr>
          <a:xfrm>
            <a:off x="4726122" y="2417635"/>
            <a:ext cx="114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|A+B+C|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6595F82-ABA2-4DC8-47D4-AFAC0E603CAD}"/>
              </a:ext>
            </a:extLst>
          </p:cNvPr>
          <p:cNvSpPr/>
          <p:nvPr/>
        </p:nvSpPr>
        <p:spPr>
          <a:xfrm>
            <a:off x="4547995" y="4995428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EBEA56-79BA-641B-667B-829A2317FC2C}"/>
              </a:ext>
            </a:extLst>
          </p:cNvPr>
          <p:cNvSpPr txBox="1"/>
          <p:nvPr/>
        </p:nvSpPr>
        <p:spPr>
          <a:xfrm>
            <a:off x="4533030" y="4938947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76F04A-7131-E4AB-9EBF-999B553A4099}"/>
              </a:ext>
            </a:extLst>
          </p:cNvPr>
          <p:cNvSpPr txBox="1"/>
          <p:nvPr/>
        </p:nvSpPr>
        <p:spPr>
          <a:xfrm>
            <a:off x="4533029" y="5179744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68E6-FF6C-EDFB-0062-BE79A835DE8F}"/>
              </a:ext>
            </a:extLst>
          </p:cNvPr>
          <p:cNvSpPr txBox="1"/>
          <p:nvPr/>
        </p:nvSpPr>
        <p:spPr>
          <a:xfrm>
            <a:off x="4521887" y="5477708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E6D604-D338-9BDB-D416-4E279163FD67}"/>
              </a:ext>
            </a:extLst>
          </p:cNvPr>
          <p:cNvSpPr txBox="1"/>
          <p:nvPr/>
        </p:nvSpPr>
        <p:spPr>
          <a:xfrm>
            <a:off x="4837059" y="5198075"/>
            <a:ext cx="11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|A+B+C|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CAB07D-FF98-0FC1-E8C6-533559E88C4B}"/>
              </a:ext>
            </a:extLst>
          </p:cNvPr>
          <p:cNvSpPr txBox="1"/>
          <p:nvPr/>
        </p:nvSpPr>
        <p:spPr>
          <a:xfrm>
            <a:off x="9109868" y="3728854"/>
            <a:ext cx="125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Min(s,255)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BE28A5-2769-F179-2A92-7D71F3E8D5AC}"/>
              </a:ext>
            </a:extLst>
          </p:cNvPr>
          <p:cNvCxnSpPr>
            <a:cxnSpLocks/>
          </p:cNvCxnSpPr>
          <p:nvPr/>
        </p:nvCxnSpPr>
        <p:spPr>
          <a:xfrm flipH="1">
            <a:off x="1755015" y="1337041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1BD32E1-0A25-5261-BD86-2DF4685C7F3B}"/>
              </a:ext>
            </a:extLst>
          </p:cNvPr>
          <p:cNvCxnSpPr>
            <a:cxnSpLocks/>
          </p:cNvCxnSpPr>
          <p:nvPr/>
        </p:nvCxnSpPr>
        <p:spPr>
          <a:xfrm flipH="1">
            <a:off x="1757145" y="1849269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8AB1FDA-922E-0228-EFE8-3EE6A979DF6D}"/>
              </a:ext>
            </a:extLst>
          </p:cNvPr>
          <p:cNvCxnSpPr>
            <a:cxnSpLocks/>
          </p:cNvCxnSpPr>
          <p:nvPr/>
        </p:nvCxnSpPr>
        <p:spPr>
          <a:xfrm flipH="1">
            <a:off x="1756529" y="2261224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C1198FF-8798-FFBA-B3C6-60BDA3A5CC1F}"/>
              </a:ext>
            </a:extLst>
          </p:cNvPr>
          <p:cNvCxnSpPr>
            <a:cxnSpLocks/>
          </p:cNvCxnSpPr>
          <p:nvPr/>
        </p:nvCxnSpPr>
        <p:spPr>
          <a:xfrm flipH="1">
            <a:off x="1758659" y="2773452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2C62F20-4461-98F3-5A5A-2FA1C54111FE}"/>
              </a:ext>
            </a:extLst>
          </p:cNvPr>
          <p:cNvCxnSpPr>
            <a:cxnSpLocks/>
          </p:cNvCxnSpPr>
          <p:nvPr/>
        </p:nvCxnSpPr>
        <p:spPr>
          <a:xfrm flipH="1">
            <a:off x="1757121" y="3213182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7698A87-2DC4-5E93-88DA-B50E0557B52A}"/>
              </a:ext>
            </a:extLst>
          </p:cNvPr>
          <p:cNvCxnSpPr>
            <a:cxnSpLocks/>
          </p:cNvCxnSpPr>
          <p:nvPr/>
        </p:nvCxnSpPr>
        <p:spPr>
          <a:xfrm flipH="1">
            <a:off x="1759251" y="3725410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50F07-9BFE-0A26-E76A-C019E8629898}"/>
              </a:ext>
            </a:extLst>
          </p:cNvPr>
          <p:cNvCxnSpPr>
            <a:cxnSpLocks/>
          </p:cNvCxnSpPr>
          <p:nvPr/>
        </p:nvCxnSpPr>
        <p:spPr>
          <a:xfrm flipH="1">
            <a:off x="1758635" y="4137365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BF8934E-C777-8168-8C2A-078715BABD48}"/>
              </a:ext>
            </a:extLst>
          </p:cNvPr>
          <p:cNvCxnSpPr>
            <a:cxnSpLocks/>
          </p:cNvCxnSpPr>
          <p:nvPr/>
        </p:nvCxnSpPr>
        <p:spPr>
          <a:xfrm flipH="1">
            <a:off x="1760765" y="4649593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642118-98DD-A674-4247-D61F8706514A}"/>
              </a:ext>
            </a:extLst>
          </p:cNvPr>
          <p:cNvCxnSpPr>
            <a:cxnSpLocks/>
          </p:cNvCxnSpPr>
          <p:nvPr/>
        </p:nvCxnSpPr>
        <p:spPr>
          <a:xfrm flipH="1">
            <a:off x="1754991" y="5072070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24FAAF6-EBB3-8E75-78E6-4CB4B6480CC7}"/>
              </a:ext>
            </a:extLst>
          </p:cNvPr>
          <p:cNvCxnSpPr>
            <a:cxnSpLocks/>
          </p:cNvCxnSpPr>
          <p:nvPr/>
        </p:nvCxnSpPr>
        <p:spPr>
          <a:xfrm flipH="1">
            <a:off x="1757121" y="5584298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4648978-2795-5253-F4EB-C1527469F106}"/>
              </a:ext>
            </a:extLst>
          </p:cNvPr>
          <p:cNvCxnSpPr>
            <a:cxnSpLocks/>
          </p:cNvCxnSpPr>
          <p:nvPr/>
        </p:nvCxnSpPr>
        <p:spPr>
          <a:xfrm flipH="1">
            <a:off x="1756505" y="5996253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D92A83-C772-E202-A385-17C1D8E446C7}"/>
              </a:ext>
            </a:extLst>
          </p:cNvPr>
          <p:cNvCxnSpPr>
            <a:cxnSpLocks/>
          </p:cNvCxnSpPr>
          <p:nvPr/>
        </p:nvCxnSpPr>
        <p:spPr>
          <a:xfrm flipH="1">
            <a:off x="1758635" y="6508481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CFA986C-A129-092B-D119-50019B99BE31}"/>
              </a:ext>
            </a:extLst>
          </p:cNvPr>
          <p:cNvSpPr txBox="1"/>
          <p:nvPr/>
        </p:nvSpPr>
        <p:spPr>
          <a:xfrm>
            <a:off x="1624972" y="981167"/>
            <a:ext cx="6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1B70A2-C251-F665-2F0A-EA575E3A38E2}"/>
              </a:ext>
            </a:extLst>
          </p:cNvPr>
          <p:cNvSpPr/>
          <p:nvPr/>
        </p:nvSpPr>
        <p:spPr>
          <a:xfrm>
            <a:off x="7119213" y="3550553"/>
            <a:ext cx="1361466" cy="833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4A2F1A-79D9-428B-F01C-D750FC2E8101}"/>
              </a:ext>
            </a:extLst>
          </p:cNvPr>
          <p:cNvSpPr txBox="1"/>
          <p:nvPr/>
        </p:nvSpPr>
        <p:spPr>
          <a:xfrm>
            <a:off x="7069215" y="3522855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CE60A1-CFD6-ADBD-6C2E-9428DDB5D05D}"/>
              </a:ext>
            </a:extLst>
          </p:cNvPr>
          <p:cNvSpPr txBox="1"/>
          <p:nvPr/>
        </p:nvSpPr>
        <p:spPr>
          <a:xfrm>
            <a:off x="7069214" y="4014980"/>
            <a:ext cx="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205FBE-D6EF-DF4D-049D-8D5BC903779C}"/>
              </a:ext>
            </a:extLst>
          </p:cNvPr>
          <p:cNvSpPr txBox="1"/>
          <p:nvPr/>
        </p:nvSpPr>
        <p:spPr>
          <a:xfrm>
            <a:off x="7860860" y="3768033"/>
            <a:ext cx="6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C4F6A3-845D-3B28-F008-1249FC86A87C}"/>
              </a:ext>
            </a:extLst>
          </p:cNvPr>
          <p:cNvSpPr txBox="1"/>
          <p:nvPr/>
        </p:nvSpPr>
        <p:spPr>
          <a:xfrm>
            <a:off x="8400847" y="3518348"/>
            <a:ext cx="79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11bit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0DDB15F-81B4-CE95-1CE1-FD1505E18B91}"/>
              </a:ext>
            </a:extLst>
          </p:cNvPr>
          <p:cNvCxnSpPr>
            <a:cxnSpLocks/>
          </p:cNvCxnSpPr>
          <p:nvPr/>
        </p:nvCxnSpPr>
        <p:spPr>
          <a:xfrm>
            <a:off x="8480679" y="3917017"/>
            <a:ext cx="5874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CE53251-631E-9EE1-E12D-A76609DAB24D}"/>
              </a:ext>
            </a:extLst>
          </p:cNvPr>
          <p:cNvCxnSpPr>
            <a:cxnSpLocks/>
          </p:cNvCxnSpPr>
          <p:nvPr/>
        </p:nvCxnSpPr>
        <p:spPr>
          <a:xfrm flipH="1">
            <a:off x="8612303" y="3829238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B262B0E-02AF-E286-9F6A-52C6A1488F52}"/>
              </a:ext>
            </a:extLst>
          </p:cNvPr>
          <p:cNvCxnSpPr>
            <a:cxnSpLocks/>
          </p:cNvCxnSpPr>
          <p:nvPr/>
        </p:nvCxnSpPr>
        <p:spPr>
          <a:xfrm>
            <a:off x="10402984" y="3881829"/>
            <a:ext cx="470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926A2C6-DD97-146D-76E1-8C01FE3D7D12}"/>
              </a:ext>
            </a:extLst>
          </p:cNvPr>
          <p:cNvCxnSpPr>
            <a:cxnSpLocks/>
          </p:cNvCxnSpPr>
          <p:nvPr/>
        </p:nvCxnSpPr>
        <p:spPr>
          <a:xfrm flipH="1">
            <a:off x="10534608" y="3794050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E17BE61-D049-965C-9DCD-E032D7061435}"/>
              </a:ext>
            </a:extLst>
          </p:cNvPr>
          <p:cNvSpPr txBox="1"/>
          <p:nvPr/>
        </p:nvSpPr>
        <p:spPr>
          <a:xfrm>
            <a:off x="10368174" y="3424399"/>
            <a:ext cx="6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endParaRPr lang="ko-KR" altLang="en-US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1FAC3DF5-8F45-DD6F-9CCF-95280239B04C}"/>
              </a:ext>
            </a:extLst>
          </p:cNvPr>
          <p:cNvCxnSpPr>
            <a:cxnSpLocks/>
            <a:stCxn id="64" idx="3"/>
            <a:endCxn id="85" idx="1"/>
          </p:cNvCxnSpPr>
          <p:nvPr/>
        </p:nvCxnSpPr>
        <p:spPr>
          <a:xfrm>
            <a:off x="5874560" y="2602301"/>
            <a:ext cx="1194655" cy="110522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52A29392-781B-90E6-CB2E-4712880AE727}"/>
              </a:ext>
            </a:extLst>
          </p:cNvPr>
          <p:cNvCxnSpPr>
            <a:cxnSpLocks/>
            <a:stCxn id="69" idx="3"/>
            <a:endCxn id="86" idx="1"/>
          </p:cNvCxnSpPr>
          <p:nvPr/>
        </p:nvCxnSpPr>
        <p:spPr>
          <a:xfrm flipV="1">
            <a:off x="5973170" y="4199646"/>
            <a:ext cx="1096044" cy="11830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855FE4D-2DC9-D62C-585C-8A949C9953FF}"/>
              </a:ext>
            </a:extLst>
          </p:cNvPr>
          <p:cNvSpPr/>
          <p:nvPr/>
        </p:nvSpPr>
        <p:spPr>
          <a:xfrm>
            <a:off x="10911060" y="1290950"/>
            <a:ext cx="845471" cy="55067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 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Feature Detectors - Sobel Edge Detector">
            <a:extLst>
              <a:ext uri="{FF2B5EF4-FFF2-40B4-BE49-F238E27FC236}">
                <a16:creationId xmlns:a16="http://schemas.microsoft.com/office/drawing/2014/main" id="{81BC5B53-FDC0-9480-E532-3E994ECB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43" y="206817"/>
            <a:ext cx="3308256" cy="154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9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7B12A-B826-4344-0B37-65882022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41" y="129170"/>
            <a:ext cx="10515600" cy="1325563"/>
          </a:xfrm>
        </p:spPr>
        <p:txBody>
          <a:bodyPr/>
          <a:lstStyle/>
          <a:p>
            <a:r>
              <a:rPr lang="en-US" altLang="ko-KR" dirty="0"/>
              <a:t>3. Direction calculation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350770-C9E5-670A-3C0A-CAC56BFCE148}"/>
              </a:ext>
            </a:extLst>
          </p:cNvPr>
          <p:cNvSpPr/>
          <p:nvPr/>
        </p:nvSpPr>
        <p:spPr>
          <a:xfrm>
            <a:off x="2255378" y="1011571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DBCD09-B1B3-3A46-8850-42C0C670A585}"/>
                  </a:ext>
                </a:extLst>
              </p:cNvPr>
              <p:cNvSpPr txBox="1"/>
              <p:nvPr/>
            </p:nvSpPr>
            <p:spPr>
              <a:xfrm>
                <a:off x="1293061" y="1044774"/>
                <a:ext cx="395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DBCD09-B1B3-3A46-8850-42C0C670A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61" y="1044774"/>
                <a:ext cx="395926" cy="369332"/>
              </a:xfrm>
              <a:prstGeom prst="rect">
                <a:avLst/>
              </a:prstGeom>
              <a:blipFill>
                <a:blip r:embed="rId2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C6C9FB-84B7-39B2-4914-CEBD30BA3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16487" y="1237972"/>
            <a:ext cx="5388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C8F8AC-88D7-FA3B-331A-5534A5888DEE}"/>
              </a:ext>
            </a:extLst>
          </p:cNvPr>
          <p:cNvSpPr txBox="1"/>
          <p:nvPr/>
        </p:nvSpPr>
        <p:spPr>
          <a:xfrm>
            <a:off x="2255378" y="1058547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1F0A29-24F9-4CF4-05E3-02CCE4CF56BA}"/>
              </a:ext>
            </a:extLst>
          </p:cNvPr>
          <p:cNvSpPr/>
          <p:nvPr/>
        </p:nvSpPr>
        <p:spPr>
          <a:xfrm>
            <a:off x="2255378" y="1560324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C1AB9-A83A-4DA8-053B-1EA62F3277E8}"/>
              </a:ext>
            </a:extLst>
          </p:cNvPr>
          <p:cNvSpPr txBox="1"/>
          <p:nvPr/>
        </p:nvSpPr>
        <p:spPr>
          <a:xfrm>
            <a:off x="2255378" y="1607300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&gt;&gt;3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C89E085-D5E7-6EBC-1DB6-E49441CE8DDB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1779637" y="1316223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BBEE0-FDE6-D863-4876-A31AB5EFFF59}"/>
              </a:ext>
            </a:extLst>
          </p:cNvPr>
          <p:cNvSpPr/>
          <p:nvPr/>
        </p:nvSpPr>
        <p:spPr>
          <a:xfrm>
            <a:off x="2264805" y="2109077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EAB55-B2DF-8F37-DF7A-5BB4DFD698E1}"/>
              </a:ext>
            </a:extLst>
          </p:cNvPr>
          <p:cNvSpPr txBox="1"/>
          <p:nvPr/>
        </p:nvSpPr>
        <p:spPr>
          <a:xfrm>
            <a:off x="2264805" y="2156053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80703-594F-7BE9-B961-E3D6D806BE4F}"/>
              </a:ext>
            </a:extLst>
          </p:cNvPr>
          <p:cNvSpPr/>
          <p:nvPr/>
        </p:nvSpPr>
        <p:spPr>
          <a:xfrm>
            <a:off x="2264805" y="2657830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73A2E-9BCD-2661-D457-A2A3E8465CAE}"/>
              </a:ext>
            </a:extLst>
          </p:cNvPr>
          <p:cNvSpPr txBox="1"/>
          <p:nvPr/>
        </p:nvSpPr>
        <p:spPr>
          <a:xfrm>
            <a:off x="2264805" y="2704806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&gt;&gt;7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3A52C73-E171-DA7B-A682-2E2F163E863C}"/>
              </a:ext>
            </a:extLst>
          </p:cNvPr>
          <p:cNvCxnSpPr/>
          <p:nvPr/>
        </p:nvCxnSpPr>
        <p:spPr>
          <a:xfrm rot="16200000" flipH="1">
            <a:off x="1779636" y="1870215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31800DD-C74F-CC4A-773A-C6C579F236A1}"/>
              </a:ext>
            </a:extLst>
          </p:cNvPr>
          <p:cNvCxnSpPr/>
          <p:nvPr/>
        </p:nvCxnSpPr>
        <p:spPr>
          <a:xfrm rot="16200000" flipH="1">
            <a:off x="1779637" y="2418456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565460-94B6-9853-CD96-196920A31EC1}"/>
              </a:ext>
            </a:extLst>
          </p:cNvPr>
          <p:cNvSpPr/>
          <p:nvPr/>
        </p:nvSpPr>
        <p:spPr>
          <a:xfrm>
            <a:off x="3944347" y="1288567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84CFF-1FA1-C44B-CD3B-274D9AFAA8E3}"/>
              </a:ext>
            </a:extLst>
          </p:cNvPr>
          <p:cNvSpPr txBox="1"/>
          <p:nvPr/>
        </p:nvSpPr>
        <p:spPr>
          <a:xfrm>
            <a:off x="3944347" y="1330303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D8F64C0-9F4D-DA19-1E4E-F10EAD7F19A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89106" y="1243211"/>
            <a:ext cx="955241" cy="15412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FD0DB91-3CB7-E6DA-B66B-4B07CD952531}"/>
              </a:ext>
            </a:extLst>
          </p:cNvPr>
          <p:cNvCxnSpPr>
            <a:stCxn id="9" idx="3"/>
          </p:cNvCxnSpPr>
          <p:nvPr/>
        </p:nvCxnSpPr>
        <p:spPr>
          <a:xfrm flipV="1">
            <a:off x="2989106" y="1607300"/>
            <a:ext cx="955241" cy="184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5D482B-0ABB-5496-2A5A-86D3D6532857}"/>
              </a:ext>
            </a:extLst>
          </p:cNvPr>
          <p:cNvSpPr/>
          <p:nvPr/>
        </p:nvSpPr>
        <p:spPr>
          <a:xfrm>
            <a:off x="3964765" y="2386073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B03B29-FC5B-0AAB-9A3E-D1D331165C87}"/>
              </a:ext>
            </a:extLst>
          </p:cNvPr>
          <p:cNvSpPr txBox="1"/>
          <p:nvPr/>
        </p:nvSpPr>
        <p:spPr>
          <a:xfrm>
            <a:off x="3964765" y="2427809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EBF111A-C9A6-9B7E-ADAF-9D4554303379}"/>
              </a:ext>
            </a:extLst>
          </p:cNvPr>
          <p:cNvCxnSpPr/>
          <p:nvPr/>
        </p:nvCxnSpPr>
        <p:spPr>
          <a:xfrm>
            <a:off x="3009524" y="2340717"/>
            <a:ext cx="955241" cy="184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CC2501-0854-4A3D-AB3F-548A894016F4}"/>
              </a:ext>
            </a:extLst>
          </p:cNvPr>
          <p:cNvCxnSpPr/>
          <p:nvPr/>
        </p:nvCxnSpPr>
        <p:spPr>
          <a:xfrm flipV="1">
            <a:off x="3009524" y="2704806"/>
            <a:ext cx="955241" cy="184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E4A84B-C8E5-6DA1-C8CD-6E458A05D353}"/>
              </a:ext>
            </a:extLst>
          </p:cNvPr>
          <p:cNvSpPr/>
          <p:nvPr/>
        </p:nvSpPr>
        <p:spPr>
          <a:xfrm>
            <a:off x="5284524" y="1797174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866CA-77CB-3AAF-144C-B2969E308F5B}"/>
              </a:ext>
            </a:extLst>
          </p:cNvPr>
          <p:cNvSpPr txBox="1"/>
          <p:nvPr/>
        </p:nvSpPr>
        <p:spPr>
          <a:xfrm>
            <a:off x="5284524" y="1838910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8F58D9-0663-E8E8-389D-EAE7C8E23C8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78075" y="1514967"/>
            <a:ext cx="606449" cy="36410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7539AF4-330B-1823-C4D2-B33DDCA31B0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698493" y="2135185"/>
            <a:ext cx="586031" cy="4772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2B77BC-5816-DF6D-A05E-E396D939D0D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018252" y="2023575"/>
            <a:ext cx="3213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258901-1C52-99CB-31F9-010D6D8BF410}"/>
              </a:ext>
            </a:extLst>
          </p:cNvPr>
          <p:cNvSpPr/>
          <p:nvPr/>
        </p:nvSpPr>
        <p:spPr>
          <a:xfrm>
            <a:off x="6339570" y="1786724"/>
            <a:ext cx="1643418" cy="4632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90E2BF-3D6F-C39E-42E7-F1398E6A157B}"/>
                  </a:ext>
                </a:extLst>
              </p:cNvPr>
              <p:cNvSpPr txBox="1"/>
              <p:nvPr/>
            </p:nvSpPr>
            <p:spPr>
              <a:xfrm>
                <a:off x="6375695" y="1797174"/>
                <a:ext cx="164341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22.5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90E2BF-3D6F-C39E-42E7-F1398E6A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95" y="1797174"/>
                <a:ext cx="1643418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7E608-9AB2-EA13-C17C-8001DCBCDE1E}"/>
              </a:ext>
            </a:extLst>
          </p:cNvPr>
          <p:cNvSpPr/>
          <p:nvPr/>
        </p:nvSpPr>
        <p:spPr>
          <a:xfrm>
            <a:off x="962317" y="4139550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12F818-88D4-FDA3-C2E1-452E2A9DC3F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3426" y="4365951"/>
            <a:ext cx="5388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18BD2D-FC6E-ADF1-BFF8-593C7AC82C04}"/>
              </a:ext>
            </a:extLst>
          </p:cNvPr>
          <p:cNvSpPr txBox="1"/>
          <p:nvPr/>
        </p:nvSpPr>
        <p:spPr>
          <a:xfrm>
            <a:off x="962317" y="4186526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&lt;&lt;1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C17A31-1148-D207-4067-EE592C70A2FA}"/>
              </a:ext>
            </a:extLst>
          </p:cNvPr>
          <p:cNvSpPr/>
          <p:nvPr/>
        </p:nvSpPr>
        <p:spPr>
          <a:xfrm>
            <a:off x="962317" y="4688303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40E6D-6F19-F335-8EF8-41F8B268BB67}"/>
              </a:ext>
            </a:extLst>
          </p:cNvPr>
          <p:cNvSpPr txBox="1"/>
          <p:nvPr/>
        </p:nvSpPr>
        <p:spPr>
          <a:xfrm>
            <a:off x="962317" y="4735279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&gt;&gt;2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56CFE2E-9F92-72FB-FC7E-3F3C74E37D26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486576" y="4444202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22C47-21E0-4EC3-DD32-C4FB49E148B5}"/>
              </a:ext>
            </a:extLst>
          </p:cNvPr>
          <p:cNvSpPr/>
          <p:nvPr/>
        </p:nvSpPr>
        <p:spPr>
          <a:xfrm>
            <a:off x="971744" y="5237056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3F83B-4B7C-4059-1403-14CB2949B2C7}"/>
              </a:ext>
            </a:extLst>
          </p:cNvPr>
          <p:cNvSpPr txBox="1"/>
          <p:nvPr/>
        </p:nvSpPr>
        <p:spPr>
          <a:xfrm>
            <a:off x="971744" y="5284032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DC651-0E1E-C029-079B-85570EA7B255}"/>
              </a:ext>
            </a:extLst>
          </p:cNvPr>
          <p:cNvSpPr/>
          <p:nvPr/>
        </p:nvSpPr>
        <p:spPr>
          <a:xfrm>
            <a:off x="971744" y="5785809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111F9-9EC7-268F-A153-FA5BEAA1BFEF}"/>
              </a:ext>
            </a:extLst>
          </p:cNvPr>
          <p:cNvSpPr txBox="1"/>
          <p:nvPr/>
        </p:nvSpPr>
        <p:spPr>
          <a:xfrm>
            <a:off x="971744" y="5832785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&gt;&gt;5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D3EEC96-1E7F-A04A-DADB-F72F19A6CD02}"/>
              </a:ext>
            </a:extLst>
          </p:cNvPr>
          <p:cNvCxnSpPr/>
          <p:nvPr/>
        </p:nvCxnSpPr>
        <p:spPr>
          <a:xfrm rot="16200000" flipH="1">
            <a:off x="486575" y="4998194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B16355B-9F6B-90AF-2A0B-8DF990867625}"/>
              </a:ext>
            </a:extLst>
          </p:cNvPr>
          <p:cNvCxnSpPr/>
          <p:nvPr/>
        </p:nvCxnSpPr>
        <p:spPr>
          <a:xfrm rot="16200000" flipH="1">
            <a:off x="486576" y="5546435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42BD17-C5CE-4478-4EBE-72A4C81E695E}"/>
              </a:ext>
            </a:extLst>
          </p:cNvPr>
          <p:cNvSpPr txBox="1"/>
          <p:nvPr/>
        </p:nvSpPr>
        <p:spPr>
          <a:xfrm>
            <a:off x="971744" y="6375877"/>
            <a:ext cx="733728" cy="369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&gt;&gt;7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A59138F-07ED-938C-4FFF-7E2EA496930E}"/>
              </a:ext>
            </a:extLst>
          </p:cNvPr>
          <p:cNvCxnSpPr/>
          <p:nvPr/>
        </p:nvCxnSpPr>
        <p:spPr>
          <a:xfrm rot="16200000" flipH="1">
            <a:off x="486575" y="6052893"/>
            <a:ext cx="553992" cy="3974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8E407E-F4B6-A90F-923F-3024906BD0BE}"/>
              </a:ext>
            </a:extLst>
          </p:cNvPr>
          <p:cNvSpPr/>
          <p:nvPr/>
        </p:nvSpPr>
        <p:spPr>
          <a:xfrm>
            <a:off x="2649722" y="4952211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A961D2-2575-561C-4D39-AD01EA5761CB}"/>
              </a:ext>
            </a:extLst>
          </p:cNvPr>
          <p:cNvSpPr txBox="1"/>
          <p:nvPr/>
        </p:nvSpPr>
        <p:spPr>
          <a:xfrm>
            <a:off x="2649722" y="4993947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C7E01B5-1ACF-2F67-1877-229B85E6C946}"/>
              </a:ext>
            </a:extLst>
          </p:cNvPr>
          <p:cNvCxnSpPr>
            <a:cxnSpLocks/>
          </p:cNvCxnSpPr>
          <p:nvPr/>
        </p:nvCxnSpPr>
        <p:spPr>
          <a:xfrm>
            <a:off x="1694481" y="4906855"/>
            <a:ext cx="955241" cy="15412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BEF9EB3-E5C4-C8DE-01F5-5E5D2CEC4CA3}"/>
              </a:ext>
            </a:extLst>
          </p:cNvPr>
          <p:cNvCxnSpPr>
            <a:cxnSpLocks/>
          </p:cNvCxnSpPr>
          <p:nvPr/>
        </p:nvCxnSpPr>
        <p:spPr>
          <a:xfrm flipV="1">
            <a:off x="1694481" y="5270944"/>
            <a:ext cx="955241" cy="184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EEEE9E-F969-CFB1-C65E-76FEBFFFA4D9}"/>
              </a:ext>
            </a:extLst>
          </p:cNvPr>
          <p:cNvSpPr/>
          <p:nvPr/>
        </p:nvSpPr>
        <p:spPr>
          <a:xfrm>
            <a:off x="2670140" y="6049717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567E79-6AFA-7094-6C8C-1B560353ACA8}"/>
              </a:ext>
            </a:extLst>
          </p:cNvPr>
          <p:cNvSpPr txBox="1"/>
          <p:nvPr/>
        </p:nvSpPr>
        <p:spPr>
          <a:xfrm>
            <a:off x="2670140" y="6091453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A416368-51A9-FA14-EB42-32C2EA2A1927}"/>
              </a:ext>
            </a:extLst>
          </p:cNvPr>
          <p:cNvCxnSpPr>
            <a:cxnSpLocks/>
          </p:cNvCxnSpPr>
          <p:nvPr/>
        </p:nvCxnSpPr>
        <p:spPr>
          <a:xfrm>
            <a:off x="1714899" y="6004361"/>
            <a:ext cx="955241" cy="184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069192D-9BE2-185E-CFA9-9633B0444E98}"/>
              </a:ext>
            </a:extLst>
          </p:cNvPr>
          <p:cNvCxnSpPr>
            <a:cxnSpLocks/>
          </p:cNvCxnSpPr>
          <p:nvPr/>
        </p:nvCxnSpPr>
        <p:spPr>
          <a:xfrm flipV="1">
            <a:off x="1714899" y="6368450"/>
            <a:ext cx="955241" cy="184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561BF8-1D8C-F22D-474D-D9CD8E4716C0}"/>
              </a:ext>
            </a:extLst>
          </p:cNvPr>
          <p:cNvSpPr/>
          <p:nvPr/>
        </p:nvSpPr>
        <p:spPr>
          <a:xfrm>
            <a:off x="3989899" y="5460818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BE541A-8A40-9622-7CDE-9FEC9ABFC312}"/>
              </a:ext>
            </a:extLst>
          </p:cNvPr>
          <p:cNvSpPr txBox="1"/>
          <p:nvPr/>
        </p:nvSpPr>
        <p:spPr>
          <a:xfrm>
            <a:off x="3989899" y="5502554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320F8C4-52F0-B45D-623A-FD5B7CA8196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83450" y="5178611"/>
            <a:ext cx="606449" cy="36410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40A17FE-28ED-E753-F505-BC352066DE4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403868" y="5798829"/>
            <a:ext cx="586031" cy="4772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1D292E2-0B92-FCA3-1EE6-012E4F1646E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723627" y="5679395"/>
            <a:ext cx="606449" cy="7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A0BB90-DFA0-8173-46F1-0088BE11266D}"/>
              </a:ext>
            </a:extLst>
          </p:cNvPr>
          <p:cNvSpPr/>
          <p:nvPr/>
        </p:nvSpPr>
        <p:spPr>
          <a:xfrm>
            <a:off x="6375695" y="5293393"/>
            <a:ext cx="1643418" cy="4632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8E2B87-1060-4E6A-1C64-B90A1B22E950}"/>
                  </a:ext>
                </a:extLst>
              </p:cNvPr>
              <p:cNvSpPr txBox="1"/>
              <p:nvPr/>
            </p:nvSpPr>
            <p:spPr>
              <a:xfrm>
                <a:off x="6411820" y="5303843"/>
                <a:ext cx="164341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67.5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8E2B87-1060-4E6A-1C64-B90A1B22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20" y="5303843"/>
                <a:ext cx="1643418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9E94CF-6A70-EE8C-B57A-D97F1EC75E5E}"/>
              </a:ext>
            </a:extLst>
          </p:cNvPr>
          <p:cNvSpPr/>
          <p:nvPr/>
        </p:nvSpPr>
        <p:spPr>
          <a:xfrm>
            <a:off x="5320648" y="5316314"/>
            <a:ext cx="733728" cy="45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446324-F011-0478-AFEE-83B2A1E8810E}"/>
              </a:ext>
            </a:extLst>
          </p:cNvPr>
          <p:cNvSpPr txBox="1"/>
          <p:nvPr/>
        </p:nvSpPr>
        <p:spPr>
          <a:xfrm>
            <a:off x="5320648" y="5358050"/>
            <a:ext cx="73372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C9B401E-6AF1-26B3-25CF-FF6707389BFC}"/>
              </a:ext>
            </a:extLst>
          </p:cNvPr>
          <p:cNvCxnSpPr>
            <a:cxnSpLocks/>
          </p:cNvCxnSpPr>
          <p:nvPr/>
        </p:nvCxnSpPr>
        <p:spPr>
          <a:xfrm>
            <a:off x="1627748" y="4325839"/>
            <a:ext cx="3702328" cy="1078125"/>
          </a:xfrm>
          <a:prstGeom prst="bentConnector3">
            <a:avLst>
              <a:gd name="adj1" fmla="val 87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88CB58F-9749-5406-82A7-7B1CAE0044C9}"/>
              </a:ext>
            </a:extLst>
          </p:cNvPr>
          <p:cNvCxnSpPr>
            <a:cxnSpLocks/>
          </p:cNvCxnSpPr>
          <p:nvPr/>
        </p:nvCxnSpPr>
        <p:spPr>
          <a:xfrm>
            <a:off x="6054376" y="5546402"/>
            <a:ext cx="3338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6B0EF77-C3C8-8D46-53D5-C2BB131A9C7D}"/>
              </a:ext>
            </a:extLst>
          </p:cNvPr>
          <p:cNvSpPr/>
          <p:nvPr/>
        </p:nvSpPr>
        <p:spPr>
          <a:xfrm>
            <a:off x="8356139" y="1976628"/>
            <a:ext cx="989038" cy="610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C9067CA-46DC-2838-EC65-8AEDEDA518E0}"/>
              </a:ext>
            </a:extLst>
          </p:cNvPr>
          <p:cNvCxnSpPr>
            <a:cxnSpLocks/>
          </p:cNvCxnSpPr>
          <p:nvPr/>
        </p:nvCxnSpPr>
        <p:spPr>
          <a:xfrm>
            <a:off x="7982988" y="2120461"/>
            <a:ext cx="358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6F3A0A4-1AE4-C29C-81B6-2C899461654F}"/>
              </a:ext>
            </a:extLst>
          </p:cNvPr>
          <p:cNvCxnSpPr>
            <a:cxnSpLocks/>
          </p:cNvCxnSpPr>
          <p:nvPr/>
        </p:nvCxnSpPr>
        <p:spPr>
          <a:xfrm flipV="1">
            <a:off x="7070159" y="2448581"/>
            <a:ext cx="1285978" cy="1073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61CE99-735C-F494-8DF9-93CB65AAE598}"/>
              </a:ext>
            </a:extLst>
          </p:cNvPr>
          <p:cNvSpPr txBox="1"/>
          <p:nvPr/>
        </p:nvSpPr>
        <p:spPr>
          <a:xfrm>
            <a:off x="8356138" y="2109077"/>
            <a:ext cx="11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CMP  &lt;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B6AAC4-EDFD-0653-C644-67F1F123C3C3}"/>
              </a:ext>
            </a:extLst>
          </p:cNvPr>
          <p:cNvSpPr/>
          <p:nvPr/>
        </p:nvSpPr>
        <p:spPr>
          <a:xfrm>
            <a:off x="8356139" y="4994117"/>
            <a:ext cx="989038" cy="610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C794F9-6503-A00C-CA17-94FD47C94C83}"/>
              </a:ext>
            </a:extLst>
          </p:cNvPr>
          <p:cNvSpPr txBox="1"/>
          <p:nvPr/>
        </p:nvSpPr>
        <p:spPr>
          <a:xfrm>
            <a:off x="8363583" y="5095448"/>
            <a:ext cx="10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CMP  &lt;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E400F34-B4DF-D2DB-4AFC-09A834C74789}"/>
                  </a:ext>
                </a:extLst>
              </p:cNvPr>
              <p:cNvSpPr txBox="1"/>
              <p:nvPr/>
            </p:nvSpPr>
            <p:spPr>
              <a:xfrm>
                <a:off x="6674233" y="3331903"/>
                <a:ext cx="395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E400F34-B4DF-D2DB-4AFC-09A834C7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33" y="3331903"/>
                <a:ext cx="395926" cy="369332"/>
              </a:xfrm>
              <a:prstGeom prst="rect">
                <a:avLst/>
              </a:prstGeom>
              <a:blipFill>
                <a:blip r:embed="rId5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E176C069-2394-D7DD-8F45-D6F87DCD0509}"/>
              </a:ext>
            </a:extLst>
          </p:cNvPr>
          <p:cNvSpPr/>
          <p:nvPr/>
        </p:nvSpPr>
        <p:spPr>
          <a:xfrm>
            <a:off x="9723879" y="3516569"/>
            <a:ext cx="603315" cy="520377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BF3C16-E0EC-3DD6-6C14-F1E4884B4E44}"/>
              </a:ext>
            </a:extLst>
          </p:cNvPr>
          <p:cNvCxnSpPr>
            <a:cxnSpLocks/>
          </p:cNvCxnSpPr>
          <p:nvPr/>
        </p:nvCxnSpPr>
        <p:spPr>
          <a:xfrm>
            <a:off x="8019113" y="5532982"/>
            <a:ext cx="3220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410E5E-09CD-57F3-E425-7C483333C72C}"/>
              </a:ext>
            </a:extLst>
          </p:cNvPr>
          <p:cNvCxnSpPr>
            <a:cxnSpLocks/>
          </p:cNvCxnSpPr>
          <p:nvPr/>
        </p:nvCxnSpPr>
        <p:spPr>
          <a:xfrm>
            <a:off x="9338172" y="2262725"/>
            <a:ext cx="385707" cy="13439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75CF727-118D-160A-4593-5108E9E72D71}"/>
              </a:ext>
            </a:extLst>
          </p:cNvPr>
          <p:cNvCxnSpPr>
            <a:cxnSpLocks/>
          </p:cNvCxnSpPr>
          <p:nvPr/>
        </p:nvCxnSpPr>
        <p:spPr>
          <a:xfrm flipV="1">
            <a:off x="9350850" y="3946230"/>
            <a:ext cx="385707" cy="13439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9809F6C-55DE-29DE-498B-7FE3FF4A25AE}"/>
              </a:ext>
            </a:extLst>
          </p:cNvPr>
          <p:cNvCxnSpPr>
            <a:cxnSpLocks/>
          </p:cNvCxnSpPr>
          <p:nvPr/>
        </p:nvCxnSpPr>
        <p:spPr>
          <a:xfrm>
            <a:off x="7713148" y="3516569"/>
            <a:ext cx="0" cy="16014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17DC89D-BB6C-F7D6-28CF-2D764B154E8E}"/>
              </a:ext>
            </a:extLst>
          </p:cNvPr>
          <p:cNvCxnSpPr/>
          <p:nvPr/>
        </p:nvCxnSpPr>
        <p:spPr>
          <a:xfrm>
            <a:off x="7713148" y="5117981"/>
            <a:ext cx="642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79210053-32C8-5981-62B4-EC0A901B935D}"/>
              </a:ext>
            </a:extLst>
          </p:cNvPr>
          <p:cNvSpPr/>
          <p:nvPr/>
        </p:nvSpPr>
        <p:spPr>
          <a:xfrm rot="5400000">
            <a:off x="10260607" y="4599482"/>
            <a:ext cx="1187778" cy="731519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EF64E0-A68E-84D7-64E2-7EEC9E1D853D}"/>
              </a:ext>
            </a:extLst>
          </p:cNvPr>
          <p:cNvCxnSpPr>
            <a:stCxn id="72" idx="3"/>
          </p:cNvCxnSpPr>
          <p:nvPr/>
        </p:nvCxnSpPr>
        <p:spPr>
          <a:xfrm>
            <a:off x="10327194" y="3776758"/>
            <a:ext cx="306241" cy="6543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EFBF558-3016-6118-DDBF-294001F7B1DD}"/>
              </a:ext>
            </a:extLst>
          </p:cNvPr>
          <p:cNvCxnSpPr>
            <a:cxnSpLocks/>
          </p:cNvCxnSpPr>
          <p:nvPr/>
        </p:nvCxnSpPr>
        <p:spPr>
          <a:xfrm>
            <a:off x="10958640" y="3881271"/>
            <a:ext cx="0" cy="635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624FE5C-778A-EEBC-B264-75A8DCA50306}"/>
                  </a:ext>
                </a:extLst>
              </p:cNvPr>
              <p:cNvSpPr txBox="1"/>
              <p:nvPr/>
            </p:nvSpPr>
            <p:spPr>
              <a:xfrm>
                <a:off x="10717698" y="2173005"/>
                <a:ext cx="81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/>
                  <a:t>[10]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624FE5C-778A-EEBC-B264-75A8DCA5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698" y="2173005"/>
                <a:ext cx="819140" cy="369332"/>
              </a:xfrm>
              <a:prstGeom prst="rect">
                <a:avLst/>
              </a:prstGeom>
              <a:blipFill>
                <a:blip r:embed="rId6"/>
                <a:stretch>
                  <a:fillRect t="-8197" r="-1407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5E68805-9568-EFD0-2904-7B23A590662C}"/>
              </a:ext>
            </a:extLst>
          </p:cNvPr>
          <p:cNvCxnSpPr>
            <a:cxnSpLocks/>
          </p:cNvCxnSpPr>
          <p:nvPr/>
        </p:nvCxnSpPr>
        <p:spPr>
          <a:xfrm>
            <a:off x="10133814" y="4547758"/>
            <a:ext cx="34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DFB0DB3-99A3-0609-FE37-14DC34CEBF3A}"/>
              </a:ext>
            </a:extLst>
          </p:cNvPr>
          <p:cNvCxnSpPr>
            <a:cxnSpLocks/>
          </p:cNvCxnSpPr>
          <p:nvPr/>
        </p:nvCxnSpPr>
        <p:spPr>
          <a:xfrm>
            <a:off x="10133814" y="5409091"/>
            <a:ext cx="34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BBACF6F-A083-2AC8-1B1F-7D03257D581A}"/>
              </a:ext>
            </a:extLst>
          </p:cNvPr>
          <p:cNvCxnSpPr>
            <a:cxnSpLocks/>
          </p:cNvCxnSpPr>
          <p:nvPr/>
        </p:nvCxnSpPr>
        <p:spPr>
          <a:xfrm>
            <a:off x="10142236" y="4844448"/>
            <a:ext cx="34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4E31AF-88B7-6B72-6BEB-AF9A98CCAA21}"/>
              </a:ext>
            </a:extLst>
          </p:cNvPr>
          <p:cNvCxnSpPr>
            <a:cxnSpLocks/>
          </p:cNvCxnSpPr>
          <p:nvPr/>
        </p:nvCxnSpPr>
        <p:spPr>
          <a:xfrm>
            <a:off x="10153944" y="5116244"/>
            <a:ext cx="34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66A17EE-1D54-9D8E-BAF1-14B5605074B1}"/>
              </a:ext>
            </a:extLst>
          </p:cNvPr>
          <p:cNvSpPr txBox="1"/>
          <p:nvPr/>
        </p:nvSpPr>
        <p:spPr>
          <a:xfrm>
            <a:off x="9878919" y="4331755"/>
            <a:ext cx="2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63E869-8CED-F259-E80B-A499EE82542C}"/>
              </a:ext>
            </a:extLst>
          </p:cNvPr>
          <p:cNvSpPr txBox="1"/>
          <p:nvPr/>
        </p:nvSpPr>
        <p:spPr>
          <a:xfrm>
            <a:off x="9893155" y="4636232"/>
            <a:ext cx="2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8C55C4-D593-82A7-D0D7-DE407B535909}"/>
              </a:ext>
            </a:extLst>
          </p:cNvPr>
          <p:cNvSpPr txBox="1"/>
          <p:nvPr/>
        </p:nvSpPr>
        <p:spPr>
          <a:xfrm>
            <a:off x="9895359" y="4920839"/>
            <a:ext cx="2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61D797-E717-CA86-98D0-D1F49541325E}"/>
              </a:ext>
            </a:extLst>
          </p:cNvPr>
          <p:cNvSpPr txBox="1"/>
          <p:nvPr/>
        </p:nvSpPr>
        <p:spPr>
          <a:xfrm>
            <a:off x="9896635" y="5213975"/>
            <a:ext cx="2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000780B-B433-F0FF-262B-1E5E15EA6AE7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11220256" y="4965242"/>
            <a:ext cx="3165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424C858-7712-6C48-FB1F-ECCA0749B2D5}"/>
              </a:ext>
            </a:extLst>
          </p:cNvPr>
          <p:cNvCxnSpPr>
            <a:cxnSpLocks/>
          </p:cNvCxnSpPr>
          <p:nvPr/>
        </p:nvCxnSpPr>
        <p:spPr>
          <a:xfrm flipH="1">
            <a:off x="1913253" y="1114431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E54C1D-6A31-6577-2317-B18D92C5614F}"/>
              </a:ext>
            </a:extLst>
          </p:cNvPr>
          <p:cNvSpPr txBox="1"/>
          <p:nvPr/>
        </p:nvSpPr>
        <p:spPr>
          <a:xfrm>
            <a:off x="1714899" y="790845"/>
            <a:ext cx="6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DE0D2F-3629-D6DD-C0F1-00615F8CFDC9}"/>
              </a:ext>
            </a:extLst>
          </p:cNvPr>
          <p:cNvCxnSpPr>
            <a:cxnSpLocks/>
          </p:cNvCxnSpPr>
          <p:nvPr/>
        </p:nvCxnSpPr>
        <p:spPr>
          <a:xfrm flipH="1">
            <a:off x="643035" y="4289405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CB100ED-E877-A630-A66C-4C01A6EDCC36}"/>
              </a:ext>
            </a:extLst>
          </p:cNvPr>
          <p:cNvSpPr txBox="1"/>
          <p:nvPr/>
        </p:nvSpPr>
        <p:spPr>
          <a:xfrm>
            <a:off x="444681" y="3965819"/>
            <a:ext cx="6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endParaRPr lang="ko-KR" altLang="en-US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23A2C75-E07B-82AB-3626-FA9AEC7B3C54}"/>
              </a:ext>
            </a:extLst>
          </p:cNvPr>
          <p:cNvCxnSpPr>
            <a:cxnSpLocks/>
          </p:cNvCxnSpPr>
          <p:nvPr/>
        </p:nvCxnSpPr>
        <p:spPr>
          <a:xfrm flipH="1">
            <a:off x="3146650" y="4206001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CFA90D8-08D0-DB5F-9119-69D1F8516674}"/>
              </a:ext>
            </a:extLst>
          </p:cNvPr>
          <p:cNvSpPr txBox="1"/>
          <p:nvPr/>
        </p:nvSpPr>
        <p:spPr>
          <a:xfrm>
            <a:off x="2948296" y="3882415"/>
            <a:ext cx="6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9bit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0696047-C9F5-4AC5-C3FE-9BF560A0EF07}"/>
              </a:ext>
            </a:extLst>
          </p:cNvPr>
          <p:cNvCxnSpPr>
            <a:cxnSpLocks/>
          </p:cNvCxnSpPr>
          <p:nvPr/>
        </p:nvCxnSpPr>
        <p:spPr>
          <a:xfrm flipH="1">
            <a:off x="7224899" y="3426012"/>
            <a:ext cx="218917" cy="212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75352BC-F2DF-A3EF-4F36-78697E945389}"/>
              </a:ext>
            </a:extLst>
          </p:cNvPr>
          <p:cNvSpPr txBox="1"/>
          <p:nvPr/>
        </p:nvSpPr>
        <p:spPr>
          <a:xfrm>
            <a:off x="7026545" y="3102426"/>
            <a:ext cx="6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9bit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9D6133-55A2-56DC-1C2B-47199C354205}"/>
              </a:ext>
            </a:extLst>
          </p:cNvPr>
          <p:cNvSpPr/>
          <p:nvPr/>
        </p:nvSpPr>
        <p:spPr>
          <a:xfrm>
            <a:off x="9691871" y="2666865"/>
            <a:ext cx="989038" cy="610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8161C0-FE37-B44E-F671-8E9935ADED99}"/>
              </a:ext>
            </a:extLst>
          </p:cNvPr>
          <p:cNvSpPr txBox="1"/>
          <p:nvPr/>
        </p:nvSpPr>
        <p:spPr>
          <a:xfrm>
            <a:off x="9699315" y="2768196"/>
            <a:ext cx="10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CMP  &gt;</a:t>
            </a:r>
            <a:endParaRPr lang="ko-KR" altLang="en-US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2218DC8-0A20-4DE1-6C8E-272C680766FA}"/>
              </a:ext>
            </a:extLst>
          </p:cNvPr>
          <p:cNvCxnSpPr/>
          <p:nvPr/>
        </p:nvCxnSpPr>
        <p:spPr>
          <a:xfrm>
            <a:off x="7713148" y="2768196"/>
            <a:ext cx="19787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16AA878C-EB51-EAB8-EC8C-1D78CE2CA5D5}"/>
              </a:ext>
            </a:extLst>
          </p:cNvPr>
          <p:cNvSpPr/>
          <p:nvPr/>
        </p:nvSpPr>
        <p:spPr>
          <a:xfrm>
            <a:off x="7653694" y="2704806"/>
            <a:ext cx="136774" cy="106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DE8B99E-0F83-2EE7-4EA3-5CF820732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1890" y="3561936"/>
            <a:ext cx="2389370" cy="1506188"/>
          </a:xfrm>
          <a:prstGeom prst="bentConnector3">
            <a:avLst>
              <a:gd name="adj1" fmla="val 1001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E5E9FBCF-8493-1B12-0049-1046A8C373E7}"/>
              </a:ext>
            </a:extLst>
          </p:cNvPr>
          <p:cNvSpPr/>
          <p:nvPr/>
        </p:nvSpPr>
        <p:spPr>
          <a:xfrm>
            <a:off x="8100159" y="5489458"/>
            <a:ext cx="136774" cy="106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순서도: 저장 데이터 104">
            <a:extLst>
              <a:ext uri="{FF2B5EF4-FFF2-40B4-BE49-F238E27FC236}">
                <a16:creationId xmlns:a16="http://schemas.microsoft.com/office/drawing/2014/main" id="{D947EDF1-F90A-735C-7FE0-A3A112D66420}"/>
              </a:ext>
            </a:extLst>
          </p:cNvPr>
          <p:cNvSpPr/>
          <p:nvPr/>
        </p:nvSpPr>
        <p:spPr>
          <a:xfrm rot="16200000">
            <a:off x="10696615" y="3390766"/>
            <a:ext cx="524051" cy="438862"/>
          </a:xfrm>
          <a:prstGeom prst="flowChartOnlineStorag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2F10B07B-4CD4-0FCC-476A-EE4F89A25939}"/>
              </a:ext>
            </a:extLst>
          </p:cNvPr>
          <p:cNvCxnSpPr/>
          <p:nvPr/>
        </p:nvCxnSpPr>
        <p:spPr>
          <a:xfrm rot="16200000" flipH="1">
            <a:off x="10540718" y="3112234"/>
            <a:ext cx="453968" cy="173587"/>
          </a:xfrm>
          <a:prstGeom prst="bentConnector3">
            <a:avLst>
              <a:gd name="adj1" fmla="val 3754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DFAD38D-43A9-5F43-46DF-A23195E5DB36}"/>
              </a:ext>
            </a:extLst>
          </p:cNvPr>
          <p:cNvCxnSpPr>
            <a:cxnSpLocks/>
          </p:cNvCxnSpPr>
          <p:nvPr/>
        </p:nvCxnSpPr>
        <p:spPr>
          <a:xfrm>
            <a:off x="11083458" y="2525381"/>
            <a:ext cx="0" cy="9006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D6C79C-1640-C021-0719-51F835A8EC7F}"/>
              </a:ext>
            </a:extLst>
          </p:cNvPr>
          <p:cNvSpPr txBox="1"/>
          <p:nvPr/>
        </p:nvSpPr>
        <p:spPr>
          <a:xfrm>
            <a:off x="11209542" y="4618200"/>
            <a:ext cx="10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5062-2E53-52F7-AF7B-9FD4231F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74" y="0"/>
            <a:ext cx="10515600" cy="1325563"/>
          </a:xfrm>
        </p:spPr>
        <p:txBody>
          <a:bodyPr/>
          <a:lstStyle/>
          <a:p>
            <a:r>
              <a:rPr lang="en-US" altLang="ko-KR" dirty="0"/>
              <a:t>4. Non Maximum Suppression(NMS)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41DCCF-1777-94DF-02EE-C247066D4D04}"/>
              </a:ext>
            </a:extLst>
          </p:cNvPr>
          <p:cNvCxnSpPr/>
          <p:nvPr/>
        </p:nvCxnSpPr>
        <p:spPr>
          <a:xfrm>
            <a:off x="2420664" y="2717534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CC6FA9-E4F7-21BB-52C7-62B7B9666897}"/>
              </a:ext>
            </a:extLst>
          </p:cNvPr>
          <p:cNvCxnSpPr/>
          <p:nvPr/>
        </p:nvCxnSpPr>
        <p:spPr>
          <a:xfrm rot="5400000">
            <a:off x="2625752" y="2654148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6E830-9090-B983-A15F-C3F4520184AE}"/>
              </a:ext>
            </a:extLst>
          </p:cNvPr>
          <p:cNvSpPr/>
          <p:nvPr/>
        </p:nvSpPr>
        <p:spPr>
          <a:xfrm>
            <a:off x="1099838" y="2979350"/>
            <a:ext cx="1050877" cy="1012499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D793A6-3A83-E402-2CBB-95A4706DC0B4}"/>
              </a:ext>
            </a:extLst>
          </p:cNvPr>
          <p:cNvCxnSpPr/>
          <p:nvPr/>
        </p:nvCxnSpPr>
        <p:spPr>
          <a:xfrm rot="16200000" flipH="1" flipV="1">
            <a:off x="958582" y="3485599"/>
            <a:ext cx="101249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CD6AB1-8207-F0D5-7BF6-04EAC1D9AB3D}"/>
              </a:ext>
            </a:extLst>
          </p:cNvPr>
          <p:cNvCxnSpPr/>
          <p:nvPr/>
        </p:nvCxnSpPr>
        <p:spPr>
          <a:xfrm rot="16200000" flipH="1" flipV="1">
            <a:off x="1290983" y="3485599"/>
            <a:ext cx="101249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1A8DAF-6313-9CC7-1600-87CA640259AD}"/>
              </a:ext>
            </a:extLst>
          </p:cNvPr>
          <p:cNvCxnSpPr/>
          <p:nvPr/>
        </p:nvCxnSpPr>
        <p:spPr>
          <a:xfrm>
            <a:off x="1099838" y="3340806"/>
            <a:ext cx="10508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BB4579-E31A-D88B-F6B0-45FC9E122053}"/>
              </a:ext>
            </a:extLst>
          </p:cNvPr>
          <p:cNvCxnSpPr/>
          <p:nvPr/>
        </p:nvCxnSpPr>
        <p:spPr>
          <a:xfrm>
            <a:off x="1099838" y="3668028"/>
            <a:ext cx="10508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445256-7BB5-8D2A-E30A-9E25449762C0}"/>
              </a:ext>
            </a:extLst>
          </p:cNvPr>
          <p:cNvSpPr txBox="1"/>
          <p:nvPr/>
        </p:nvSpPr>
        <p:spPr>
          <a:xfrm>
            <a:off x="1066313" y="2645582"/>
            <a:ext cx="1336607" cy="25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grandient register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0FD703-D5CC-9BC0-5693-31744F98946A}"/>
              </a:ext>
            </a:extLst>
          </p:cNvPr>
          <p:cNvCxnSpPr/>
          <p:nvPr/>
        </p:nvCxnSpPr>
        <p:spPr>
          <a:xfrm>
            <a:off x="3797302" y="3173666"/>
            <a:ext cx="767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67618C-65D2-5414-D6FF-ECFE6A848B70}"/>
              </a:ext>
            </a:extLst>
          </p:cNvPr>
          <p:cNvCxnSpPr/>
          <p:nvPr/>
        </p:nvCxnSpPr>
        <p:spPr>
          <a:xfrm rot="5400000">
            <a:off x="4124511" y="3110280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358F47-7566-0AA1-2085-B97C01E4FDDF}"/>
              </a:ext>
            </a:extLst>
          </p:cNvPr>
          <p:cNvSpPr txBox="1"/>
          <p:nvPr/>
        </p:nvSpPr>
        <p:spPr>
          <a:xfrm>
            <a:off x="3956624" y="3245617"/>
            <a:ext cx="479677" cy="26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D40AD-7E64-3AA0-6852-AAC3F4562470}"/>
              </a:ext>
            </a:extLst>
          </p:cNvPr>
          <p:cNvSpPr txBox="1"/>
          <p:nvPr/>
        </p:nvSpPr>
        <p:spPr>
          <a:xfrm>
            <a:off x="4066265" y="2789485"/>
            <a:ext cx="370036" cy="26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p4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A3C39B-91D2-F4C8-06F2-FB269D5C6656}"/>
              </a:ext>
            </a:extLst>
          </p:cNvPr>
          <p:cNvCxnSpPr/>
          <p:nvPr/>
        </p:nvCxnSpPr>
        <p:spPr>
          <a:xfrm>
            <a:off x="3781884" y="3602632"/>
            <a:ext cx="76748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2B925C-1A73-5119-F811-E21D82EDF290}"/>
              </a:ext>
            </a:extLst>
          </p:cNvPr>
          <p:cNvCxnSpPr/>
          <p:nvPr/>
        </p:nvCxnSpPr>
        <p:spPr>
          <a:xfrm rot="5400000">
            <a:off x="4109092" y="3539246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8A0020-5CE5-6B6F-997B-0F9068680226}"/>
              </a:ext>
            </a:extLst>
          </p:cNvPr>
          <p:cNvSpPr txBox="1"/>
          <p:nvPr/>
        </p:nvSpPr>
        <p:spPr>
          <a:xfrm>
            <a:off x="3956624" y="3613389"/>
            <a:ext cx="479677" cy="2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D67AF4-76FC-5015-37EB-A29DD1E56BA7}"/>
              </a:ext>
            </a:extLst>
          </p:cNvPr>
          <p:cNvSpPr txBox="1"/>
          <p:nvPr/>
        </p:nvSpPr>
        <p:spPr>
          <a:xfrm>
            <a:off x="4066265" y="3355252"/>
            <a:ext cx="370036" cy="25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p5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190F84-944E-D905-B828-93C729C8084C}"/>
              </a:ext>
            </a:extLst>
          </p:cNvPr>
          <p:cNvSpPr/>
          <p:nvPr/>
        </p:nvSpPr>
        <p:spPr>
          <a:xfrm>
            <a:off x="4564786" y="2979603"/>
            <a:ext cx="1050877" cy="1012499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CCF19-DB27-908F-8B0A-DBB0C4A5206B}"/>
              </a:ext>
            </a:extLst>
          </p:cNvPr>
          <p:cNvSpPr txBox="1"/>
          <p:nvPr/>
        </p:nvSpPr>
        <p:spPr>
          <a:xfrm>
            <a:off x="4875591" y="3341058"/>
            <a:ext cx="740072" cy="26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4A833-381F-5499-CAE7-DDF55B01393E}"/>
              </a:ext>
            </a:extLst>
          </p:cNvPr>
          <p:cNvSpPr txBox="1"/>
          <p:nvPr/>
        </p:nvSpPr>
        <p:spPr>
          <a:xfrm>
            <a:off x="5243901" y="3341552"/>
            <a:ext cx="370036" cy="26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B3373A-A6D4-FD71-3EE0-68DBA49CCA0F}"/>
              </a:ext>
            </a:extLst>
          </p:cNvPr>
          <p:cNvCxnSpPr/>
          <p:nvPr/>
        </p:nvCxnSpPr>
        <p:spPr>
          <a:xfrm rot="16200000" flipH="1" flipV="1">
            <a:off x="2932727" y="4690874"/>
            <a:ext cx="2157439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6D28A7-2E2A-A677-CD3B-142CDF22D0E1}"/>
              </a:ext>
            </a:extLst>
          </p:cNvPr>
          <p:cNvCxnSpPr/>
          <p:nvPr/>
        </p:nvCxnSpPr>
        <p:spPr>
          <a:xfrm>
            <a:off x="4011444" y="4550991"/>
            <a:ext cx="5533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C3AC24-7763-3A91-E0ED-1BC9818654EC}"/>
              </a:ext>
            </a:extLst>
          </p:cNvPr>
          <p:cNvSpPr/>
          <p:nvPr/>
        </p:nvSpPr>
        <p:spPr>
          <a:xfrm>
            <a:off x="4566512" y="4292865"/>
            <a:ext cx="1050877" cy="1012499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93159-47DA-49EE-7FD3-F79563144EAD}"/>
              </a:ext>
            </a:extLst>
          </p:cNvPr>
          <p:cNvSpPr txBox="1"/>
          <p:nvPr/>
        </p:nvSpPr>
        <p:spPr>
          <a:xfrm>
            <a:off x="4816149" y="4692971"/>
            <a:ext cx="551602" cy="26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4751B-B349-9E06-FC3B-A349F821E798}"/>
              </a:ext>
            </a:extLst>
          </p:cNvPr>
          <p:cNvSpPr txBox="1"/>
          <p:nvPr/>
        </p:nvSpPr>
        <p:spPr>
          <a:xfrm>
            <a:off x="5243901" y="4690877"/>
            <a:ext cx="370036" cy="262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DAAB78-A684-6ED2-FCD0-356E5F0302CB}"/>
              </a:ext>
            </a:extLst>
          </p:cNvPr>
          <p:cNvSpPr txBox="1"/>
          <p:nvPr/>
        </p:nvSpPr>
        <p:spPr>
          <a:xfrm>
            <a:off x="4011444" y="4572595"/>
            <a:ext cx="479677" cy="2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4618C-7C6A-BF97-CC4F-7074C08B15AC}"/>
              </a:ext>
            </a:extLst>
          </p:cNvPr>
          <p:cNvSpPr txBox="1"/>
          <p:nvPr/>
        </p:nvSpPr>
        <p:spPr>
          <a:xfrm>
            <a:off x="4030647" y="4242507"/>
            <a:ext cx="370036" cy="25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p5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CA31106-97C6-7A38-8086-F7FBE0F4C7D5}"/>
              </a:ext>
            </a:extLst>
          </p:cNvPr>
          <p:cNvCxnSpPr/>
          <p:nvPr/>
        </p:nvCxnSpPr>
        <p:spPr>
          <a:xfrm rot="5400000">
            <a:off x="4143714" y="4509210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CEFB1A-C315-A703-F363-4081EC899B9B}"/>
              </a:ext>
            </a:extLst>
          </p:cNvPr>
          <p:cNvCxnSpPr/>
          <p:nvPr/>
        </p:nvCxnSpPr>
        <p:spPr>
          <a:xfrm rot="16200000" flipH="1">
            <a:off x="3237985" y="4500643"/>
            <a:ext cx="1257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B998EE1-562E-E979-1F13-DAB77E526017}"/>
              </a:ext>
            </a:extLst>
          </p:cNvPr>
          <p:cNvCxnSpPr/>
          <p:nvPr/>
        </p:nvCxnSpPr>
        <p:spPr>
          <a:xfrm>
            <a:off x="3866545" y="5129204"/>
            <a:ext cx="698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FB786E8-9318-A414-7ED3-26FAAF08EF10}"/>
              </a:ext>
            </a:extLst>
          </p:cNvPr>
          <p:cNvCxnSpPr/>
          <p:nvPr/>
        </p:nvCxnSpPr>
        <p:spPr>
          <a:xfrm rot="5400000">
            <a:off x="4115946" y="5065818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8C69BB-6A05-CB4C-3F54-6C619B2B126F}"/>
              </a:ext>
            </a:extLst>
          </p:cNvPr>
          <p:cNvSpPr txBox="1"/>
          <p:nvPr/>
        </p:nvSpPr>
        <p:spPr>
          <a:xfrm>
            <a:off x="4030647" y="4799115"/>
            <a:ext cx="370036" cy="25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687946-297E-8EA6-EAFE-5A8D8378A4E9}"/>
              </a:ext>
            </a:extLst>
          </p:cNvPr>
          <p:cNvSpPr txBox="1"/>
          <p:nvPr/>
        </p:nvSpPr>
        <p:spPr>
          <a:xfrm>
            <a:off x="3956624" y="5129204"/>
            <a:ext cx="479677" cy="262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36B9EBA-AEAF-0E16-07EF-1915BDBF2A2E}"/>
              </a:ext>
            </a:extLst>
          </p:cNvPr>
          <p:cNvCxnSpPr/>
          <p:nvPr/>
        </p:nvCxnSpPr>
        <p:spPr>
          <a:xfrm>
            <a:off x="4011444" y="5769596"/>
            <a:ext cx="555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E3847A-5689-F48C-6231-59A31C89D9CE}"/>
              </a:ext>
            </a:extLst>
          </p:cNvPr>
          <p:cNvSpPr/>
          <p:nvPr/>
        </p:nvSpPr>
        <p:spPr>
          <a:xfrm>
            <a:off x="4568238" y="5523578"/>
            <a:ext cx="1050877" cy="1012499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DF3837-DE72-1E48-57F0-A84DF6F7A147}"/>
              </a:ext>
            </a:extLst>
          </p:cNvPr>
          <p:cNvSpPr txBox="1"/>
          <p:nvPr/>
        </p:nvSpPr>
        <p:spPr>
          <a:xfrm>
            <a:off x="4821327" y="5900334"/>
            <a:ext cx="551602" cy="26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2AF32E-3523-CBC7-FE08-2D3051D1E9F2}"/>
              </a:ext>
            </a:extLst>
          </p:cNvPr>
          <p:cNvSpPr txBox="1"/>
          <p:nvPr/>
        </p:nvSpPr>
        <p:spPr>
          <a:xfrm>
            <a:off x="5249079" y="5898240"/>
            <a:ext cx="370036" cy="26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258ACB-5C19-CE07-64CD-830D1F1C3A9B}"/>
              </a:ext>
            </a:extLst>
          </p:cNvPr>
          <p:cNvSpPr txBox="1"/>
          <p:nvPr/>
        </p:nvSpPr>
        <p:spPr>
          <a:xfrm>
            <a:off x="4059412" y="5511459"/>
            <a:ext cx="370036" cy="261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BB48FA-FDDD-D94F-F54C-2B9E52ED6345}"/>
              </a:ext>
            </a:extLst>
          </p:cNvPr>
          <p:cNvSpPr txBox="1"/>
          <p:nvPr/>
        </p:nvSpPr>
        <p:spPr>
          <a:xfrm>
            <a:off x="4020009" y="5771130"/>
            <a:ext cx="479677" cy="258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DE5FDC-7CA8-68C4-9FBA-26C865F405FC}"/>
              </a:ext>
            </a:extLst>
          </p:cNvPr>
          <p:cNvCxnSpPr/>
          <p:nvPr/>
        </p:nvCxnSpPr>
        <p:spPr>
          <a:xfrm>
            <a:off x="3831926" y="6353911"/>
            <a:ext cx="732860" cy="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F1A861-BB38-2065-0791-992CECF946C5}"/>
              </a:ext>
            </a:extLst>
          </p:cNvPr>
          <p:cNvCxnSpPr/>
          <p:nvPr/>
        </p:nvCxnSpPr>
        <p:spPr>
          <a:xfrm rot="5400000">
            <a:off x="4157058" y="5706211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74F17EE-F8AE-B4AD-719B-B24A570A0BEA}"/>
              </a:ext>
            </a:extLst>
          </p:cNvPr>
          <p:cNvCxnSpPr/>
          <p:nvPr/>
        </p:nvCxnSpPr>
        <p:spPr>
          <a:xfrm rot="5400000">
            <a:off x="4063018" y="6297379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155A96-9044-7642-F32F-E03553DB1042}"/>
              </a:ext>
            </a:extLst>
          </p:cNvPr>
          <p:cNvSpPr txBox="1"/>
          <p:nvPr/>
        </p:nvSpPr>
        <p:spPr>
          <a:xfrm>
            <a:off x="3878321" y="6070724"/>
            <a:ext cx="939554" cy="2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th_high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FCF664-D282-9E66-0EAD-A1D1C9CE6759}"/>
              </a:ext>
            </a:extLst>
          </p:cNvPr>
          <p:cNvSpPr txBox="1"/>
          <p:nvPr/>
        </p:nvSpPr>
        <p:spPr>
          <a:xfrm>
            <a:off x="3948058" y="6360765"/>
            <a:ext cx="479677" cy="25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58" name="순서도: 지연 57">
            <a:extLst>
              <a:ext uri="{FF2B5EF4-FFF2-40B4-BE49-F238E27FC236}">
                <a16:creationId xmlns:a16="http://schemas.microsoft.com/office/drawing/2014/main" id="{E4DEA229-084E-CA2D-3082-1596234F1A0C}"/>
              </a:ext>
            </a:extLst>
          </p:cNvPr>
          <p:cNvSpPr/>
          <p:nvPr/>
        </p:nvSpPr>
        <p:spPr>
          <a:xfrm>
            <a:off x="7482975" y="3742737"/>
            <a:ext cx="660000" cy="669930"/>
          </a:xfrm>
          <a:prstGeom prst="flowChartDelay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C76215F-6A01-E175-1734-696BE99654AA}"/>
              </a:ext>
            </a:extLst>
          </p:cNvPr>
          <p:cNvCxnSpPr>
            <a:stCxn id="33" idx="3"/>
          </p:cNvCxnSpPr>
          <p:nvPr/>
        </p:nvCxnSpPr>
        <p:spPr>
          <a:xfrm flipV="1">
            <a:off x="5613937" y="3471845"/>
            <a:ext cx="1425324" cy="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1768AD-0122-0A91-E891-F19120D4ACB9}"/>
              </a:ext>
            </a:extLst>
          </p:cNvPr>
          <p:cNvCxnSpPr/>
          <p:nvPr/>
        </p:nvCxnSpPr>
        <p:spPr>
          <a:xfrm flipV="1">
            <a:off x="5607085" y="4798868"/>
            <a:ext cx="1432176" cy="2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F5DA271-F1EE-3472-3486-8E0359E35BA1}"/>
              </a:ext>
            </a:extLst>
          </p:cNvPr>
          <p:cNvCxnSpPr/>
          <p:nvPr/>
        </p:nvCxnSpPr>
        <p:spPr>
          <a:xfrm>
            <a:off x="7019107" y="3858172"/>
            <a:ext cx="463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2B0CF6E-F097-1FDE-EBAC-B13369E98F2A}"/>
              </a:ext>
            </a:extLst>
          </p:cNvPr>
          <p:cNvCxnSpPr/>
          <p:nvPr/>
        </p:nvCxnSpPr>
        <p:spPr>
          <a:xfrm rot="5400000">
            <a:off x="7179089" y="3794786"/>
            <a:ext cx="143903" cy="1267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92A4D67A-7814-9FAF-9B70-039DA5EC0A91}"/>
              </a:ext>
            </a:extLst>
          </p:cNvPr>
          <p:cNvSpPr/>
          <p:nvPr/>
        </p:nvSpPr>
        <p:spPr>
          <a:xfrm rot="5420478">
            <a:off x="8072389" y="1835062"/>
            <a:ext cx="1720446" cy="705622"/>
          </a:xfrm>
          <a:prstGeom prst="trapezoid">
            <a:avLst>
              <a:gd name="adj" fmla="val 25000"/>
            </a:avLst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6A02D9-028B-BCF2-8230-A435E7B45871}"/>
              </a:ext>
            </a:extLst>
          </p:cNvPr>
          <p:cNvSpPr txBox="1"/>
          <p:nvPr/>
        </p:nvSpPr>
        <p:spPr>
          <a:xfrm>
            <a:off x="8692277" y="2071776"/>
            <a:ext cx="598264" cy="29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MUX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13A178-0A4C-0F7A-2CC0-072E8A09D742}"/>
              </a:ext>
            </a:extLst>
          </p:cNvPr>
          <p:cNvCxnSpPr/>
          <p:nvPr/>
        </p:nvCxnSpPr>
        <p:spPr>
          <a:xfrm>
            <a:off x="7807201" y="1645399"/>
            <a:ext cx="767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4897A79-0D7B-C7DA-04F2-63DA3FC1F076}"/>
              </a:ext>
            </a:extLst>
          </p:cNvPr>
          <p:cNvCxnSpPr/>
          <p:nvPr/>
        </p:nvCxnSpPr>
        <p:spPr>
          <a:xfrm rot="5400000">
            <a:off x="8134409" y="1582013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6F4FDB-65E9-2A32-C994-FD9FD79B2113}"/>
              </a:ext>
            </a:extLst>
          </p:cNvPr>
          <p:cNvSpPr txBox="1"/>
          <p:nvPr/>
        </p:nvSpPr>
        <p:spPr>
          <a:xfrm>
            <a:off x="7966522" y="1645399"/>
            <a:ext cx="479677" cy="26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3C19FAB-D364-A2B6-23F6-377C9722993D}"/>
              </a:ext>
            </a:extLst>
          </p:cNvPr>
          <p:cNvCxnSpPr/>
          <p:nvPr/>
        </p:nvCxnSpPr>
        <p:spPr>
          <a:xfrm>
            <a:off x="7791782" y="2115921"/>
            <a:ext cx="767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E502ECB-459C-C436-06E5-67D891C608EC}"/>
              </a:ext>
            </a:extLst>
          </p:cNvPr>
          <p:cNvCxnSpPr/>
          <p:nvPr/>
        </p:nvCxnSpPr>
        <p:spPr>
          <a:xfrm rot="5400000">
            <a:off x="8118990" y="2052535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4BFA5F9-7522-5646-68CB-183320421BCB}"/>
              </a:ext>
            </a:extLst>
          </p:cNvPr>
          <p:cNvSpPr txBox="1"/>
          <p:nvPr/>
        </p:nvSpPr>
        <p:spPr>
          <a:xfrm>
            <a:off x="7966521" y="2115921"/>
            <a:ext cx="479677" cy="26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D60B9B-CDD1-CE89-D643-E01B5C017A2C}"/>
              </a:ext>
            </a:extLst>
          </p:cNvPr>
          <p:cNvCxnSpPr/>
          <p:nvPr/>
        </p:nvCxnSpPr>
        <p:spPr>
          <a:xfrm>
            <a:off x="7807200" y="2614250"/>
            <a:ext cx="767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74CA1D9-7561-375E-EF31-C83E32B42D5F}"/>
              </a:ext>
            </a:extLst>
          </p:cNvPr>
          <p:cNvCxnSpPr/>
          <p:nvPr/>
        </p:nvCxnSpPr>
        <p:spPr>
          <a:xfrm rot="5400000">
            <a:off x="8134408" y="2550864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EDD216-4343-12CD-D540-DBA977E75F49}"/>
              </a:ext>
            </a:extLst>
          </p:cNvPr>
          <p:cNvSpPr txBox="1"/>
          <p:nvPr/>
        </p:nvSpPr>
        <p:spPr>
          <a:xfrm>
            <a:off x="7977658" y="2686201"/>
            <a:ext cx="479677" cy="26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8E9548-A71C-B6FE-19ED-460F7B626C01}"/>
              </a:ext>
            </a:extLst>
          </p:cNvPr>
          <p:cNvSpPr txBox="1"/>
          <p:nvPr/>
        </p:nvSpPr>
        <p:spPr>
          <a:xfrm>
            <a:off x="8021343" y="1325563"/>
            <a:ext cx="553340" cy="26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7811C5-609E-2EB5-D37C-74D6AAB5A934}"/>
              </a:ext>
            </a:extLst>
          </p:cNvPr>
          <p:cNvSpPr txBox="1"/>
          <p:nvPr/>
        </p:nvSpPr>
        <p:spPr>
          <a:xfrm>
            <a:off x="7977658" y="1855740"/>
            <a:ext cx="553340" cy="26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361E21-62FD-DD8D-14A2-ECAE6836EF9D}"/>
              </a:ext>
            </a:extLst>
          </p:cNvPr>
          <p:cNvSpPr txBox="1"/>
          <p:nvPr/>
        </p:nvSpPr>
        <p:spPr>
          <a:xfrm>
            <a:off x="8021343" y="2362478"/>
            <a:ext cx="553340" cy="261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8AABA52-E890-F071-8842-18556E781FD7}"/>
              </a:ext>
            </a:extLst>
          </p:cNvPr>
          <p:cNvCxnSpPr/>
          <p:nvPr/>
        </p:nvCxnSpPr>
        <p:spPr>
          <a:xfrm rot="16200000" flipV="1">
            <a:off x="8618180" y="3097110"/>
            <a:ext cx="2979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84A7BCA-ACE3-A8DB-360E-2750D7827566}"/>
              </a:ext>
            </a:extLst>
          </p:cNvPr>
          <p:cNvCxnSpPr>
            <a:stCxn id="50" idx="3"/>
          </p:cNvCxnSpPr>
          <p:nvPr/>
        </p:nvCxnSpPr>
        <p:spPr>
          <a:xfrm>
            <a:off x="5619115" y="6028780"/>
            <a:ext cx="357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6B55464-E7EB-4DB0-6DBA-533A6453D634}"/>
              </a:ext>
            </a:extLst>
          </p:cNvPr>
          <p:cNvCxnSpPr/>
          <p:nvPr/>
        </p:nvCxnSpPr>
        <p:spPr>
          <a:xfrm rot="16200000" flipH="1">
            <a:off x="6846097" y="3681747"/>
            <a:ext cx="386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07B77EF-0820-CBA4-C0F8-525BFF7C51EA}"/>
              </a:ext>
            </a:extLst>
          </p:cNvPr>
          <p:cNvCxnSpPr/>
          <p:nvPr/>
        </p:nvCxnSpPr>
        <p:spPr>
          <a:xfrm rot="16200000" flipH="1">
            <a:off x="6761080" y="4520688"/>
            <a:ext cx="55636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71AA563-DBB9-3312-5B2F-1522D4F0E5AD}"/>
              </a:ext>
            </a:extLst>
          </p:cNvPr>
          <p:cNvCxnSpPr/>
          <p:nvPr/>
        </p:nvCxnSpPr>
        <p:spPr>
          <a:xfrm>
            <a:off x="7039261" y="4220914"/>
            <a:ext cx="4638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BAE9E2A-CEBB-1EE4-6598-29C6F007008E}"/>
              </a:ext>
            </a:extLst>
          </p:cNvPr>
          <p:cNvCxnSpPr/>
          <p:nvPr/>
        </p:nvCxnSpPr>
        <p:spPr>
          <a:xfrm rot="5400000">
            <a:off x="7199243" y="4157529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DE59109-9996-2F3C-F0F6-95920C3E4004}"/>
              </a:ext>
            </a:extLst>
          </p:cNvPr>
          <p:cNvCxnSpPr>
            <a:stCxn id="58" idx="3"/>
          </p:cNvCxnSpPr>
          <p:nvPr/>
        </p:nvCxnSpPr>
        <p:spPr>
          <a:xfrm>
            <a:off x="8142975" y="4077702"/>
            <a:ext cx="624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F39F1DA-F71A-1DE8-253A-2B1B8ADF91B1}"/>
              </a:ext>
            </a:extLst>
          </p:cNvPr>
          <p:cNvCxnSpPr/>
          <p:nvPr/>
        </p:nvCxnSpPr>
        <p:spPr>
          <a:xfrm rot="16200000">
            <a:off x="8315155" y="3625684"/>
            <a:ext cx="904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D59247F-197F-ADD1-F252-EBFD37FAEB8F}"/>
              </a:ext>
            </a:extLst>
          </p:cNvPr>
          <p:cNvCxnSpPr/>
          <p:nvPr/>
        </p:nvCxnSpPr>
        <p:spPr>
          <a:xfrm rot="16200000">
            <a:off x="7615109" y="4452938"/>
            <a:ext cx="31516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553012D-640E-CD5B-E1CF-03A1CDB4ACFB}"/>
              </a:ext>
            </a:extLst>
          </p:cNvPr>
          <p:cNvCxnSpPr/>
          <p:nvPr/>
        </p:nvCxnSpPr>
        <p:spPr>
          <a:xfrm rot="5400000">
            <a:off x="8695221" y="3363818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2593DB9-6F5A-AD50-2BA3-5DEB3C089ACA}"/>
              </a:ext>
            </a:extLst>
          </p:cNvPr>
          <p:cNvCxnSpPr/>
          <p:nvPr/>
        </p:nvCxnSpPr>
        <p:spPr>
          <a:xfrm rot="5400000">
            <a:off x="9119001" y="3363818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3F8E9B1-C770-05A3-D3FA-20F4AE78546B}"/>
              </a:ext>
            </a:extLst>
          </p:cNvPr>
          <p:cNvCxnSpPr>
            <a:stCxn id="64" idx="3"/>
          </p:cNvCxnSpPr>
          <p:nvPr/>
        </p:nvCxnSpPr>
        <p:spPr>
          <a:xfrm>
            <a:off x="9290542" y="2217127"/>
            <a:ext cx="1538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4D3340E-970E-4B9E-8AE4-241690E8DDCE}"/>
              </a:ext>
            </a:extLst>
          </p:cNvPr>
          <p:cNvSpPr/>
          <p:nvPr/>
        </p:nvSpPr>
        <p:spPr>
          <a:xfrm>
            <a:off x="10306400" y="1689160"/>
            <a:ext cx="1050877" cy="1012499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07C8197-4093-BAA0-7F47-338FEB98293A}"/>
              </a:ext>
            </a:extLst>
          </p:cNvPr>
          <p:cNvCxnSpPr/>
          <p:nvPr/>
        </p:nvCxnSpPr>
        <p:spPr>
          <a:xfrm rot="16200000" flipH="1" flipV="1">
            <a:off x="10165144" y="2195409"/>
            <a:ext cx="101249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6B7AA4D-FDE4-79EC-1D8E-EA8B57125169}"/>
              </a:ext>
            </a:extLst>
          </p:cNvPr>
          <p:cNvCxnSpPr/>
          <p:nvPr/>
        </p:nvCxnSpPr>
        <p:spPr>
          <a:xfrm rot="16200000" flipH="1" flipV="1">
            <a:off x="10497544" y="2195409"/>
            <a:ext cx="101249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746CDD1-4F56-6421-7458-42950EC723BC}"/>
              </a:ext>
            </a:extLst>
          </p:cNvPr>
          <p:cNvCxnSpPr/>
          <p:nvPr/>
        </p:nvCxnSpPr>
        <p:spPr>
          <a:xfrm>
            <a:off x="10306400" y="2050616"/>
            <a:ext cx="10508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290AB36-67E8-FDE8-3351-11C9F86D21A3}"/>
              </a:ext>
            </a:extLst>
          </p:cNvPr>
          <p:cNvCxnSpPr/>
          <p:nvPr/>
        </p:nvCxnSpPr>
        <p:spPr>
          <a:xfrm>
            <a:off x="10306400" y="2377838"/>
            <a:ext cx="10508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4A8D17-A735-75FD-F386-8C8BC6732D91}"/>
              </a:ext>
            </a:extLst>
          </p:cNvPr>
          <p:cNvSpPr txBox="1"/>
          <p:nvPr/>
        </p:nvSpPr>
        <p:spPr>
          <a:xfrm>
            <a:off x="10301355" y="1333100"/>
            <a:ext cx="1055921" cy="25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3x3 register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FD5E3D-B0BD-281B-0040-EE330379EDA1}"/>
              </a:ext>
            </a:extLst>
          </p:cNvPr>
          <p:cNvSpPr txBox="1"/>
          <p:nvPr/>
        </p:nvSpPr>
        <p:spPr>
          <a:xfrm>
            <a:off x="7069254" y="3495208"/>
            <a:ext cx="1185074" cy="26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DF435F-0961-A307-5968-D8419FEF1B9D}"/>
              </a:ext>
            </a:extLst>
          </p:cNvPr>
          <p:cNvSpPr txBox="1"/>
          <p:nvPr/>
        </p:nvSpPr>
        <p:spPr>
          <a:xfrm>
            <a:off x="7039261" y="3888011"/>
            <a:ext cx="1185074" cy="26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787180-5DFF-C485-F8B3-3137854E36E3}"/>
              </a:ext>
            </a:extLst>
          </p:cNvPr>
          <p:cNvSpPr txBox="1"/>
          <p:nvPr/>
        </p:nvSpPr>
        <p:spPr>
          <a:xfrm>
            <a:off x="8238022" y="3301887"/>
            <a:ext cx="1185074" cy="26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B6E00D-4BF4-29FD-D741-850178A9130A}"/>
              </a:ext>
            </a:extLst>
          </p:cNvPr>
          <p:cNvSpPr txBox="1"/>
          <p:nvPr/>
        </p:nvSpPr>
        <p:spPr>
          <a:xfrm>
            <a:off x="9190952" y="3301887"/>
            <a:ext cx="1185074" cy="26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9CC648-94FC-33FC-9F55-95359B4C0E27}"/>
              </a:ext>
            </a:extLst>
          </p:cNvPr>
          <p:cNvSpPr txBox="1"/>
          <p:nvPr/>
        </p:nvSpPr>
        <p:spPr>
          <a:xfrm>
            <a:off x="9290542" y="1855740"/>
            <a:ext cx="1185074" cy="262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100 or 255</a:t>
            </a:r>
          </a:p>
        </p:txBody>
      </p:sp>
      <p:sp>
        <p:nvSpPr>
          <p:cNvPr id="121" name="사다리꼴 186">
            <a:extLst>
              <a:ext uri="{FF2B5EF4-FFF2-40B4-BE49-F238E27FC236}">
                <a16:creationId xmlns:a16="http://schemas.microsoft.com/office/drawing/2014/main" id="{E3567E14-82A5-D904-C542-EC9CC506B123}"/>
              </a:ext>
            </a:extLst>
          </p:cNvPr>
          <p:cNvSpPr/>
          <p:nvPr/>
        </p:nvSpPr>
        <p:spPr>
          <a:xfrm rot="5420478">
            <a:off x="2563730" y="3211158"/>
            <a:ext cx="1720446" cy="705622"/>
          </a:xfrm>
          <a:prstGeom prst="trapezoid">
            <a:avLst>
              <a:gd name="adj" fmla="val 25000"/>
            </a:avLst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C95996-DC97-55D0-E599-0B4113DD7F45}"/>
              </a:ext>
            </a:extLst>
          </p:cNvPr>
          <p:cNvCxnSpPr/>
          <p:nvPr/>
        </p:nvCxnSpPr>
        <p:spPr>
          <a:xfrm>
            <a:off x="3781884" y="3874911"/>
            <a:ext cx="96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87">
            <a:extLst>
              <a:ext uri="{FF2B5EF4-FFF2-40B4-BE49-F238E27FC236}">
                <a16:creationId xmlns:a16="http://schemas.microsoft.com/office/drawing/2014/main" id="{59A53F15-1BED-E544-0DC9-3F063E0D43B9}"/>
              </a:ext>
            </a:extLst>
          </p:cNvPr>
          <p:cNvSpPr txBox="1"/>
          <p:nvPr/>
        </p:nvSpPr>
        <p:spPr>
          <a:xfrm>
            <a:off x="3124823" y="3417354"/>
            <a:ext cx="598264" cy="29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MUX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E989A44-685B-F188-2FCD-E46F03F01232}"/>
              </a:ext>
            </a:extLst>
          </p:cNvPr>
          <p:cNvCxnSpPr>
            <a:stCxn id="12" idx="3"/>
          </p:cNvCxnSpPr>
          <p:nvPr/>
        </p:nvCxnSpPr>
        <p:spPr>
          <a:xfrm>
            <a:off x="2150715" y="3485600"/>
            <a:ext cx="269948" cy="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60661BE-B81C-9235-CA8E-4CD859077334}"/>
              </a:ext>
            </a:extLst>
          </p:cNvPr>
          <p:cNvCxnSpPr/>
          <p:nvPr/>
        </p:nvCxnSpPr>
        <p:spPr>
          <a:xfrm rot="16200000" flipH="1">
            <a:off x="1603732" y="3534465"/>
            <a:ext cx="1633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30">
            <a:extLst>
              <a:ext uri="{FF2B5EF4-FFF2-40B4-BE49-F238E27FC236}">
                <a16:creationId xmlns:a16="http://schemas.microsoft.com/office/drawing/2014/main" id="{7E781231-7BF6-3E5D-1B05-6833E7E5A70A}"/>
              </a:ext>
            </a:extLst>
          </p:cNvPr>
          <p:cNvCxnSpPr/>
          <p:nvPr/>
        </p:nvCxnSpPr>
        <p:spPr>
          <a:xfrm>
            <a:off x="2420663" y="2907398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45" name="직선 연결선 131">
            <a:extLst>
              <a:ext uri="{FF2B5EF4-FFF2-40B4-BE49-F238E27FC236}">
                <a16:creationId xmlns:a16="http://schemas.microsoft.com/office/drawing/2014/main" id="{DB741DFC-4D86-D59F-AD32-3637D2213D29}"/>
              </a:ext>
            </a:extLst>
          </p:cNvPr>
          <p:cNvCxnSpPr/>
          <p:nvPr/>
        </p:nvCxnSpPr>
        <p:spPr>
          <a:xfrm rot="5400000">
            <a:off x="2625751" y="2844013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6" name="직선 화살표 연결선 130">
            <a:extLst>
              <a:ext uri="{FF2B5EF4-FFF2-40B4-BE49-F238E27FC236}">
                <a16:creationId xmlns:a16="http://schemas.microsoft.com/office/drawing/2014/main" id="{D7CA269F-D445-A6BC-676C-1B5E051C9E05}"/>
              </a:ext>
            </a:extLst>
          </p:cNvPr>
          <p:cNvCxnSpPr/>
          <p:nvPr/>
        </p:nvCxnSpPr>
        <p:spPr>
          <a:xfrm>
            <a:off x="2420664" y="3122134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48" name="직선 연결선 131">
            <a:extLst>
              <a:ext uri="{FF2B5EF4-FFF2-40B4-BE49-F238E27FC236}">
                <a16:creationId xmlns:a16="http://schemas.microsoft.com/office/drawing/2014/main" id="{3C78841C-6BDC-93AA-209B-0096BE180EE3}"/>
              </a:ext>
            </a:extLst>
          </p:cNvPr>
          <p:cNvCxnSpPr/>
          <p:nvPr/>
        </p:nvCxnSpPr>
        <p:spPr>
          <a:xfrm rot="5400000">
            <a:off x="2625752" y="3058748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4" name="직선 화살표 연결선 130">
            <a:extLst>
              <a:ext uri="{FF2B5EF4-FFF2-40B4-BE49-F238E27FC236}">
                <a16:creationId xmlns:a16="http://schemas.microsoft.com/office/drawing/2014/main" id="{95F8B48C-35AC-C2BC-75A9-FFF93F5C919A}"/>
              </a:ext>
            </a:extLst>
          </p:cNvPr>
          <p:cNvCxnSpPr/>
          <p:nvPr/>
        </p:nvCxnSpPr>
        <p:spPr>
          <a:xfrm>
            <a:off x="2420664" y="3304548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연결선 131">
            <a:extLst>
              <a:ext uri="{FF2B5EF4-FFF2-40B4-BE49-F238E27FC236}">
                <a16:creationId xmlns:a16="http://schemas.microsoft.com/office/drawing/2014/main" id="{CDB1FD6E-47FE-855F-DC2F-06DD02FD6C2B}"/>
              </a:ext>
            </a:extLst>
          </p:cNvPr>
          <p:cNvCxnSpPr/>
          <p:nvPr/>
        </p:nvCxnSpPr>
        <p:spPr>
          <a:xfrm rot="5400000">
            <a:off x="2625752" y="3241163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6" name="직선 화살표 연결선 130">
            <a:extLst>
              <a:ext uri="{FF2B5EF4-FFF2-40B4-BE49-F238E27FC236}">
                <a16:creationId xmlns:a16="http://schemas.microsoft.com/office/drawing/2014/main" id="{B1EE0137-D7B4-CB17-760F-4527F8752F6A}"/>
              </a:ext>
            </a:extLst>
          </p:cNvPr>
          <p:cNvCxnSpPr/>
          <p:nvPr/>
        </p:nvCxnSpPr>
        <p:spPr>
          <a:xfrm>
            <a:off x="2420663" y="3489087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7" name="직선 연결선 131">
            <a:extLst>
              <a:ext uri="{FF2B5EF4-FFF2-40B4-BE49-F238E27FC236}">
                <a16:creationId xmlns:a16="http://schemas.microsoft.com/office/drawing/2014/main" id="{787B5080-09E5-0FA6-EA4C-4C5E855101BF}"/>
              </a:ext>
            </a:extLst>
          </p:cNvPr>
          <p:cNvCxnSpPr/>
          <p:nvPr/>
        </p:nvCxnSpPr>
        <p:spPr>
          <a:xfrm rot="5400000">
            <a:off x="2625753" y="3425702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9" name="직선 화살표 연결선 130">
            <a:extLst>
              <a:ext uri="{FF2B5EF4-FFF2-40B4-BE49-F238E27FC236}">
                <a16:creationId xmlns:a16="http://schemas.microsoft.com/office/drawing/2014/main" id="{11624584-C775-965B-4C5D-B35613C92FCD}"/>
              </a:ext>
            </a:extLst>
          </p:cNvPr>
          <p:cNvCxnSpPr/>
          <p:nvPr/>
        </p:nvCxnSpPr>
        <p:spPr>
          <a:xfrm>
            <a:off x="2420663" y="3681748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6" name="직선 연결선 131">
            <a:extLst>
              <a:ext uri="{FF2B5EF4-FFF2-40B4-BE49-F238E27FC236}">
                <a16:creationId xmlns:a16="http://schemas.microsoft.com/office/drawing/2014/main" id="{2D4E6458-3A83-3E03-0C1C-4C5B10EE8F39}"/>
              </a:ext>
            </a:extLst>
          </p:cNvPr>
          <p:cNvCxnSpPr/>
          <p:nvPr/>
        </p:nvCxnSpPr>
        <p:spPr>
          <a:xfrm rot="5400000">
            <a:off x="2625751" y="3620724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7" name="직선 화살표 연결선 130">
            <a:extLst>
              <a:ext uri="{FF2B5EF4-FFF2-40B4-BE49-F238E27FC236}">
                <a16:creationId xmlns:a16="http://schemas.microsoft.com/office/drawing/2014/main" id="{97239339-653A-0567-8CF8-305D88B0C434}"/>
              </a:ext>
            </a:extLst>
          </p:cNvPr>
          <p:cNvCxnSpPr/>
          <p:nvPr/>
        </p:nvCxnSpPr>
        <p:spPr>
          <a:xfrm>
            <a:off x="2438407" y="3888011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8" name="직선 연결선 131">
            <a:extLst>
              <a:ext uri="{FF2B5EF4-FFF2-40B4-BE49-F238E27FC236}">
                <a16:creationId xmlns:a16="http://schemas.microsoft.com/office/drawing/2014/main" id="{14D8A83E-DB81-1E40-6A88-517133488E74}"/>
              </a:ext>
            </a:extLst>
          </p:cNvPr>
          <p:cNvCxnSpPr/>
          <p:nvPr/>
        </p:nvCxnSpPr>
        <p:spPr>
          <a:xfrm rot="5400000">
            <a:off x="2625751" y="3824626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9" name="직선 화살표 연결선 130">
            <a:extLst>
              <a:ext uri="{FF2B5EF4-FFF2-40B4-BE49-F238E27FC236}">
                <a16:creationId xmlns:a16="http://schemas.microsoft.com/office/drawing/2014/main" id="{EAE1B6B2-AF30-7DB2-5A7B-93C3F29476FD}"/>
              </a:ext>
            </a:extLst>
          </p:cNvPr>
          <p:cNvCxnSpPr/>
          <p:nvPr/>
        </p:nvCxnSpPr>
        <p:spPr>
          <a:xfrm>
            <a:off x="2420663" y="4148963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0" name="직선 연결선 131">
            <a:extLst>
              <a:ext uri="{FF2B5EF4-FFF2-40B4-BE49-F238E27FC236}">
                <a16:creationId xmlns:a16="http://schemas.microsoft.com/office/drawing/2014/main" id="{B00E11AA-F1DB-56A4-6CE6-A3375DE52839}"/>
              </a:ext>
            </a:extLst>
          </p:cNvPr>
          <p:cNvCxnSpPr/>
          <p:nvPr/>
        </p:nvCxnSpPr>
        <p:spPr>
          <a:xfrm rot="5400000">
            <a:off x="2653649" y="4085577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1" name="직선 화살표 연결선 130">
            <a:extLst>
              <a:ext uri="{FF2B5EF4-FFF2-40B4-BE49-F238E27FC236}">
                <a16:creationId xmlns:a16="http://schemas.microsoft.com/office/drawing/2014/main" id="{00898507-70FC-F6EA-FDCF-432245EF1A12}"/>
              </a:ext>
            </a:extLst>
          </p:cNvPr>
          <p:cNvCxnSpPr/>
          <p:nvPr/>
        </p:nvCxnSpPr>
        <p:spPr>
          <a:xfrm>
            <a:off x="2402920" y="4340716"/>
            <a:ext cx="645361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연결선 131">
            <a:extLst>
              <a:ext uri="{FF2B5EF4-FFF2-40B4-BE49-F238E27FC236}">
                <a16:creationId xmlns:a16="http://schemas.microsoft.com/office/drawing/2014/main" id="{C6DF6F9A-DA87-7ED7-FD05-095DB5B6611D}"/>
              </a:ext>
            </a:extLst>
          </p:cNvPr>
          <p:cNvCxnSpPr/>
          <p:nvPr/>
        </p:nvCxnSpPr>
        <p:spPr>
          <a:xfrm rot="5400000">
            <a:off x="2671392" y="4288012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3" name="TextBox 148">
            <a:extLst>
              <a:ext uri="{FF2B5EF4-FFF2-40B4-BE49-F238E27FC236}">
                <a16:creationId xmlns:a16="http://schemas.microsoft.com/office/drawing/2014/main" id="{6E570D09-CF91-72A7-5DDB-909C28015FDA}"/>
              </a:ext>
            </a:extLst>
          </p:cNvPr>
          <p:cNvSpPr txBox="1"/>
          <p:nvPr/>
        </p:nvSpPr>
        <p:spPr>
          <a:xfrm>
            <a:off x="2402920" y="2320453"/>
            <a:ext cx="931942" cy="42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p1,p2,...p9 8bit</a:t>
            </a: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679502EA-CAB8-2E8A-3808-894556B03479}"/>
              </a:ext>
            </a:extLst>
          </p:cNvPr>
          <p:cNvCxnSpPr>
            <a:endCxn id="121" idx="3"/>
          </p:cNvCxnSpPr>
          <p:nvPr/>
        </p:nvCxnSpPr>
        <p:spPr>
          <a:xfrm rot="16200000" flipV="1">
            <a:off x="3058180" y="4697148"/>
            <a:ext cx="7223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52CFB29-161D-C7B0-6FF1-107A12F371D1}"/>
              </a:ext>
            </a:extLst>
          </p:cNvPr>
          <p:cNvCxnSpPr/>
          <p:nvPr/>
        </p:nvCxnSpPr>
        <p:spPr>
          <a:xfrm>
            <a:off x="2523451" y="5057252"/>
            <a:ext cx="895903" cy="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31">
            <a:extLst>
              <a:ext uri="{FF2B5EF4-FFF2-40B4-BE49-F238E27FC236}">
                <a16:creationId xmlns:a16="http://schemas.microsoft.com/office/drawing/2014/main" id="{C9F942C9-E861-38B4-C6E9-BE240D011A25}"/>
              </a:ext>
            </a:extLst>
          </p:cNvPr>
          <p:cNvCxnSpPr/>
          <p:nvPr/>
        </p:nvCxnSpPr>
        <p:spPr>
          <a:xfrm rot="5400000">
            <a:off x="2899451" y="4994937"/>
            <a:ext cx="143903" cy="12677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8" name="TextBox 148">
            <a:extLst>
              <a:ext uri="{FF2B5EF4-FFF2-40B4-BE49-F238E27FC236}">
                <a16:creationId xmlns:a16="http://schemas.microsoft.com/office/drawing/2014/main" id="{EF9FF4EF-7B0B-06DB-FA49-9AE1D26AB0FC}"/>
              </a:ext>
            </a:extLst>
          </p:cNvPr>
          <p:cNvSpPr txBox="1"/>
          <p:nvPr/>
        </p:nvSpPr>
        <p:spPr>
          <a:xfrm>
            <a:off x="2774043" y="5129203"/>
            <a:ext cx="548478" cy="254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2bit</a:t>
            </a:r>
          </a:p>
        </p:txBody>
      </p:sp>
      <p:sp>
        <p:nvSpPr>
          <p:cNvPr id="199" name="TextBox 148">
            <a:extLst>
              <a:ext uri="{FF2B5EF4-FFF2-40B4-BE49-F238E27FC236}">
                <a16:creationId xmlns:a16="http://schemas.microsoft.com/office/drawing/2014/main" id="{BBB3B592-BAFF-34CD-FE1F-9B240E52644F}"/>
              </a:ext>
            </a:extLst>
          </p:cNvPr>
          <p:cNvSpPr txBox="1"/>
          <p:nvPr/>
        </p:nvSpPr>
        <p:spPr>
          <a:xfrm>
            <a:off x="2634317" y="4703942"/>
            <a:ext cx="824702" cy="254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33298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B6D7-940F-21EF-9C1B-46AD798D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1" y="-285063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>
                <a:solidFill>
                  <a:srgbClr val="000000"/>
                </a:solidFill>
                <a:latin typeface="+mj-ea"/>
                <a:cs typeface="Calibri"/>
              </a:rPr>
              <a:t>H</a:t>
            </a:r>
            <a:r>
              <a:rPr kumimoji="0" lang="en-US" altLang="ko-KR" sz="44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cs typeface="Calibri"/>
              </a:rPr>
              <a:t>ysteresis thresholding </a:t>
            </a:r>
            <a:endParaRPr lang="ko-KR" altLang="en-US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CA7DF6-0438-8BB4-49BB-72285302099D}"/>
              </a:ext>
            </a:extLst>
          </p:cNvPr>
          <p:cNvSpPr/>
          <p:nvPr/>
        </p:nvSpPr>
        <p:spPr>
          <a:xfrm>
            <a:off x="669701" y="1157000"/>
            <a:ext cx="1050877" cy="101249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67AD61-5060-3D30-2D38-483C68DEEFAE}"/>
              </a:ext>
            </a:extLst>
          </p:cNvPr>
          <p:cNvCxnSpPr/>
          <p:nvPr/>
        </p:nvCxnSpPr>
        <p:spPr>
          <a:xfrm rot="16200000" flipH="1" flipV="1">
            <a:off x="519856" y="1657461"/>
            <a:ext cx="1012499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A0420D-2D4A-0FC8-149C-21DE16146CB4}"/>
              </a:ext>
            </a:extLst>
          </p:cNvPr>
          <p:cNvCxnSpPr>
            <a:cxnSpLocks/>
          </p:cNvCxnSpPr>
          <p:nvPr/>
        </p:nvCxnSpPr>
        <p:spPr>
          <a:xfrm>
            <a:off x="1367391" y="1151212"/>
            <a:ext cx="0" cy="102790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080741-07E5-B61F-1A49-A3E993EF71E8}"/>
              </a:ext>
            </a:extLst>
          </p:cNvPr>
          <p:cNvCxnSpPr/>
          <p:nvPr/>
        </p:nvCxnSpPr>
        <p:spPr>
          <a:xfrm>
            <a:off x="669701" y="1518456"/>
            <a:ext cx="105087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CB7898-1B9C-EAB4-5AD7-7E0216ED1C46}"/>
              </a:ext>
            </a:extLst>
          </p:cNvPr>
          <p:cNvCxnSpPr/>
          <p:nvPr/>
        </p:nvCxnSpPr>
        <p:spPr>
          <a:xfrm>
            <a:off x="669701" y="1845678"/>
            <a:ext cx="105087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BE361B-D1DE-9826-115B-BB3E9830813E}"/>
              </a:ext>
            </a:extLst>
          </p:cNvPr>
          <p:cNvSpPr txBox="1"/>
          <p:nvPr/>
        </p:nvSpPr>
        <p:spPr>
          <a:xfrm>
            <a:off x="535088" y="761999"/>
            <a:ext cx="1349947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3x3 register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C02699-13EE-99FE-6007-D743563AC6E9}"/>
              </a:ext>
            </a:extLst>
          </p:cNvPr>
          <p:cNvCxnSpPr/>
          <p:nvPr/>
        </p:nvCxnSpPr>
        <p:spPr>
          <a:xfrm>
            <a:off x="1720578" y="1350569"/>
            <a:ext cx="76748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316784-B4DF-2626-8D4E-6D1B3E60B39A}"/>
              </a:ext>
            </a:extLst>
          </p:cNvPr>
          <p:cNvCxnSpPr/>
          <p:nvPr/>
        </p:nvCxnSpPr>
        <p:spPr>
          <a:xfrm rot="5400000">
            <a:off x="2047786" y="1287183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FEB25-023F-7EA1-9E0F-A20717C837A6}"/>
              </a:ext>
            </a:extLst>
          </p:cNvPr>
          <p:cNvSpPr txBox="1"/>
          <p:nvPr/>
        </p:nvSpPr>
        <p:spPr>
          <a:xfrm>
            <a:off x="1946712" y="1018413"/>
            <a:ext cx="370036" cy="52322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latin typeface="Calibri"/>
                <a:ea typeface="맑은 고딕"/>
                <a:cs typeface="Calibri"/>
              </a:rPr>
              <a:t>p4	</a:t>
            </a:r>
            <a:endParaRPr kumimoji="0" lang="en-US" altLang="ko-KR" sz="1100" b="0" i="0" u="none" strike="noStrike" kern="1200" cap="none" spc="0" normalizeH="0" baseline="0" dirty="0">
              <a:latin typeface="Calibri"/>
              <a:ea typeface="맑은 고딕"/>
              <a:cs typeface="Calibri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1F2AED-045F-6ABF-D6C5-3FB08395D9EE}"/>
              </a:ext>
            </a:extLst>
          </p:cNvPr>
          <p:cNvCxnSpPr/>
          <p:nvPr/>
        </p:nvCxnSpPr>
        <p:spPr>
          <a:xfrm>
            <a:off x="1705161" y="2005039"/>
            <a:ext cx="76748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622CDB-B7C5-BBDA-66E7-D01EE5121416}"/>
              </a:ext>
            </a:extLst>
          </p:cNvPr>
          <p:cNvCxnSpPr/>
          <p:nvPr/>
        </p:nvCxnSpPr>
        <p:spPr>
          <a:xfrm rot="5400000">
            <a:off x="2032369" y="1941653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D6281F-2954-F7F5-6B64-C6285FE697C7}"/>
              </a:ext>
            </a:extLst>
          </p:cNvPr>
          <p:cNvSpPr txBox="1"/>
          <p:nvPr/>
        </p:nvSpPr>
        <p:spPr>
          <a:xfrm>
            <a:off x="1881002" y="1680987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100</a:t>
            </a:r>
            <a:endParaRPr kumimoji="0" lang="en-US" altLang="ko-KR" sz="11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7221F-B430-707D-9DEA-D60E22D3D6DF}"/>
              </a:ext>
            </a:extLst>
          </p:cNvPr>
          <p:cNvSpPr/>
          <p:nvPr/>
        </p:nvSpPr>
        <p:spPr>
          <a:xfrm>
            <a:off x="2488061" y="1156506"/>
            <a:ext cx="1050877" cy="101249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latin typeface="Calibri"/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300B2-88F2-9E6E-1ADD-D62EBDD00F79}"/>
              </a:ext>
            </a:extLst>
          </p:cNvPr>
          <p:cNvSpPr txBox="1"/>
          <p:nvPr/>
        </p:nvSpPr>
        <p:spPr>
          <a:xfrm>
            <a:off x="2743006" y="1499491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  =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48AA1C-3BB4-13A9-DD36-6BF61FEF62A5}"/>
              </a:ext>
            </a:extLst>
          </p:cNvPr>
          <p:cNvCxnSpPr/>
          <p:nvPr/>
        </p:nvCxnSpPr>
        <p:spPr>
          <a:xfrm rot="5400000">
            <a:off x="3866146" y="1599863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D537D1-BFD8-4938-0901-6161777DA4CC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94233" y="2570406"/>
            <a:ext cx="801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56EC17-90E1-D96A-09D8-54C9541FACC9}"/>
              </a:ext>
            </a:extLst>
          </p:cNvPr>
          <p:cNvCxnSpPr/>
          <p:nvPr/>
        </p:nvCxnSpPr>
        <p:spPr>
          <a:xfrm>
            <a:off x="1195140" y="2876928"/>
            <a:ext cx="12929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A75FD5-AA52-21A8-2004-0486D26C6F35}"/>
              </a:ext>
            </a:extLst>
          </p:cNvPr>
          <p:cNvSpPr/>
          <p:nvPr/>
        </p:nvSpPr>
        <p:spPr>
          <a:xfrm>
            <a:off x="2486335" y="2609858"/>
            <a:ext cx="1050877" cy="101249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latin typeface="Calibri"/>
              <a:ea typeface="맑은 고딕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4C38D-CDF4-EA87-C2C6-F4B3F539A52B}"/>
              </a:ext>
            </a:extLst>
          </p:cNvPr>
          <p:cNvSpPr txBox="1"/>
          <p:nvPr/>
        </p:nvSpPr>
        <p:spPr>
          <a:xfrm>
            <a:off x="2714781" y="2990390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  &gt;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DA6DADE-374A-1B72-3064-463712AB6711}"/>
              </a:ext>
            </a:extLst>
          </p:cNvPr>
          <p:cNvCxnSpPr/>
          <p:nvPr/>
        </p:nvCxnSpPr>
        <p:spPr>
          <a:xfrm rot="5400000">
            <a:off x="3864420" y="3053216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7EB930-17F8-E1F0-816C-0F1206C228D0}"/>
              </a:ext>
            </a:extLst>
          </p:cNvPr>
          <p:cNvCxnSpPr/>
          <p:nvPr/>
        </p:nvCxnSpPr>
        <p:spPr>
          <a:xfrm rot="5400000">
            <a:off x="1984400" y="2814927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22D7BA-EE41-58F9-9FA0-442ADC002F8E}"/>
              </a:ext>
            </a:extLst>
          </p:cNvPr>
          <p:cNvSpPr txBox="1"/>
          <p:nvPr/>
        </p:nvSpPr>
        <p:spPr>
          <a:xfrm>
            <a:off x="1885073" y="2551061"/>
            <a:ext cx="370036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p0</a:t>
            </a:r>
            <a:endParaRPr kumimoji="0" lang="en-US" altLang="ko-KR" sz="11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1CDDD2-51D9-351F-E65E-FF9BAC5E14B0}"/>
              </a:ext>
            </a:extLst>
          </p:cNvPr>
          <p:cNvSpPr txBox="1"/>
          <p:nvPr/>
        </p:nvSpPr>
        <p:spPr>
          <a:xfrm>
            <a:off x="1847278" y="3138435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255</a:t>
            </a:r>
            <a:endParaRPr kumimoji="0" lang="en-US" altLang="ko-KR" sz="11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9546C7-E46A-C26D-6906-1CFC7B489F47}"/>
              </a:ext>
            </a:extLst>
          </p:cNvPr>
          <p:cNvCxnSpPr>
            <a:cxnSpLocks/>
          </p:cNvCxnSpPr>
          <p:nvPr/>
        </p:nvCxnSpPr>
        <p:spPr>
          <a:xfrm>
            <a:off x="1188349" y="3441064"/>
            <a:ext cx="1291145" cy="4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A0498C-9942-583C-BE14-0C6D660B58B1}"/>
              </a:ext>
            </a:extLst>
          </p:cNvPr>
          <p:cNvCxnSpPr/>
          <p:nvPr/>
        </p:nvCxnSpPr>
        <p:spPr>
          <a:xfrm rot="5400000">
            <a:off x="1987438" y="3389207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70ED53-C48A-11DF-E62C-84284181E430}"/>
              </a:ext>
            </a:extLst>
          </p:cNvPr>
          <p:cNvCxnSpPr/>
          <p:nvPr/>
        </p:nvCxnSpPr>
        <p:spPr>
          <a:xfrm>
            <a:off x="1191714" y="4130259"/>
            <a:ext cx="12929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C5A089-8168-B39B-008D-BA47B9CDD72D}"/>
              </a:ext>
            </a:extLst>
          </p:cNvPr>
          <p:cNvSpPr/>
          <p:nvPr/>
        </p:nvSpPr>
        <p:spPr>
          <a:xfrm>
            <a:off x="2482909" y="3857288"/>
            <a:ext cx="1050877" cy="101249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latin typeface="Calibri"/>
              <a:ea typeface="맑은 고딕"/>
              <a:cs typeface="Calibri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2AFD904-D60D-9A68-D16E-7604604333DA}"/>
              </a:ext>
            </a:extLst>
          </p:cNvPr>
          <p:cNvCxnSpPr/>
          <p:nvPr/>
        </p:nvCxnSpPr>
        <p:spPr>
          <a:xfrm rot="5400000">
            <a:off x="3860994" y="4300646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1F4A79-9489-5D81-76EB-3185A0C809AF}"/>
              </a:ext>
            </a:extLst>
          </p:cNvPr>
          <p:cNvCxnSpPr/>
          <p:nvPr/>
        </p:nvCxnSpPr>
        <p:spPr>
          <a:xfrm rot="5400000">
            <a:off x="1980975" y="4068258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EA2A3A-E2AB-1CB0-9EF7-85DB5D4AFB2F}"/>
              </a:ext>
            </a:extLst>
          </p:cNvPr>
          <p:cNvSpPr txBox="1"/>
          <p:nvPr/>
        </p:nvSpPr>
        <p:spPr>
          <a:xfrm>
            <a:off x="1873674" y="3790348"/>
            <a:ext cx="370036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798312-5ED4-A329-6743-657880869A69}"/>
              </a:ext>
            </a:extLst>
          </p:cNvPr>
          <p:cNvSpPr txBox="1"/>
          <p:nvPr/>
        </p:nvSpPr>
        <p:spPr>
          <a:xfrm>
            <a:off x="1853592" y="4386035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255</a:t>
            </a:r>
            <a:endParaRPr kumimoji="0" lang="en-US" altLang="ko-KR" sz="11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A5314B2-B103-45E8-8F21-45D7689537F3}"/>
              </a:ext>
            </a:extLst>
          </p:cNvPr>
          <p:cNvCxnSpPr>
            <a:cxnSpLocks/>
          </p:cNvCxnSpPr>
          <p:nvPr/>
        </p:nvCxnSpPr>
        <p:spPr>
          <a:xfrm>
            <a:off x="1191713" y="4688897"/>
            <a:ext cx="1284356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FAA43D-CD0F-5955-6CD8-BD2BAB139BAB}"/>
              </a:ext>
            </a:extLst>
          </p:cNvPr>
          <p:cNvCxnSpPr/>
          <p:nvPr/>
        </p:nvCxnSpPr>
        <p:spPr>
          <a:xfrm rot="5400000">
            <a:off x="2006758" y="4623149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F36D96-A016-927E-E561-C56DBB1D2A86}"/>
              </a:ext>
            </a:extLst>
          </p:cNvPr>
          <p:cNvCxnSpPr>
            <a:cxnSpLocks/>
          </p:cNvCxnSpPr>
          <p:nvPr/>
        </p:nvCxnSpPr>
        <p:spPr>
          <a:xfrm flipV="1">
            <a:off x="1193467" y="2900747"/>
            <a:ext cx="1673" cy="1078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C4E3035-F152-3AA7-5A3F-806105B5CE41}"/>
              </a:ext>
            </a:extLst>
          </p:cNvPr>
          <p:cNvCxnSpPr/>
          <p:nvPr/>
        </p:nvCxnSpPr>
        <p:spPr>
          <a:xfrm rot="16200000" flipH="1" flipV="1">
            <a:off x="89337" y="5081777"/>
            <a:ext cx="22047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2A9957-7302-74E8-2BAE-C336BF392403}"/>
              </a:ext>
            </a:extLst>
          </p:cNvPr>
          <p:cNvCxnSpPr>
            <a:cxnSpLocks/>
          </p:cNvCxnSpPr>
          <p:nvPr/>
        </p:nvCxnSpPr>
        <p:spPr>
          <a:xfrm>
            <a:off x="1191713" y="6182770"/>
            <a:ext cx="132033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BF27A8-7E1C-2B69-EF70-728176B05688}"/>
              </a:ext>
            </a:extLst>
          </p:cNvPr>
          <p:cNvSpPr/>
          <p:nvPr/>
        </p:nvSpPr>
        <p:spPr>
          <a:xfrm>
            <a:off x="2481077" y="5821314"/>
            <a:ext cx="1050877" cy="101249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latin typeface="Calibri"/>
              <a:ea typeface="맑은 고딕"/>
              <a:cs typeface="Calibri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DA4253E-F223-F5B6-624F-152E3898C1DB}"/>
              </a:ext>
            </a:extLst>
          </p:cNvPr>
          <p:cNvCxnSpPr/>
          <p:nvPr/>
        </p:nvCxnSpPr>
        <p:spPr>
          <a:xfrm rot="5400000">
            <a:off x="3888404" y="6264672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6C30BB-25E9-B39A-D8AB-3339454DD7A7}"/>
              </a:ext>
            </a:extLst>
          </p:cNvPr>
          <p:cNvSpPr txBox="1"/>
          <p:nvPr/>
        </p:nvSpPr>
        <p:spPr>
          <a:xfrm>
            <a:off x="3680359" y="5986793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553ADE-6A21-EC24-AD29-03C4D16DCF74}"/>
              </a:ext>
            </a:extLst>
          </p:cNvPr>
          <p:cNvCxnSpPr/>
          <p:nvPr/>
        </p:nvCxnSpPr>
        <p:spPr>
          <a:xfrm rot="5400000">
            <a:off x="2008384" y="6120769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57A53F2-76E0-EE40-4858-8350944A6255}"/>
              </a:ext>
            </a:extLst>
          </p:cNvPr>
          <p:cNvSpPr txBox="1"/>
          <p:nvPr/>
        </p:nvSpPr>
        <p:spPr>
          <a:xfrm>
            <a:off x="1908938" y="5838813"/>
            <a:ext cx="370036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4317CC-F2EE-17F0-6A85-033F84D20C5B}"/>
              </a:ext>
            </a:extLst>
          </p:cNvPr>
          <p:cNvSpPr txBox="1"/>
          <p:nvPr/>
        </p:nvSpPr>
        <p:spPr>
          <a:xfrm>
            <a:off x="1881002" y="6385455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255</a:t>
            </a:r>
            <a:endParaRPr kumimoji="0" lang="en-US" altLang="ko-KR" sz="11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2E0A828-D653-935F-2CE3-A1915B70C247}"/>
              </a:ext>
            </a:extLst>
          </p:cNvPr>
          <p:cNvCxnSpPr/>
          <p:nvPr/>
        </p:nvCxnSpPr>
        <p:spPr>
          <a:xfrm>
            <a:off x="1735996" y="6688318"/>
            <a:ext cx="76748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D3A03-BC7A-3070-E256-371BF82A47E2}"/>
              </a:ext>
            </a:extLst>
          </p:cNvPr>
          <p:cNvCxnSpPr/>
          <p:nvPr/>
        </p:nvCxnSpPr>
        <p:spPr>
          <a:xfrm rot="5400000">
            <a:off x="2063204" y="6624932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4186849-2597-708B-C4F4-76EF92225D35}"/>
              </a:ext>
            </a:extLst>
          </p:cNvPr>
          <p:cNvSpPr txBox="1"/>
          <p:nvPr/>
        </p:nvSpPr>
        <p:spPr>
          <a:xfrm>
            <a:off x="2496130" y="4857580"/>
            <a:ext cx="2308303" cy="909795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.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0450AB-7121-2BAE-BCE2-7C8F41BD9201}"/>
              </a:ext>
            </a:extLst>
          </p:cNvPr>
          <p:cNvCxnSpPr>
            <a:cxnSpLocks/>
          </p:cNvCxnSpPr>
          <p:nvPr/>
        </p:nvCxnSpPr>
        <p:spPr>
          <a:xfrm>
            <a:off x="3535485" y="3101595"/>
            <a:ext cx="2021709" cy="18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57AD78-2643-ABE0-4B58-5E14A20BC5F6}"/>
              </a:ext>
            </a:extLst>
          </p:cNvPr>
          <p:cNvCxnSpPr>
            <a:cxnSpLocks/>
          </p:cNvCxnSpPr>
          <p:nvPr/>
        </p:nvCxnSpPr>
        <p:spPr>
          <a:xfrm>
            <a:off x="3532062" y="4354961"/>
            <a:ext cx="2606382" cy="25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861AE76-B7C9-B0A4-A9BD-320F8C0E22D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531954" y="6327564"/>
            <a:ext cx="2025240" cy="363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F5354E-6F68-B291-A4CA-A44784CCDF16}"/>
              </a:ext>
            </a:extLst>
          </p:cNvPr>
          <p:cNvCxnSpPr/>
          <p:nvPr/>
        </p:nvCxnSpPr>
        <p:spPr>
          <a:xfrm rot="16200000" flipH="1">
            <a:off x="5058031" y="3618901"/>
            <a:ext cx="998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2DDB012-646A-DF74-F999-5CE8D4A1C3B6}"/>
              </a:ext>
            </a:extLst>
          </p:cNvPr>
          <p:cNvCxnSpPr>
            <a:cxnSpLocks/>
          </p:cNvCxnSpPr>
          <p:nvPr/>
        </p:nvCxnSpPr>
        <p:spPr>
          <a:xfrm>
            <a:off x="5557194" y="4108610"/>
            <a:ext cx="630000" cy="9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5225FD8-6395-E301-1024-01D3AC1226F5}"/>
              </a:ext>
            </a:extLst>
          </p:cNvPr>
          <p:cNvCxnSpPr>
            <a:cxnSpLocks/>
          </p:cNvCxnSpPr>
          <p:nvPr/>
        </p:nvCxnSpPr>
        <p:spPr>
          <a:xfrm flipH="1" flipV="1">
            <a:off x="5557193" y="4435983"/>
            <a:ext cx="6984" cy="190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625CF0AC-B02A-0F38-FB30-38A4A6CE5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9694" y="3857288"/>
            <a:ext cx="844593" cy="654083"/>
          </a:xfrm>
          <a:prstGeom prst="rect">
            <a:avLst/>
          </a:prstGeom>
          <a:ln w="19050">
            <a:solidFill>
              <a:srgbClr val="FFFFFF"/>
            </a:solidFill>
          </a:ln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24ACC3F-BCD4-F1D5-360D-97E21B977B8C}"/>
              </a:ext>
            </a:extLst>
          </p:cNvPr>
          <p:cNvCxnSpPr>
            <a:cxnSpLocks/>
          </p:cNvCxnSpPr>
          <p:nvPr/>
        </p:nvCxnSpPr>
        <p:spPr>
          <a:xfrm>
            <a:off x="5564177" y="4435983"/>
            <a:ext cx="6230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E32FFC-5D24-FE9A-BA33-2811E4DAEFD4}"/>
              </a:ext>
            </a:extLst>
          </p:cNvPr>
          <p:cNvCxnSpPr/>
          <p:nvPr/>
        </p:nvCxnSpPr>
        <p:spPr>
          <a:xfrm>
            <a:off x="3532059" y="1648243"/>
            <a:ext cx="3787634" cy="267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7C1C806-4B83-6E37-9682-9D27838E0C1E}"/>
              </a:ext>
            </a:extLst>
          </p:cNvPr>
          <p:cNvCxnSpPr/>
          <p:nvPr/>
        </p:nvCxnSpPr>
        <p:spPr>
          <a:xfrm rot="16200000" flipH="1" flipV="1">
            <a:off x="6253416" y="2741229"/>
            <a:ext cx="213256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AB98A3F-8F4D-32DF-26B0-9D3484DBA25F}"/>
              </a:ext>
            </a:extLst>
          </p:cNvPr>
          <p:cNvCxnSpPr/>
          <p:nvPr/>
        </p:nvCxnSpPr>
        <p:spPr>
          <a:xfrm>
            <a:off x="6934288" y="4237820"/>
            <a:ext cx="7979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1B8C9CA-E22B-8DB3-8CAC-77DE447A0C59}"/>
              </a:ext>
            </a:extLst>
          </p:cNvPr>
          <p:cNvCxnSpPr/>
          <p:nvPr/>
        </p:nvCxnSpPr>
        <p:spPr>
          <a:xfrm>
            <a:off x="7333241" y="3807511"/>
            <a:ext cx="3989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지연 79">
            <a:extLst>
              <a:ext uri="{FF2B5EF4-FFF2-40B4-BE49-F238E27FC236}">
                <a16:creationId xmlns:a16="http://schemas.microsoft.com/office/drawing/2014/main" id="{E9A4D490-0895-4C27-F2A4-D7F6BD0C43AA}"/>
              </a:ext>
            </a:extLst>
          </p:cNvPr>
          <p:cNvSpPr/>
          <p:nvPr/>
        </p:nvSpPr>
        <p:spPr>
          <a:xfrm>
            <a:off x="7732194" y="3693608"/>
            <a:ext cx="660000" cy="669930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2" name="사다리꼴 81">
            <a:extLst>
              <a:ext uri="{FF2B5EF4-FFF2-40B4-BE49-F238E27FC236}">
                <a16:creationId xmlns:a16="http://schemas.microsoft.com/office/drawing/2014/main" id="{08BDECC6-E4E0-63AF-5853-3C02CFAAC1BF}"/>
              </a:ext>
            </a:extLst>
          </p:cNvPr>
          <p:cNvSpPr/>
          <p:nvPr/>
        </p:nvSpPr>
        <p:spPr>
          <a:xfrm rot="5400000">
            <a:off x="8485396" y="2333693"/>
            <a:ext cx="1720446" cy="705622"/>
          </a:xfrm>
          <a:prstGeom prst="trapezoid">
            <a:avLst>
              <a:gd name="adj" fmla="val 25000"/>
            </a:avLst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BABCE79-D5B2-460B-361B-6433764236C7}"/>
              </a:ext>
            </a:extLst>
          </p:cNvPr>
          <p:cNvCxnSpPr>
            <a:stCxn id="80" idx="3"/>
          </p:cNvCxnSpPr>
          <p:nvPr/>
        </p:nvCxnSpPr>
        <p:spPr>
          <a:xfrm>
            <a:off x="8392194" y="4028573"/>
            <a:ext cx="953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1146F01-AA09-1295-5380-3CFAC0A40B5B}"/>
              </a:ext>
            </a:extLst>
          </p:cNvPr>
          <p:cNvCxnSpPr/>
          <p:nvPr/>
        </p:nvCxnSpPr>
        <p:spPr>
          <a:xfrm rot="16200000" flipH="1">
            <a:off x="9069670" y="3752624"/>
            <a:ext cx="55189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E13E53-7423-63C0-499A-EEF0C8D3B216}"/>
              </a:ext>
            </a:extLst>
          </p:cNvPr>
          <p:cNvSpPr txBox="1"/>
          <p:nvPr/>
        </p:nvSpPr>
        <p:spPr>
          <a:xfrm>
            <a:off x="8365212" y="2639722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255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30D9B69-BCBC-919B-062F-B26D23ADFE39}"/>
              </a:ext>
            </a:extLst>
          </p:cNvPr>
          <p:cNvCxnSpPr/>
          <p:nvPr/>
        </p:nvCxnSpPr>
        <p:spPr>
          <a:xfrm>
            <a:off x="8220207" y="2942585"/>
            <a:ext cx="76748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6403665-BD79-D85D-378C-E1FFD6E124EB}"/>
              </a:ext>
            </a:extLst>
          </p:cNvPr>
          <p:cNvCxnSpPr/>
          <p:nvPr/>
        </p:nvCxnSpPr>
        <p:spPr>
          <a:xfrm rot="5400000">
            <a:off x="8547415" y="2879199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C9A3162-06AD-C785-0C24-C1D72FDB6C96}"/>
              </a:ext>
            </a:extLst>
          </p:cNvPr>
          <p:cNvCxnSpPr/>
          <p:nvPr/>
        </p:nvCxnSpPr>
        <p:spPr>
          <a:xfrm rot="16200000">
            <a:off x="1647237" y="1093923"/>
            <a:ext cx="513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A9F1A62-E800-E122-D588-BD31CB8518C8}"/>
              </a:ext>
            </a:extLst>
          </p:cNvPr>
          <p:cNvCxnSpPr>
            <a:cxnSpLocks/>
          </p:cNvCxnSpPr>
          <p:nvPr/>
        </p:nvCxnSpPr>
        <p:spPr>
          <a:xfrm>
            <a:off x="1903883" y="840065"/>
            <a:ext cx="6652097" cy="910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1BD430-C116-DD7A-636F-6E1ED64879BA}"/>
              </a:ext>
            </a:extLst>
          </p:cNvPr>
          <p:cNvCxnSpPr>
            <a:cxnSpLocks/>
          </p:cNvCxnSpPr>
          <p:nvPr/>
        </p:nvCxnSpPr>
        <p:spPr>
          <a:xfrm flipH="1" flipV="1">
            <a:off x="8555980" y="849171"/>
            <a:ext cx="3820" cy="14469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CAC11FC-2D2F-4974-A1FB-6D1F33868AE9}"/>
              </a:ext>
            </a:extLst>
          </p:cNvPr>
          <p:cNvSpPr txBox="1"/>
          <p:nvPr/>
        </p:nvSpPr>
        <p:spPr>
          <a:xfrm>
            <a:off x="9105284" y="2570407"/>
            <a:ext cx="598264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MUX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0FDA8B6-D7B7-4898-4646-E884BD2476CB}"/>
              </a:ext>
            </a:extLst>
          </p:cNvPr>
          <p:cNvCxnSpPr/>
          <p:nvPr/>
        </p:nvCxnSpPr>
        <p:spPr>
          <a:xfrm>
            <a:off x="8555980" y="2298847"/>
            <a:ext cx="4317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3123CBB-B5C6-9D7A-3A60-D5EDD427C2C0}"/>
              </a:ext>
            </a:extLst>
          </p:cNvPr>
          <p:cNvCxnSpPr/>
          <p:nvPr/>
        </p:nvCxnSpPr>
        <p:spPr>
          <a:xfrm rot="5400000">
            <a:off x="8636498" y="2235461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261AC-CFCD-A720-46F5-56F8461EB0E1}"/>
              </a:ext>
            </a:extLst>
          </p:cNvPr>
          <p:cNvSpPr txBox="1"/>
          <p:nvPr/>
        </p:nvSpPr>
        <p:spPr>
          <a:xfrm>
            <a:off x="10775968" y="1809781"/>
            <a:ext cx="117429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gradient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E76523-13F6-8FD8-9CBC-EAE073EA2CA3}"/>
              </a:ext>
            </a:extLst>
          </p:cNvPr>
          <p:cNvSpPr txBox="1"/>
          <p:nvPr/>
        </p:nvSpPr>
        <p:spPr>
          <a:xfrm>
            <a:off x="9884046" y="2388385"/>
            <a:ext cx="919218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p4 or 255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F89A9AE-FDFA-CBE8-B2D3-550913C81B76}"/>
              </a:ext>
            </a:extLst>
          </p:cNvPr>
          <p:cNvCxnSpPr/>
          <p:nvPr/>
        </p:nvCxnSpPr>
        <p:spPr>
          <a:xfrm rot="5400000">
            <a:off x="10270594" y="2661200"/>
            <a:ext cx="143903" cy="1267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62AADD9-E8E7-A0DE-B126-C74DABDB0F72}"/>
              </a:ext>
            </a:extLst>
          </p:cNvPr>
          <p:cNvSpPr txBox="1"/>
          <p:nvPr/>
        </p:nvSpPr>
        <p:spPr>
          <a:xfrm>
            <a:off x="8337466" y="2947706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FE295E1-BAAF-A559-2AA3-85E7AA97CDD4}"/>
              </a:ext>
            </a:extLst>
          </p:cNvPr>
          <p:cNvCxnSpPr>
            <a:cxnSpLocks/>
          </p:cNvCxnSpPr>
          <p:nvPr/>
        </p:nvCxnSpPr>
        <p:spPr>
          <a:xfrm>
            <a:off x="9703549" y="2708374"/>
            <a:ext cx="165956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C770AD-6CAF-1704-D5F0-B1D5137F3D94}"/>
              </a:ext>
            </a:extLst>
          </p:cNvPr>
          <p:cNvSpPr txBox="1"/>
          <p:nvPr/>
        </p:nvSpPr>
        <p:spPr>
          <a:xfrm>
            <a:off x="8449942" y="2306119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ACC75F-400E-0455-7571-05A949E59713}"/>
              </a:ext>
            </a:extLst>
          </p:cNvPr>
          <p:cNvSpPr txBox="1"/>
          <p:nvPr/>
        </p:nvSpPr>
        <p:spPr>
          <a:xfrm>
            <a:off x="1882937" y="1345603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FFFE03-BFAF-E57A-1B06-9472A7E8178B}"/>
              </a:ext>
            </a:extLst>
          </p:cNvPr>
          <p:cNvSpPr txBox="1"/>
          <p:nvPr/>
        </p:nvSpPr>
        <p:spPr>
          <a:xfrm>
            <a:off x="10101728" y="2732260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3C7410-8518-6FCA-976A-9CC40E6F20AF}"/>
              </a:ext>
            </a:extLst>
          </p:cNvPr>
          <p:cNvSpPr txBox="1"/>
          <p:nvPr/>
        </p:nvSpPr>
        <p:spPr>
          <a:xfrm>
            <a:off x="1852922" y="1993571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9A7F56-19D9-56A5-8515-133C66482D59}"/>
              </a:ext>
            </a:extLst>
          </p:cNvPr>
          <p:cNvSpPr txBox="1"/>
          <p:nvPr/>
        </p:nvSpPr>
        <p:spPr>
          <a:xfrm>
            <a:off x="1813087" y="2872684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55E784-FBE4-8C8F-DC5B-2A30064042E7}"/>
              </a:ext>
            </a:extLst>
          </p:cNvPr>
          <p:cNvSpPr txBox="1"/>
          <p:nvPr/>
        </p:nvSpPr>
        <p:spPr>
          <a:xfrm>
            <a:off x="2685314" y="4218744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  &gt;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01138F-59A6-4B0B-9665-CA289C607EAD}"/>
              </a:ext>
            </a:extLst>
          </p:cNvPr>
          <p:cNvSpPr txBox="1"/>
          <p:nvPr/>
        </p:nvSpPr>
        <p:spPr>
          <a:xfrm>
            <a:off x="3650281" y="1338460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12C957D-8487-394B-89DE-F2DECF24A389}"/>
              </a:ext>
            </a:extLst>
          </p:cNvPr>
          <p:cNvSpPr txBox="1"/>
          <p:nvPr/>
        </p:nvSpPr>
        <p:spPr>
          <a:xfrm>
            <a:off x="3671639" y="2772313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1D51E0-EF05-C81A-0FA0-CE793764B9EB}"/>
              </a:ext>
            </a:extLst>
          </p:cNvPr>
          <p:cNvSpPr txBox="1"/>
          <p:nvPr/>
        </p:nvSpPr>
        <p:spPr>
          <a:xfrm>
            <a:off x="3664283" y="4015743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6C74C1-9B34-A681-CC20-F07E0764AFE2}"/>
              </a:ext>
            </a:extLst>
          </p:cNvPr>
          <p:cNvSpPr txBox="1"/>
          <p:nvPr/>
        </p:nvSpPr>
        <p:spPr>
          <a:xfrm>
            <a:off x="1830253" y="3457160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97FF37-207D-1B2B-216E-BDF1C270EE6F}"/>
              </a:ext>
            </a:extLst>
          </p:cNvPr>
          <p:cNvSpPr txBox="1"/>
          <p:nvPr/>
        </p:nvSpPr>
        <p:spPr>
          <a:xfrm>
            <a:off x="1825475" y="4116298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B6CB989-DACD-88BE-91BE-4B9396EBE6B6}"/>
              </a:ext>
            </a:extLst>
          </p:cNvPr>
          <p:cNvSpPr txBox="1"/>
          <p:nvPr/>
        </p:nvSpPr>
        <p:spPr>
          <a:xfrm>
            <a:off x="1840496" y="4696001"/>
            <a:ext cx="479677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8bit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0EA4EE-ED8B-D819-B0DE-5D7F0D9F7BCD}"/>
              </a:ext>
            </a:extLst>
          </p:cNvPr>
          <p:cNvSpPr txBox="1"/>
          <p:nvPr/>
        </p:nvSpPr>
        <p:spPr>
          <a:xfrm>
            <a:off x="2746592" y="6208794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CMP  &gt;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B5F116-17BF-5A8D-FF7A-66FD4D7BA8E7}"/>
              </a:ext>
            </a:extLst>
          </p:cNvPr>
          <p:cNvSpPr txBox="1"/>
          <p:nvPr/>
        </p:nvSpPr>
        <p:spPr>
          <a:xfrm>
            <a:off x="6985018" y="3964569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919168E-E177-8479-9119-E0D6FBF0651C}"/>
              </a:ext>
            </a:extLst>
          </p:cNvPr>
          <p:cNvSpPr txBox="1"/>
          <p:nvPr/>
        </p:nvSpPr>
        <p:spPr>
          <a:xfrm>
            <a:off x="8500614" y="3751915"/>
            <a:ext cx="740072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 or 1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EEE1D8F-A4D9-537F-C5A8-F49988B09861}"/>
              </a:ext>
            </a:extLst>
          </p:cNvPr>
          <p:cNvSpPr/>
          <p:nvPr/>
        </p:nvSpPr>
        <p:spPr>
          <a:xfrm>
            <a:off x="10853436" y="2179113"/>
            <a:ext cx="1050877" cy="101249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DA6998D-483B-8834-7C78-BD1BFE8A187A}"/>
              </a:ext>
            </a:extLst>
          </p:cNvPr>
          <p:cNvCxnSpPr/>
          <p:nvPr/>
        </p:nvCxnSpPr>
        <p:spPr>
          <a:xfrm rot="16200000" flipH="1" flipV="1">
            <a:off x="10703591" y="2679574"/>
            <a:ext cx="1012499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980A2C9-6105-DE8F-AEDD-944157C8B792}"/>
              </a:ext>
            </a:extLst>
          </p:cNvPr>
          <p:cNvCxnSpPr>
            <a:cxnSpLocks/>
          </p:cNvCxnSpPr>
          <p:nvPr/>
        </p:nvCxnSpPr>
        <p:spPr>
          <a:xfrm>
            <a:off x="11551126" y="2173325"/>
            <a:ext cx="0" cy="102790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B1F73D3D-DE41-5D8E-75BC-43972C2798A6}"/>
              </a:ext>
            </a:extLst>
          </p:cNvPr>
          <p:cNvCxnSpPr/>
          <p:nvPr/>
        </p:nvCxnSpPr>
        <p:spPr>
          <a:xfrm>
            <a:off x="10853436" y="2540569"/>
            <a:ext cx="105087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7B81D64-378C-9D28-4020-54BAF22AA26D}"/>
              </a:ext>
            </a:extLst>
          </p:cNvPr>
          <p:cNvCxnSpPr/>
          <p:nvPr/>
        </p:nvCxnSpPr>
        <p:spPr>
          <a:xfrm>
            <a:off x="10853436" y="2867791"/>
            <a:ext cx="105087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</p:spPr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9D3135D-563C-0ACF-1CF1-6C8B64A91210}"/>
              </a:ext>
            </a:extLst>
          </p:cNvPr>
          <p:cNvCxnSpPr>
            <a:cxnSpLocks/>
            <a:stCxn id="73" idx="1"/>
          </p:cNvCxnSpPr>
          <p:nvPr/>
        </p:nvCxnSpPr>
        <p:spPr>
          <a:xfrm>
            <a:off x="6089694" y="4184330"/>
            <a:ext cx="155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C83FE45-FC03-1F24-69B5-A3DBFA27E4C1}"/>
              </a:ext>
            </a:extLst>
          </p:cNvPr>
          <p:cNvCxnSpPr>
            <a:cxnSpLocks/>
          </p:cNvCxnSpPr>
          <p:nvPr/>
        </p:nvCxnSpPr>
        <p:spPr>
          <a:xfrm>
            <a:off x="6089694" y="4240675"/>
            <a:ext cx="155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1C225C7-9274-2547-490D-B0D69BCFD987}"/>
              </a:ext>
            </a:extLst>
          </p:cNvPr>
          <p:cNvCxnSpPr>
            <a:cxnSpLocks/>
          </p:cNvCxnSpPr>
          <p:nvPr/>
        </p:nvCxnSpPr>
        <p:spPr>
          <a:xfrm>
            <a:off x="6089694" y="4294935"/>
            <a:ext cx="155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5831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622</ep:Words>
  <ep:PresentationFormat>와이드스크린</ep:PresentationFormat>
  <ep:Paragraphs>350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New_Simple01</vt:lpstr>
      <vt:lpstr>종합설계 팀프로젝트</vt:lpstr>
      <vt:lpstr>설계 목표</vt:lpstr>
      <vt:lpstr>수행 방법</vt:lpstr>
      <vt:lpstr>슬라이드 4</vt:lpstr>
      <vt:lpstr>1. Gaussian filter</vt:lpstr>
      <vt:lpstr>2. Sobel filter</vt:lpstr>
      <vt:lpstr>3. Direction calculation</vt:lpstr>
      <vt:lpstr>4. Non Maximum Suppression(NMS)</vt:lpstr>
      <vt:lpstr>5. Hysteresis thresholding</vt:lpstr>
      <vt:lpstr>Line buffer</vt:lpstr>
      <vt:lpstr>슬라이드 11</vt:lpstr>
      <vt:lpstr>Gaussian 비교결과 (C 알고리즘과 Accuracy: 100%)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2022-12-05T15:10:53.000</dcterms:created>
  <dc:creator>최 지우</dc:creator>
  <cp:lastModifiedBy>82107</cp:lastModifiedBy>
  <dcterms:modified xsi:type="dcterms:W3CDTF">2023-05-20T09:25:47.402</dcterms:modified>
  <cp:revision>56</cp:revision>
  <dc:title>종합설계 팀프로젝트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