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4" r:id="rId4"/>
    <p:sldId id="257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telling-stormy-ear.glitch.me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66385"/>
            <a:ext cx="10363198" cy="1470025"/>
          </a:xfrm>
          <a:solidFill>
            <a:schemeClr val="lt1"/>
          </a:solidFill>
          <a:ln>
            <a:solidFill>
              <a:schemeClr val="dk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b="1">
                <a:latin typeface="함초롬바탕"/>
                <a:ea typeface="함초롬바탕"/>
                <a:cs typeface="함초롬바탕"/>
              </a:rPr>
              <a:t>노래를 넣고 가수를 고른다</a:t>
            </a:r>
            <a:r>
              <a:rPr lang="en-US" altLang="ko-KR" b="1"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b="1"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4756" y="5394567"/>
            <a:ext cx="6694838" cy="1061855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b="1"/>
              <a:t>BOB 12th_</a:t>
            </a:r>
            <a:r>
              <a:rPr lang="ko-KR" altLang="en-US" b="1"/>
              <a:t>보안제품개발</a:t>
            </a:r>
            <a:endParaRPr lang="ko-KR" altLang="en-US" b="1"/>
          </a:p>
          <a:p>
            <a:pPr lvl="0">
              <a:defRPr/>
            </a:pPr>
            <a:r>
              <a:rPr lang="ko-KR" altLang="en-US"/>
              <a:t>성민우</a:t>
            </a:r>
            <a:r>
              <a:rPr lang="en-US" altLang="ko-KR"/>
              <a:t>,</a:t>
            </a:r>
            <a:r>
              <a:rPr lang="ko-KR" altLang="en-US"/>
              <a:t> 정태인</a:t>
            </a:r>
            <a:r>
              <a:rPr lang="en-US" altLang="ko-KR"/>
              <a:t>,</a:t>
            </a:r>
            <a:r>
              <a:rPr lang="ko-KR" altLang="en-US"/>
              <a:t> 구교민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3298" y="2303959"/>
            <a:ext cx="3060603" cy="2534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500" t="130" r="22360" b="-130"/>
          <a:stretch>
            <a:fillRect/>
          </a:stretch>
        </p:blipFill>
        <p:spPr>
          <a:xfrm>
            <a:off x="2286635" y="584879"/>
            <a:ext cx="7444227" cy="5688242"/>
          </a:xfrm>
          <a:prstGeom prst="rect">
            <a:avLst/>
          </a:prstGeom>
          <a:solidFill>
            <a:srgbClr val="000000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74638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최종 결과</a:t>
            </a:r>
            <a:endParaRPr lang="ko-KR" altLang="en-US" b="1"/>
          </a:p>
        </p:txBody>
      </p:sp>
      <p:sp>
        <p:nvSpPr>
          <p:cNvPr id="6" name="가로 글상자 5"/>
          <p:cNvSpPr txBox="1"/>
          <p:nvPr/>
        </p:nvSpPr>
        <p:spPr>
          <a:xfrm>
            <a:off x="1003105" y="2432014"/>
            <a:ext cx="10579293" cy="374353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 sz="3000"/>
              <a:t>서버 내에서 데이터 전처리 및 학습 뒤에 필요한 과정을 거쳐 하나의 음원 만들기 성공</a:t>
            </a:r>
            <a:endParaRPr lang="ko-KR" altLang="en-US" sz="3000"/>
          </a:p>
          <a:p>
            <a:pPr marL="257040" lvl="0" indent="-257040">
              <a:buFont typeface="Arial"/>
              <a:buChar char="•"/>
              <a:defRPr/>
            </a:pPr>
            <a:endParaRPr lang="ko-KR" altLang="en-US" sz="3000"/>
          </a:p>
          <a:p>
            <a:pPr marL="0" lvl="0" indent="0">
              <a:buFont typeface="Arial"/>
              <a:buNone/>
              <a:defRPr/>
            </a:pPr>
            <a:endParaRPr lang="ko-KR" altLang="en-US" sz="3000"/>
          </a:p>
          <a:p>
            <a:pPr marL="257040" lvl="0" indent="-257040">
              <a:buFont typeface="Arial"/>
              <a:buChar char="•"/>
              <a:defRPr/>
            </a:pPr>
            <a:endParaRPr lang="ko-KR" altLang="en-US" sz="3000"/>
          </a:p>
          <a:p>
            <a:pPr marL="257040" lvl="0" indent="-257040">
              <a:buFont typeface="Arial"/>
              <a:buChar char="•"/>
              <a:defRPr/>
            </a:pPr>
            <a:endParaRPr lang="ko-KR" altLang="en-US" sz="3000"/>
          </a:p>
          <a:p>
            <a:pPr marL="257040" lvl="0" indent="-257040">
              <a:buFont typeface="Arial"/>
              <a:buChar char="•"/>
              <a:defRPr/>
            </a:pPr>
            <a:endParaRPr lang="ko-KR" altLang="en-US" sz="3000"/>
          </a:p>
          <a:p>
            <a:pPr marL="257040" lvl="0" indent="-257040">
              <a:buFont typeface="Arial"/>
              <a:buChar char="•"/>
              <a:defRPr/>
            </a:pPr>
            <a:endParaRPr lang="ko-KR" altLang="en-US" sz="3000"/>
          </a:p>
        </p:txBody>
      </p:sp>
      <p:sp>
        <p:nvSpPr>
          <p:cNvPr id="9" name="가로 글상자 8"/>
          <p:cNvSpPr txBox="1"/>
          <p:nvPr/>
        </p:nvSpPr>
        <p:spPr>
          <a:xfrm>
            <a:off x="1249699" y="3804669"/>
            <a:ext cx="6755115" cy="998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3000">
                <a:hlinkClick r:id="rId3"/>
              </a:rPr>
              <a:t>https://telling-stormy-ear.glitch.me/</a:t>
            </a:r>
            <a:endParaRPr lang="en-US" altLang="en-US" sz="3000"/>
          </a:p>
          <a:p>
            <a:pPr lvl="0">
              <a:defRPr/>
            </a:pPr>
            <a:endParaRPr lang="en-US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460181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 sz="6000" b="1"/>
              <a:t>감사합니다</a:t>
            </a:r>
            <a:r>
              <a:rPr lang="en-US" altLang="ko-KR" sz="6000" b="1"/>
              <a:t>.</a:t>
            </a:r>
            <a:endParaRPr lang="en-US" altLang="ko-KR" sz="6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</ep:Words>
  <ep:PresentationFormat>화면 슬라이드 쇼(4:3)</ep:PresentationFormat>
  <ep:Paragraphs>7</ep:Paragraphs>
  <ep:Slides>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노래를 넣고 가수를 고른다.</vt:lpstr>
      <vt:lpstr>슬라이드 2</vt:lpstr>
      <vt:lpstr>최종 결과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2023-08-17T06:43:27.245</dcterms:created>
  <dc:creator>USER</dc:creator>
  <cp:lastModifiedBy>USER</cp:lastModifiedBy>
  <dcterms:modified xsi:type="dcterms:W3CDTF">2023-08-17T22:25:56.581</dcterms:modified>
  <cp:revision>17</cp:revision>
  <dc:title>노래를 넣고 가수를 고른다.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