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b99f9a289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b99f9a289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b99f9a289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b99f9a289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b99f9a2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b99f9a2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46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b99f9a28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b99f9a28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b99f9a289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b99f9a289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b99f9a28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b99f9a28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b99f9a28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b99f9a28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b99f9a28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4b99f9a28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b99f9a28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4b99f9a28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b99f9a28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b99f9a28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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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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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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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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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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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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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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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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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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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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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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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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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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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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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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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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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A3A3A"/>
                </a:solidFill>
              </a:rPr>
              <a:t>Data Management and Analysis with Python</a:t>
            </a:r>
            <a:endParaRPr sz="3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A3A3A"/>
                </a:solidFill>
              </a:rPr>
              <a:t>CEU, January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- ELSE statement</a:t>
            </a:r>
            <a:endParaRPr/>
          </a:p>
        </p:txBody>
      </p:sp>
      <p:sp>
        <p:nvSpPr>
          <p:cNvPr id="211" name="Google Shape;211;p34"/>
          <p:cNvSpPr txBox="1"/>
          <p:nvPr/>
        </p:nvSpPr>
        <p:spPr>
          <a:xfrm>
            <a:off x="1093950" y="2082188"/>
            <a:ext cx="1892700" cy="59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expression</a:t>
            </a:r>
            <a:endParaRPr/>
          </a:p>
        </p:txBody>
      </p:sp>
      <p:cxnSp>
        <p:nvCxnSpPr>
          <p:cNvPr id="212" name="Google Shape;212;p34"/>
          <p:cNvCxnSpPr>
            <a:endCxn id="211" idx="0"/>
          </p:cNvCxnSpPr>
          <p:nvPr/>
        </p:nvCxnSpPr>
        <p:spPr>
          <a:xfrm>
            <a:off x="2029500" y="1650488"/>
            <a:ext cx="10800" cy="43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" name="Google Shape;213;p34"/>
          <p:cNvCxnSpPr>
            <a:stCxn id="211" idx="3"/>
            <a:endCxn id="214" idx="1"/>
          </p:cNvCxnSpPr>
          <p:nvPr/>
        </p:nvCxnSpPr>
        <p:spPr>
          <a:xfrm rot="10800000" flipH="1">
            <a:off x="2986650" y="2355638"/>
            <a:ext cx="3310200" cy="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5" name="Google Shape;215;p34"/>
          <p:cNvSpPr txBox="1"/>
          <p:nvPr/>
        </p:nvSpPr>
        <p:spPr>
          <a:xfrm>
            <a:off x="6296925" y="2056163"/>
            <a:ext cx="1892700" cy="59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some extra staff</a:t>
            </a:r>
            <a:endParaRPr/>
          </a:p>
        </p:txBody>
      </p:sp>
      <p:sp>
        <p:nvSpPr>
          <p:cNvPr id="216" name="Google Shape;216;p34"/>
          <p:cNvSpPr txBox="1"/>
          <p:nvPr/>
        </p:nvSpPr>
        <p:spPr>
          <a:xfrm>
            <a:off x="3916650" y="2056163"/>
            <a:ext cx="7197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</p:txBody>
      </p:sp>
      <p:cxnSp>
        <p:nvCxnSpPr>
          <p:cNvPr id="217" name="Google Shape;217;p34"/>
          <p:cNvCxnSpPr>
            <a:stCxn id="211" idx="2"/>
            <a:endCxn id="218" idx="1"/>
          </p:cNvCxnSpPr>
          <p:nvPr/>
        </p:nvCxnSpPr>
        <p:spPr>
          <a:xfrm>
            <a:off x="2040300" y="2681288"/>
            <a:ext cx="15075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9" name="Google Shape;219;p34"/>
          <p:cNvSpPr txBox="1"/>
          <p:nvPr/>
        </p:nvSpPr>
        <p:spPr>
          <a:xfrm>
            <a:off x="2434200" y="2843363"/>
            <a:ext cx="7197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</p:txBody>
      </p:sp>
      <p:sp>
        <p:nvSpPr>
          <p:cNvPr id="220" name="Google Shape;220;p34"/>
          <p:cNvSpPr txBox="1"/>
          <p:nvPr/>
        </p:nvSpPr>
        <p:spPr>
          <a:xfrm>
            <a:off x="1128450" y="3911888"/>
            <a:ext cx="1892700" cy="59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doing staff</a:t>
            </a:r>
            <a:endParaRPr/>
          </a:p>
        </p:txBody>
      </p:sp>
      <p:sp>
        <p:nvSpPr>
          <p:cNvPr id="221" name="Google Shape;221;p34"/>
          <p:cNvSpPr txBox="1"/>
          <p:nvPr/>
        </p:nvSpPr>
        <p:spPr>
          <a:xfrm>
            <a:off x="1056175" y="1063238"/>
            <a:ext cx="1892700" cy="59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Doing staff</a:t>
            </a:r>
            <a:endParaRPr/>
          </a:p>
        </p:txBody>
      </p:sp>
      <p:cxnSp>
        <p:nvCxnSpPr>
          <p:cNvPr id="222" name="Google Shape;222;p34"/>
          <p:cNvCxnSpPr>
            <a:stCxn id="215" idx="2"/>
            <a:endCxn id="220" idx="3"/>
          </p:cNvCxnSpPr>
          <p:nvPr/>
        </p:nvCxnSpPr>
        <p:spPr>
          <a:xfrm flipH="1">
            <a:off x="3021075" y="2655263"/>
            <a:ext cx="4222200" cy="155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3" name="Google Shape;223;p34"/>
          <p:cNvSpPr txBox="1"/>
          <p:nvPr/>
        </p:nvSpPr>
        <p:spPr>
          <a:xfrm>
            <a:off x="1056175" y="1063238"/>
            <a:ext cx="1892700" cy="59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salary = 2000</a:t>
            </a:r>
            <a:endParaRPr>
              <a:solidFill>
                <a:srgbClr val="A61C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61C00"/>
              </a:solidFill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1128450" y="3911888"/>
            <a:ext cx="1892700" cy="59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salary = salary - tax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14" name="Google Shape;214;p34"/>
          <p:cNvSpPr txBox="1"/>
          <p:nvPr/>
        </p:nvSpPr>
        <p:spPr>
          <a:xfrm>
            <a:off x="6296925" y="2056163"/>
            <a:ext cx="1892700" cy="59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tax = salary * 0.3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1088550" y="2082188"/>
            <a:ext cx="1892700" cy="59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salary &gt; 1000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3547900" y="2543831"/>
            <a:ext cx="1892700" cy="59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tax = salary * 0.15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18" name="Google Shape;218;p34"/>
          <p:cNvSpPr txBox="1"/>
          <p:nvPr/>
        </p:nvSpPr>
        <p:spPr>
          <a:xfrm>
            <a:off x="3547900" y="2543831"/>
            <a:ext cx="1892700" cy="59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something else</a:t>
            </a:r>
            <a:endParaRPr>
              <a:solidFill>
                <a:srgbClr val="A61C00"/>
              </a:solidFill>
            </a:endParaRPr>
          </a:p>
        </p:txBody>
      </p:sp>
      <p:cxnSp>
        <p:nvCxnSpPr>
          <p:cNvPr id="227" name="Google Shape;227;p34"/>
          <p:cNvCxnSpPr>
            <a:stCxn id="218" idx="2"/>
            <a:endCxn id="224" idx="3"/>
          </p:cNvCxnSpPr>
          <p:nvPr/>
        </p:nvCxnSpPr>
        <p:spPr>
          <a:xfrm flipH="1">
            <a:off x="3021250" y="3142931"/>
            <a:ext cx="1473000" cy="106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>
            <a:spLocks noGrp="1"/>
          </p:cNvSpPr>
          <p:nvPr>
            <p:ph type="title"/>
          </p:nvPr>
        </p:nvSpPr>
        <p:spPr>
          <a:xfrm>
            <a:off x="457200" y="-502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- ELIF - ELSE statement</a:t>
            </a:r>
            <a:endParaRPr/>
          </a:p>
        </p:txBody>
      </p:sp>
      <p:sp>
        <p:nvSpPr>
          <p:cNvPr id="233" name="Google Shape;233;p35"/>
          <p:cNvSpPr txBox="1"/>
          <p:nvPr/>
        </p:nvSpPr>
        <p:spPr>
          <a:xfrm>
            <a:off x="180025" y="1640681"/>
            <a:ext cx="1892700" cy="59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expression 1</a:t>
            </a:r>
            <a:endParaRPr/>
          </a:p>
        </p:txBody>
      </p:sp>
      <p:cxnSp>
        <p:nvCxnSpPr>
          <p:cNvPr id="234" name="Google Shape;234;p35"/>
          <p:cNvCxnSpPr>
            <a:stCxn id="235" idx="2"/>
            <a:endCxn id="233" idx="0"/>
          </p:cNvCxnSpPr>
          <p:nvPr/>
        </p:nvCxnSpPr>
        <p:spPr>
          <a:xfrm>
            <a:off x="1126375" y="1311525"/>
            <a:ext cx="0" cy="3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35"/>
          <p:cNvCxnSpPr>
            <a:stCxn id="233" idx="3"/>
            <a:endCxn id="237" idx="1"/>
          </p:cNvCxnSpPr>
          <p:nvPr/>
        </p:nvCxnSpPr>
        <p:spPr>
          <a:xfrm rot="10800000" flipH="1">
            <a:off x="2072725" y="1889531"/>
            <a:ext cx="4965300" cy="5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" name="Google Shape;237;p35"/>
          <p:cNvSpPr txBox="1"/>
          <p:nvPr/>
        </p:nvSpPr>
        <p:spPr>
          <a:xfrm>
            <a:off x="7038050" y="1589906"/>
            <a:ext cx="1892700" cy="59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some extra staff</a:t>
            </a:r>
            <a:endParaRPr/>
          </a:p>
        </p:txBody>
      </p:sp>
      <p:sp>
        <p:nvSpPr>
          <p:cNvPr id="238" name="Google Shape;238;p35"/>
          <p:cNvSpPr txBox="1"/>
          <p:nvPr/>
        </p:nvSpPr>
        <p:spPr>
          <a:xfrm>
            <a:off x="3229825" y="1583830"/>
            <a:ext cx="719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</p:txBody>
      </p:sp>
      <p:cxnSp>
        <p:nvCxnSpPr>
          <p:cNvPr id="239" name="Google Shape;239;p35"/>
          <p:cNvCxnSpPr>
            <a:stCxn id="233" idx="2"/>
            <a:endCxn id="240" idx="0"/>
          </p:cNvCxnSpPr>
          <p:nvPr/>
        </p:nvCxnSpPr>
        <p:spPr>
          <a:xfrm>
            <a:off x="1126375" y="2239781"/>
            <a:ext cx="0" cy="3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1" name="Google Shape;241;p35"/>
          <p:cNvSpPr txBox="1"/>
          <p:nvPr/>
        </p:nvSpPr>
        <p:spPr>
          <a:xfrm>
            <a:off x="406675" y="2239856"/>
            <a:ext cx="7197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</p:txBody>
      </p:sp>
      <p:sp>
        <p:nvSpPr>
          <p:cNvPr id="242" name="Google Shape;242;p35"/>
          <p:cNvSpPr txBox="1"/>
          <p:nvPr/>
        </p:nvSpPr>
        <p:spPr>
          <a:xfrm>
            <a:off x="180025" y="4232719"/>
            <a:ext cx="1892700" cy="59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doing staff</a:t>
            </a:r>
            <a:endParaRPr/>
          </a:p>
        </p:txBody>
      </p:sp>
      <p:sp>
        <p:nvSpPr>
          <p:cNvPr id="235" name="Google Shape;235;p35"/>
          <p:cNvSpPr txBox="1"/>
          <p:nvPr/>
        </p:nvSpPr>
        <p:spPr>
          <a:xfrm>
            <a:off x="180025" y="712425"/>
            <a:ext cx="1892700" cy="59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Doing staff</a:t>
            </a:r>
            <a:endParaRPr/>
          </a:p>
        </p:txBody>
      </p:sp>
      <p:cxnSp>
        <p:nvCxnSpPr>
          <p:cNvPr id="243" name="Google Shape;243;p35"/>
          <p:cNvCxnSpPr>
            <a:stCxn id="237" idx="2"/>
            <a:endCxn id="242" idx="3"/>
          </p:cNvCxnSpPr>
          <p:nvPr/>
        </p:nvCxnSpPr>
        <p:spPr>
          <a:xfrm flipH="1">
            <a:off x="2072600" y="2189006"/>
            <a:ext cx="5911800" cy="234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" name="Google Shape;244;p35"/>
          <p:cNvSpPr txBox="1"/>
          <p:nvPr/>
        </p:nvSpPr>
        <p:spPr>
          <a:xfrm>
            <a:off x="180000" y="1635056"/>
            <a:ext cx="1892700" cy="59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salary &gt; 3000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180025" y="2563406"/>
            <a:ext cx="1892700" cy="59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salary &gt; 1000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180025" y="712416"/>
            <a:ext cx="1892700" cy="59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salary = 2000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47" name="Google Shape;247;p35"/>
          <p:cNvSpPr txBox="1"/>
          <p:nvPr/>
        </p:nvSpPr>
        <p:spPr>
          <a:xfrm>
            <a:off x="7038050" y="1589906"/>
            <a:ext cx="1892700" cy="59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tax = salary * 0.3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180025" y="2557688"/>
            <a:ext cx="1892700" cy="59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expression 2</a:t>
            </a:r>
            <a:endParaRPr/>
          </a:p>
        </p:txBody>
      </p:sp>
      <p:sp>
        <p:nvSpPr>
          <p:cNvPr id="248" name="Google Shape;248;p35"/>
          <p:cNvSpPr txBox="1"/>
          <p:nvPr/>
        </p:nvSpPr>
        <p:spPr>
          <a:xfrm>
            <a:off x="3229850" y="2557688"/>
            <a:ext cx="1892700" cy="599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some other staff</a:t>
            </a:r>
            <a:endParaRPr/>
          </a:p>
        </p:txBody>
      </p:sp>
      <p:cxnSp>
        <p:nvCxnSpPr>
          <p:cNvPr id="249" name="Google Shape;249;p35"/>
          <p:cNvCxnSpPr>
            <a:stCxn id="240" idx="3"/>
            <a:endCxn id="248" idx="1"/>
          </p:cNvCxnSpPr>
          <p:nvPr/>
        </p:nvCxnSpPr>
        <p:spPr>
          <a:xfrm>
            <a:off x="2072725" y="2857238"/>
            <a:ext cx="115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Google Shape;250;p35"/>
          <p:cNvCxnSpPr>
            <a:stCxn id="248" idx="2"/>
            <a:endCxn id="242" idx="3"/>
          </p:cNvCxnSpPr>
          <p:nvPr/>
        </p:nvCxnSpPr>
        <p:spPr>
          <a:xfrm flipH="1">
            <a:off x="2072600" y="3156788"/>
            <a:ext cx="2103600" cy="137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1" name="Google Shape;251;p35"/>
          <p:cNvSpPr txBox="1"/>
          <p:nvPr/>
        </p:nvSpPr>
        <p:spPr>
          <a:xfrm>
            <a:off x="180025" y="3395194"/>
            <a:ext cx="1892700" cy="599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something else</a:t>
            </a:r>
            <a:endParaRPr/>
          </a:p>
        </p:txBody>
      </p:sp>
      <p:cxnSp>
        <p:nvCxnSpPr>
          <p:cNvPr id="252" name="Google Shape;252;p35"/>
          <p:cNvCxnSpPr>
            <a:stCxn id="240" idx="2"/>
            <a:endCxn id="251" idx="0"/>
          </p:cNvCxnSpPr>
          <p:nvPr/>
        </p:nvCxnSpPr>
        <p:spPr>
          <a:xfrm>
            <a:off x="1126375" y="3156788"/>
            <a:ext cx="0" cy="23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" name="Google Shape;253;p35"/>
          <p:cNvCxnSpPr>
            <a:stCxn id="251" idx="2"/>
            <a:endCxn id="242" idx="0"/>
          </p:cNvCxnSpPr>
          <p:nvPr/>
        </p:nvCxnSpPr>
        <p:spPr>
          <a:xfrm>
            <a:off x="1126375" y="3994294"/>
            <a:ext cx="0" cy="23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4" name="Google Shape;254;p35"/>
          <p:cNvSpPr txBox="1"/>
          <p:nvPr/>
        </p:nvSpPr>
        <p:spPr>
          <a:xfrm>
            <a:off x="457200" y="3077233"/>
            <a:ext cx="7197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</p:txBody>
      </p:sp>
      <p:sp>
        <p:nvSpPr>
          <p:cNvPr id="255" name="Google Shape;255;p35"/>
          <p:cNvSpPr txBox="1"/>
          <p:nvPr/>
        </p:nvSpPr>
        <p:spPr>
          <a:xfrm>
            <a:off x="2396888" y="2492260"/>
            <a:ext cx="719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</p:txBody>
      </p:sp>
      <p:sp>
        <p:nvSpPr>
          <p:cNvPr id="256" name="Google Shape;256;p35"/>
          <p:cNvSpPr txBox="1"/>
          <p:nvPr/>
        </p:nvSpPr>
        <p:spPr>
          <a:xfrm>
            <a:off x="180025" y="3398063"/>
            <a:ext cx="1892700" cy="59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tax = 0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180000" y="4232719"/>
            <a:ext cx="1892700" cy="59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salary = salary - tax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58" name="Google Shape;258;p35"/>
          <p:cNvSpPr txBox="1"/>
          <p:nvPr/>
        </p:nvSpPr>
        <p:spPr>
          <a:xfrm>
            <a:off x="3229850" y="2557688"/>
            <a:ext cx="1892700" cy="59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tax = salary * 0.15</a:t>
            </a:r>
            <a:endParaRPr>
              <a:solidFill>
                <a:srgbClr val="A61C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205875" y="120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raw data</a:t>
            </a:r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63500" y="763475"/>
            <a:ext cx="901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What we have: a list of csv-files 			What we want: 3 dataframes loaded into python pandas modul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083" y="1224721"/>
            <a:ext cx="4529651" cy="9838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083" y="2393482"/>
            <a:ext cx="3388759" cy="9838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1083" y="3634981"/>
            <a:ext cx="1990056" cy="11069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832FAA-C118-4D61-80C8-98AA45655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266" y="1371219"/>
            <a:ext cx="3545125" cy="2619807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48FC5B0-4231-486A-9D1D-6A904C82642D}"/>
              </a:ext>
            </a:extLst>
          </p:cNvPr>
          <p:cNvSpPr/>
          <p:nvPr/>
        </p:nvSpPr>
        <p:spPr>
          <a:xfrm>
            <a:off x="3522518" y="904009"/>
            <a:ext cx="898565" cy="13581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455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50650" y="71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will achieve this</a:t>
            </a: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50650" y="643774"/>
            <a:ext cx="8520600" cy="1777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make a list of the filenames in the directory</a:t>
            </a:r>
            <a:endParaRPr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['station_1.csv', 'station_2.csv', 'trip_1.csv', 'trip_2.csv', …]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create 3 empty lists fro trip/station/weather files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loop through this list and add the filename to the appropriate list</a:t>
            </a:r>
            <a:endParaRPr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986" y="2883963"/>
            <a:ext cx="5352988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0986" y="2883963"/>
            <a:ext cx="401955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0986" y="2883963"/>
            <a:ext cx="42957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0999" y="2922063"/>
            <a:ext cx="40576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08135" y="2922063"/>
            <a:ext cx="418147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100025" y="134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we will achieve this</a:t>
            </a:r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148175" y="846675"/>
            <a:ext cx="88128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loop through the trip/station/weather lists separately and make a pandas dataframe from each csv file. Collect these dataframes into a list and concatenate them to one big dataframe.</a:t>
            </a:r>
            <a:endParaRPr sz="1800"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400" y="1862775"/>
            <a:ext cx="3241765" cy="297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in python</a:t>
            </a:r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1"/>
          </p:nvPr>
        </p:nvSpPr>
        <p:spPr>
          <a:xfrm>
            <a:off x="299250" y="1031119"/>
            <a:ext cx="8545500" cy="9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/>
              <a:t>When we have a sequence of elements we store them in a list data structure. The elements of a list can be of different types as well</a:t>
            </a:r>
            <a:endParaRPr sz="2400"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50" y="2004900"/>
            <a:ext cx="6745574" cy="55226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>
            <a:spLocks noGrp="1"/>
          </p:cNvSpPr>
          <p:nvPr>
            <p:ph type="body" idx="1"/>
          </p:nvPr>
        </p:nvSpPr>
        <p:spPr>
          <a:xfrm>
            <a:off x="350525" y="3037988"/>
            <a:ext cx="8229600" cy="1899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/>
              <a:t>List indexing starts at 0 from left and with -1 from right</a:t>
            </a:r>
            <a:endParaRPr sz="2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/>
              <a:t>	colors[0]  -&gt; "red"</a:t>
            </a:r>
            <a:endParaRPr sz="2400"/>
          </a:p>
          <a:p>
            <a:pPr marL="0" lvl="0" indent="4572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/>
              <a:t>      	colors[2]  -&gt; "green"</a:t>
            </a:r>
            <a:endParaRPr sz="2400"/>
          </a:p>
          <a:p>
            <a:pPr marL="0" lvl="0" indent="4572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/>
              <a:t>	colors[-1]  -&gt; "gray" </a:t>
            </a:r>
            <a:endParaRPr sz="2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0204" y="2605738"/>
            <a:ext cx="3670252" cy="3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and string slicing</a:t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000" y="1219951"/>
            <a:ext cx="5242012" cy="1898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150" y="3427031"/>
            <a:ext cx="5852437" cy="1105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50081"/>
            <a:ext cx="6858001" cy="385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/>
          <p:nvPr/>
        </p:nvSpPr>
        <p:spPr>
          <a:xfrm>
            <a:off x="496650" y="3523238"/>
            <a:ext cx="7318500" cy="98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50081"/>
            <a:ext cx="6858001" cy="385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</a:t>
            </a:r>
            <a:endParaRPr/>
          </a:p>
        </p:txBody>
      </p:sp>
      <p:sp>
        <p:nvSpPr>
          <p:cNvPr id="192" name="Google Shape;192;p33"/>
          <p:cNvSpPr txBox="1"/>
          <p:nvPr/>
        </p:nvSpPr>
        <p:spPr>
          <a:xfrm>
            <a:off x="1056175" y="2082188"/>
            <a:ext cx="1892700" cy="59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expression</a:t>
            </a:r>
            <a:endParaRPr/>
          </a:p>
        </p:txBody>
      </p:sp>
      <p:cxnSp>
        <p:nvCxnSpPr>
          <p:cNvPr id="194" name="Google Shape;194;p33"/>
          <p:cNvCxnSpPr>
            <a:stCxn id="192" idx="3"/>
            <a:endCxn id="195" idx="1"/>
          </p:cNvCxnSpPr>
          <p:nvPr/>
        </p:nvCxnSpPr>
        <p:spPr>
          <a:xfrm flipV="1">
            <a:off x="2948875" y="2355713"/>
            <a:ext cx="3348050" cy="26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6" name="Google Shape;196;p33"/>
          <p:cNvSpPr txBox="1"/>
          <p:nvPr/>
        </p:nvSpPr>
        <p:spPr>
          <a:xfrm>
            <a:off x="6296925" y="2056163"/>
            <a:ext cx="1892700" cy="59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some extra staff</a:t>
            </a:r>
            <a:endParaRPr/>
          </a:p>
        </p:txBody>
      </p:sp>
      <p:sp>
        <p:nvSpPr>
          <p:cNvPr id="197" name="Google Shape;197;p33"/>
          <p:cNvSpPr txBox="1"/>
          <p:nvPr/>
        </p:nvSpPr>
        <p:spPr>
          <a:xfrm>
            <a:off x="3543350" y="2049778"/>
            <a:ext cx="7197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</p:txBody>
      </p:sp>
      <p:cxnSp>
        <p:nvCxnSpPr>
          <p:cNvPr id="198" name="Google Shape;198;p33"/>
          <p:cNvCxnSpPr>
            <a:cxnSpLocks/>
          </p:cNvCxnSpPr>
          <p:nvPr/>
        </p:nvCxnSpPr>
        <p:spPr>
          <a:xfrm>
            <a:off x="2002525" y="2681288"/>
            <a:ext cx="0" cy="123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0" name="Google Shape;200;p33"/>
          <p:cNvSpPr txBox="1"/>
          <p:nvPr/>
        </p:nvSpPr>
        <p:spPr>
          <a:xfrm>
            <a:off x="1056175" y="2918700"/>
            <a:ext cx="7197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</p:txBody>
      </p:sp>
      <p:sp>
        <p:nvSpPr>
          <p:cNvPr id="199" name="Google Shape;199;p33"/>
          <p:cNvSpPr txBox="1"/>
          <p:nvPr/>
        </p:nvSpPr>
        <p:spPr>
          <a:xfrm>
            <a:off x="1056175" y="3911888"/>
            <a:ext cx="1892700" cy="59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doing staff</a:t>
            </a:r>
            <a:endParaRPr/>
          </a:p>
        </p:txBody>
      </p:sp>
      <p:sp>
        <p:nvSpPr>
          <p:cNvPr id="201" name="Google Shape;201;p33"/>
          <p:cNvSpPr txBox="1"/>
          <p:nvPr/>
        </p:nvSpPr>
        <p:spPr>
          <a:xfrm>
            <a:off x="1056175" y="1063238"/>
            <a:ext cx="1892700" cy="59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Doing staff</a:t>
            </a:r>
            <a:endParaRPr/>
          </a:p>
        </p:txBody>
      </p:sp>
      <p:cxnSp>
        <p:nvCxnSpPr>
          <p:cNvPr id="202" name="Google Shape;202;p33"/>
          <p:cNvCxnSpPr>
            <a:stCxn id="196" idx="2"/>
            <a:endCxn id="199" idx="3"/>
          </p:cNvCxnSpPr>
          <p:nvPr/>
        </p:nvCxnSpPr>
        <p:spPr>
          <a:xfrm flipH="1">
            <a:off x="2948875" y="2655263"/>
            <a:ext cx="4294400" cy="15561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3" name="Google Shape;203;p33"/>
          <p:cNvSpPr txBox="1"/>
          <p:nvPr/>
        </p:nvSpPr>
        <p:spPr>
          <a:xfrm>
            <a:off x="1056175" y="1063238"/>
            <a:ext cx="1892700" cy="59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salary = 2000</a:t>
            </a:r>
            <a:endParaRPr>
              <a:solidFill>
                <a:srgbClr val="A61C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61C00"/>
              </a:solidFill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1056175" y="3911888"/>
            <a:ext cx="1892700" cy="59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print(salary)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6296925" y="2056163"/>
            <a:ext cx="1892700" cy="59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salary = salary - 30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1056175" y="2082188"/>
            <a:ext cx="1892700" cy="59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salary &gt; 1000</a:t>
            </a:r>
            <a:endParaRPr>
              <a:solidFill>
                <a:srgbClr val="A61C00"/>
              </a:solidFill>
            </a:endParaRPr>
          </a:p>
        </p:txBody>
      </p:sp>
      <p:cxnSp>
        <p:nvCxnSpPr>
          <p:cNvPr id="19" name="Google Shape;198;p33">
            <a:extLst>
              <a:ext uri="{FF2B5EF4-FFF2-40B4-BE49-F238E27FC236}">
                <a16:creationId xmlns:a16="http://schemas.microsoft.com/office/drawing/2014/main" id="{203CB5CA-1E39-4D43-83B8-5652E41A060F}"/>
              </a:ext>
            </a:extLst>
          </p:cNvPr>
          <p:cNvCxnSpPr>
            <a:cxnSpLocks/>
            <a:endCxn id="205" idx="0"/>
          </p:cNvCxnSpPr>
          <p:nvPr/>
        </p:nvCxnSpPr>
        <p:spPr>
          <a:xfrm>
            <a:off x="2002525" y="1662338"/>
            <a:ext cx="0" cy="4198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345</Words>
  <Application>Microsoft Office PowerPoint</Application>
  <PresentationFormat>On-screen Show (16:9)</PresentationFormat>
  <Paragraphs>79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Simple Light</vt:lpstr>
      <vt:lpstr>Office Theme</vt:lpstr>
      <vt:lpstr>Data Management and Analysis with Python </vt:lpstr>
      <vt:lpstr>Looking at the raw data</vt:lpstr>
      <vt:lpstr>How we will achieve this</vt:lpstr>
      <vt:lpstr>How we will achieve this</vt:lpstr>
      <vt:lpstr>Lists in python</vt:lpstr>
      <vt:lpstr>List and string slicing</vt:lpstr>
      <vt:lpstr>PowerPoint Presentation</vt:lpstr>
      <vt:lpstr>PowerPoint Presentation</vt:lpstr>
      <vt:lpstr>IF statement</vt:lpstr>
      <vt:lpstr>IF - ELSE statement</vt:lpstr>
      <vt:lpstr>IF - ELIF - ELSE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and Analysis with Python </dc:title>
  <cp:lastModifiedBy>Somos_Eszter</cp:lastModifiedBy>
  <cp:revision>3</cp:revision>
  <dcterms:modified xsi:type="dcterms:W3CDTF">2021-01-09T14:07:35Z</dcterms:modified>
</cp:coreProperties>
</file>