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7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c74cc5a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c74cc5a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c74cc5a8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c74cc5a8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c74cc5a8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c74cc5a8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c74cc5a8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c74cc5a8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c74cc5a8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c74cc5a8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Q1: Find out if there is a difference between Subscriber/Customer in daily routine</a:t>
            </a: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62300" y="198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62300" y="770775"/>
            <a:ext cx="85206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Transform the Start Date to datetime type and extract the hour from it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88" y="1788600"/>
            <a:ext cx="8277225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7281325" y="1778000"/>
            <a:ext cx="1389900" cy="2709300"/>
          </a:xfrm>
          <a:prstGeom prst="rect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269350" y="233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269350" y="870250"/>
            <a:ext cx="8520600" cy="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Count how many trip started in each hour and create a bar chart from it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150" y="1573399"/>
            <a:ext cx="892100" cy="325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4538" y="1884713"/>
            <a:ext cx="574357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38375"/>
            <a:ext cx="3201900" cy="36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how many trip started by hour and by Subscription Type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Reshape (pivot) the table to prepare for plotting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600" y="305999"/>
            <a:ext cx="1799375" cy="483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7650" y="140725"/>
            <a:ext cx="2031475" cy="44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5679725" y="564450"/>
            <a:ext cx="211800" cy="4092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7356150" y="564450"/>
            <a:ext cx="211800" cy="4092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5679725" y="4185375"/>
            <a:ext cx="211800" cy="409200"/>
          </a:xfrm>
          <a:prstGeom prst="rect">
            <a:avLst/>
          </a:prstGeom>
          <a:noFill/>
          <a:ln w="19050" cap="flat" cmpd="sng">
            <a:solidFill>
              <a:srgbClr val="A64D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7871200" y="564450"/>
            <a:ext cx="211800" cy="409200"/>
          </a:xfrm>
          <a:prstGeom prst="rect">
            <a:avLst/>
          </a:prstGeom>
          <a:noFill/>
          <a:ln w="19050" cap="flat" cmpd="sng">
            <a:solidFill>
              <a:srgbClr val="A64D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4639750" y="564450"/>
            <a:ext cx="447300" cy="409200"/>
          </a:xfrm>
          <a:prstGeom prst="rect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7085200" y="176400"/>
            <a:ext cx="447300" cy="187500"/>
          </a:xfrm>
          <a:prstGeom prst="rect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7567950" y="176400"/>
            <a:ext cx="447300" cy="187500"/>
          </a:xfrm>
          <a:prstGeom prst="rect">
            <a:avLst/>
          </a:prstGeom>
          <a:noFill/>
          <a:ln w="19050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4651975" y="4157150"/>
            <a:ext cx="447300" cy="492300"/>
          </a:xfrm>
          <a:prstGeom prst="rect">
            <a:avLst/>
          </a:prstGeom>
          <a:noFill/>
          <a:ln w="19050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5351600" y="564450"/>
            <a:ext cx="165900" cy="409200"/>
          </a:xfrm>
          <a:prstGeom prst="rect">
            <a:avLst/>
          </a:prstGeom>
          <a:noFill/>
          <a:ln w="19050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5384050" y="4185375"/>
            <a:ext cx="165900" cy="409200"/>
          </a:xfrm>
          <a:prstGeom prst="rect">
            <a:avLst/>
          </a:prstGeom>
          <a:noFill/>
          <a:ln w="19050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6954625" y="564450"/>
            <a:ext cx="165900" cy="409200"/>
          </a:xfrm>
          <a:prstGeom prst="rect">
            <a:avLst/>
          </a:prstGeom>
          <a:noFill/>
          <a:ln w="19050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6110100" y="2236600"/>
            <a:ext cx="388200" cy="11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Plot the number of trips by hour and by Subscription Type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613" y="1701838"/>
            <a:ext cx="568642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311700" y="332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311700" y="983150"/>
            <a:ext cx="8520600" cy="3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Do the same for weekends and weekdays separately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274" y="1566350"/>
            <a:ext cx="7123850" cy="33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94</Words>
  <Application>Microsoft Office PowerPoint</Application>
  <PresentationFormat>On-screen Show (16:9)</PresentationFormat>
  <Paragraphs>13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Q1: Find out if there is a difference between Subscriber/Customer in daily routine </vt:lpstr>
      <vt:lpstr>Step 1</vt:lpstr>
      <vt:lpstr>Step 2</vt:lpstr>
      <vt:lpstr>Step 3</vt:lpstr>
      <vt:lpstr>Step 4</vt:lpstr>
      <vt:lpstr>Step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Q1: Find out if there is a difference between Subscriber/Customer in daily routine </dc:title>
  <cp:lastModifiedBy>Somos_Eszter</cp:lastModifiedBy>
  <cp:revision>3</cp:revision>
  <dcterms:modified xsi:type="dcterms:W3CDTF">2021-01-18T17:09:48Z</dcterms:modified>
</cp:coreProperties>
</file>