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cfb46eaf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cfb46eaf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cfb46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cfb46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bec43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bec43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dbec43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dbec43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 sz="3000"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CEU, January 2021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analysis steps</a:t>
            </a:r>
            <a:endParaRPr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85900" y="643775"/>
            <a:ext cx="8520600" cy="4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100000"/>
              </a:lnSpc>
              <a:buSzPts val="1600"/>
            </a:pPr>
            <a:r>
              <a:rPr lang="en" sz="1600">
                <a:solidFill>
                  <a:schemeClr val="dk1"/>
                </a:solidFill>
              </a:rPr>
              <a:t>Q1: Is there a difference between Subscriber/Customer in daily/weekly routine?</a:t>
            </a:r>
            <a:endParaRPr sz="16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Reading csv data into pandas dataframes and saving dataframes as csv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Using the os modul to interact with the operating system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Using lists to read several csv files and then concatenate them into one dataframe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Deal with duplicates and missing values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Descriptives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Dealing with date format data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Filtering the dataframe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Grouping and pivoting data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Bar charts</a:t>
            </a:r>
            <a:endParaRPr sz="1100" dirty="0">
              <a:solidFill>
                <a:schemeClr val="dk1"/>
              </a:solidFill>
            </a:endParaRPr>
          </a:p>
          <a:p>
            <a:pPr marL="412750" indent="-285750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" sz="1600">
                <a:solidFill>
                  <a:schemeClr val="dk1"/>
                </a:solidFill>
                <a:highlight>
                  <a:srgbClr val="FFE599"/>
                </a:highlight>
              </a:rPr>
              <a:t>Q2: Is there difference in Subscriber/Customer behavior between days with different weather conditions?</a:t>
            </a:r>
            <a:endParaRPr sz="1600" dirty="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Boxplot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Using dictionary objects to collect data using API service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Using dictionary objects to collect data from web scraping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Joining dataframes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Define custom functions to transform columns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Scatter plots with regression line</a:t>
            </a:r>
            <a:endParaRPr sz="1600" dirty="0">
              <a:solidFill>
                <a:schemeClr val="dk1"/>
              </a:solidFill>
            </a:endParaRPr>
          </a:p>
          <a:p>
            <a:pPr marL="412750" indent="-285750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" sz="1600">
                <a:solidFill>
                  <a:schemeClr val="dk1"/>
                </a:solidFill>
              </a:rPr>
              <a:t>Q3: Are there stations more similar to each other? Which stations are those? In what features are they similar?</a:t>
            </a:r>
            <a:endParaRPr sz="16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Applying custom functions for data transformation</a:t>
            </a:r>
            <a:endParaRPr sz="1100" dirty="0">
              <a:solidFill>
                <a:schemeClr val="dk1"/>
              </a:solidFill>
            </a:endParaRPr>
          </a:p>
          <a:p>
            <a:pPr marL="787400" lvl="1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</a:rPr>
              <a:t>Cluster analysis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2863700" y="374325"/>
          <a:ext cx="973100" cy="3557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Date'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Terminal'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Date'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'End Station'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Terminal'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'Subscription Type'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Station'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4867550" y="324900"/>
          <a:ext cx="1562100" cy="2396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'Max_Temperature_F'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'Mean_Temperature_F'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6" name="Google Shape;146;p29"/>
          <p:cNvGraphicFramePr/>
          <p:nvPr/>
        </p:nvGraphicFramePr>
        <p:xfrm>
          <a:off x="4867550" y="2981600"/>
          <a:ext cx="973100" cy="1729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'station_id'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'name'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7" name="Google Shape;147;p29"/>
          <p:cNvCxnSpPr/>
          <p:nvPr/>
        </p:nvCxnSpPr>
        <p:spPr>
          <a:xfrm>
            <a:off x="3838825" y="1268625"/>
            <a:ext cx="1038000" cy="94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847075" y="3756450"/>
            <a:ext cx="1029600" cy="11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9" name="Google Shape;149;p29"/>
          <p:cNvGraphicFramePr/>
          <p:nvPr/>
        </p:nvGraphicFramePr>
        <p:xfrm>
          <a:off x="7055625" y="2553725"/>
          <a:ext cx="973100" cy="1062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Landmark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0" name="Google Shape;150;p29"/>
          <p:cNvCxnSpPr/>
          <p:nvPr/>
        </p:nvCxnSpPr>
        <p:spPr>
          <a:xfrm>
            <a:off x="6433750" y="2553725"/>
            <a:ext cx="626100" cy="51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9"/>
          <p:cNvCxnSpPr/>
          <p:nvPr/>
        </p:nvCxnSpPr>
        <p:spPr>
          <a:xfrm rot="10800000" flipH="1">
            <a:off x="5865350" y="3509275"/>
            <a:ext cx="1169700" cy="10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370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dataframe for answering Q2</a:t>
            </a:r>
            <a:endParaRPr dirty="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25" y="744113"/>
            <a:ext cx="3580000" cy="22357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744125"/>
            <a:ext cx="5205076" cy="2147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631" y="2951450"/>
            <a:ext cx="1598444" cy="2147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30"/>
          <p:cNvSpPr/>
          <p:nvPr/>
        </p:nvSpPr>
        <p:spPr>
          <a:xfrm>
            <a:off x="2741175" y="660675"/>
            <a:ext cx="1128600" cy="2282100"/>
          </a:xfrm>
          <a:prstGeom prst="rect">
            <a:avLst/>
          </a:prstGeom>
          <a:noFill/>
          <a:ln w="2857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30"/>
          <p:cNvSpPr/>
          <p:nvPr/>
        </p:nvSpPr>
        <p:spPr>
          <a:xfrm>
            <a:off x="8142925" y="676825"/>
            <a:ext cx="783900" cy="2282100"/>
          </a:xfrm>
          <a:prstGeom prst="rect">
            <a:avLst/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30"/>
          <p:cNvSpPr/>
          <p:nvPr/>
        </p:nvSpPr>
        <p:spPr>
          <a:xfrm>
            <a:off x="1305850" y="676825"/>
            <a:ext cx="602100" cy="2282100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0"/>
          <p:cNvSpPr/>
          <p:nvPr/>
        </p:nvSpPr>
        <p:spPr>
          <a:xfrm>
            <a:off x="5791775" y="676825"/>
            <a:ext cx="546300" cy="2282100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0"/>
          <p:cNvSpPr/>
          <p:nvPr/>
        </p:nvSpPr>
        <p:spPr>
          <a:xfrm>
            <a:off x="0" y="660675"/>
            <a:ext cx="658500" cy="2282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0"/>
          <p:cNvSpPr/>
          <p:nvPr/>
        </p:nvSpPr>
        <p:spPr>
          <a:xfrm>
            <a:off x="5205075" y="660675"/>
            <a:ext cx="546300" cy="2282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30"/>
          <p:cNvSpPr/>
          <p:nvPr/>
        </p:nvSpPr>
        <p:spPr>
          <a:xfrm>
            <a:off x="3122150" y="2979850"/>
            <a:ext cx="1243800" cy="2090700"/>
          </a:xfrm>
          <a:prstGeom prst="rect">
            <a:avLst/>
          </a:prstGeom>
          <a:noFill/>
          <a:ln w="2857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827" y="3097878"/>
            <a:ext cx="473400" cy="1013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5682825" y="2979850"/>
            <a:ext cx="473400" cy="2090700"/>
          </a:xfrm>
          <a:prstGeom prst="rect">
            <a:avLst/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9" name="Google Shape;169;p30"/>
          <p:cNvCxnSpPr/>
          <p:nvPr/>
        </p:nvCxnSpPr>
        <p:spPr>
          <a:xfrm>
            <a:off x="4907400" y="3648200"/>
            <a:ext cx="631500" cy="13500"/>
          </a:xfrm>
          <a:prstGeom prst="straightConnector1">
            <a:avLst/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E794-3863-4230-8FB7-7FEBEDBC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586"/>
            <a:ext cx="8520600" cy="572700"/>
          </a:xfrm>
        </p:spPr>
        <p:txBody>
          <a:bodyPr/>
          <a:lstStyle/>
          <a:p>
            <a:r>
              <a:rPr lang="en-GB" dirty="0"/>
              <a:t>Steps we perform today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BB9D-AFF0-4E1E-BEB6-C7432F66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81" y="863550"/>
            <a:ext cx="8520600" cy="3416400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Checking and correcting the weather dataframe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String </a:t>
            </a:r>
            <a:r>
              <a:rPr lang="en-GB" dirty="0">
                <a:solidFill>
                  <a:schemeClr val="tx1"/>
                </a:solidFill>
              </a:rPr>
              <a:t>manipulation – for correcting column names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Changed datatype of </a:t>
            </a:r>
            <a:r>
              <a:rPr lang="en-GB">
                <a:solidFill>
                  <a:schemeClr val="tx1"/>
                </a:solidFill>
              </a:rPr>
              <a:t>columns 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Boxplots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Change values in columns based on condition 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Preparing the date column for joinging the weather data to the trip data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Finding </a:t>
            </a:r>
            <a:r>
              <a:rPr lang="en-GB" dirty="0">
                <a:solidFill>
                  <a:schemeClr val="tx1"/>
                </a:solidFill>
              </a:rPr>
              <a:t>common and difference elements of unique values of a columns – for checking if weather data is available </a:t>
            </a:r>
            <a:r>
              <a:rPr lang="en-GB">
                <a:solidFill>
                  <a:schemeClr val="tx1"/>
                </a:solidFill>
              </a:rPr>
              <a:t>for every day in the trip dataframe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573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312</Words>
  <Application>Microsoft Office PowerPoint</Application>
  <PresentationFormat>On-screen Show (16:9)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Data Management and Analysis with Python</vt:lpstr>
      <vt:lpstr>Questions and analysis steps</vt:lpstr>
      <vt:lpstr>PowerPoint Presentation</vt:lpstr>
      <vt:lpstr>Creating dataframe for answering Q2</vt:lpstr>
      <vt:lpstr>Steps we perform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Analysis with Python</dc:title>
  <cp:lastModifiedBy>Somos_Eszter</cp:lastModifiedBy>
  <cp:revision>4</cp:revision>
  <dcterms:modified xsi:type="dcterms:W3CDTF">2021-01-26T15:13:10Z</dcterms:modified>
</cp:coreProperties>
</file>