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0" r:id="rId3"/>
    <p:sldId id="271" r:id="rId4"/>
    <p:sldId id="272" r:id="rId5"/>
    <p:sldId id="274" r:id="rId6"/>
    <p:sldId id="258" r:id="rId7"/>
    <p:sldId id="259" r:id="rId8"/>
    <p:sldId id="261" r:id="rId9"/>
    <p:sldId id="263" r:id="rId10"/>
    <p:sldId id="265" r:id="rId11"/>
    <p:sldId id="270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65A0A-6BB4-4EDE-9B2F-E83078649898}" v="1942" dt="2024-09-29T19:04:26.435"/>
    <p1510:client id="{CE44A004-E936-4293-9405-12D1991FF44E}" v="82" dt="2024-09-29T18:51:04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94"/>
  </p:normalViewPr>
  <p:slideViewPr>
    <p:cSldViewPr snapToGrid="0">
      <p:cViewPr varScale="1">
        <p:scale>
          <a:sx n="103" d="100"/>
          <a:sy n="103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CE534-FB90-4AFE-9BB9-725743B0C39F}" type="doc">
      <dgm:prSet loTypeId="urn:microsoft.com/office/officeart/2005/8/layout/pLis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5E4E50-F004-49E4-8DB1-DE4D4ECD9207}">
      <dgm:prSet custT="1"/>
      <dgm:spPr/>
      <dgm:t>
        <a:bodyPr/>
        <a:lstStyle/>
        <a:p>
          <a:r>
            <a:rPr lang="hu-HU" sz="30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dirty="0">
            <a:latin typeface="Nunito" pitchFamily="2" charset="77"/>
            <a:cs typeface="Futura Medium" panose="020B0602020204020303" pitchFamily="34" charset="-79"/>
          </a:endParaRPr>
        </a:p>
      </dgm:t>
    </dgm:pt>
    <dgm:pt modelId="{1B46BA84-3C8C-4B50-8581-32C1169DC42C}" type="par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9B016B52-1D68-4DB0-896E-B59A1C09D925}" type="sibTrans" cxnId="{849DB826-9289-49D4-B6D5-5F2D2C7537BC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CA524651-D5D2-4B82-B839-0B2D617ACE22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Györfi Marcell</a:t>
          </a:r>
          <a:endParaRPr lang="en-US" sz="3000" dirty="0">
            <a:latin typeface="Nunito" pitchFamily="2" charset="77"/>
          </a:endParaRPr>
        </a:p>
      </dgm:t>
    </dgm:pt>
    <dgm:pt modelId="{D3040C36-35A1-4179-9EB1-EF7DC8315F97}" type="par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FB7BED51-761D-4AE4-BCB1-B2A11D65D53E}" type="sibTrans" cxnId="{04F785EE-CE09-40F5-9275-701F7C860A4F}">
      <dgm:prSet/>
      <dgm:spPr/>
      <dgm:t>
        <a:bodyPr/>
        <a:lstStyle/>
        <a:p>
          <a:endParaRPr lang="en-US" sz="3000">
            <a:latin typeface="Nunito" pitchFamily="2" charset="77"/>
          </a:endParaRPr>
        </a:p>
      </dgm:t>
    </dgm:pt>
    <dgm:pt modelId="{734F2F69-D074-43DF-B7A9-6FC17863E0BF}">
      <dgm:prSet custT="1"/>
      <dgm:spPr/>
      <dgm:t>
        <a:bodyPr/>
        <a:lstStyle/>
        <a:p>
          <a:r>
            <a:rPr lang="hu-HU" sz="3000" dirty="0">
              <a:latin typeface="Nunito" pitchFamily="2" charset="77"/>
            </a:rPr>
            <a:t>Pálóczi Imre</a:t>
          </a:r>
          <a:endParaRPr lang="en-US" sz="3000" dirty="0">
            <a:latin typeface="Nunito" pitchFamily="2" charset="77"/>
          </a:endParaRPr>
        </a:p>
      </dgm:t>
    </dgm:pt>
    <dgm:pt modelId="{24AFF387-E672-4392-8478-E866B7757378}" type="par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5707BE77-7510-42D2-A309-0564F214C504}" type="sibTrans" cxnId="{06FB40D9-A40A-438B-A53B-C4B393E41F1A}">
      <dgm:prSet/>
      <dgm:spPr/>
      <dgm:t>
        <a:bodyPr/>
        <a:lstStyle/>
        <a:p>
          <a:endParaRPr lang="de-DE" sz="3000">
            <a:latin typeface="Nunito" pitchFamily="2" charset="77"/>
          </a:endParaRPr>
        </a:p>
      </dgm:t>
    </dgm:pt>
    <dgm:pt modelId="{46B17769-BF6A-A14A-8BE7-156157AC7927}" type="pres">
      <dgm:prSet presAssocID="{F66CE534-FB90-4AFE-9BB9-725743B0C39F}" presName="Name0" presStyleCnt="0">
        <dgm:presLayoutVars>
          <dgm:dir/>
          <dgm:resizeHandles val="exact"/>
        </dgm:presLayoutVars>
      </dgm:prSet>
      <dgm:spPr/>
    </dgm:pt>
    <dgm:pt modelId="{9B173722-9482-9749-A830-51217944881D}" type="pres">
      <dgm:prSet presAssocID="{0B5E4E50-F004-49E4-8DB1-DE4D4ECD9207}" presName="compNode" presStyleCnt="0"/>
      <dgm:spPr/>
    </dgm:pt>
    <dgm:pt modelId="{6E5B870A-CE4C-894F-AB7A-49EEB51A3E49}" type="pres">
      <dgm:prSet presAssocID="{0B5E4E50-F004-49E4-8DB1-DE4D4ECD9207}" presName="pictRect" presStyleLbl="node1" presStyleIdx="0" presStyleCnt="3"/>
      <dgm:spPr/>
    </dgm:pt>
    <dgm:pt modelId="{B7CFB2D9-14E6-FF4B-B410-8A2E6BD81419}" type="pres">
      <dgm:prSet presAssocID="{0B5E4E50-F004-49E4-8DB1-DE4D4ECD9207}" presName="textRect" presStyleLbl="revTx" presStyleIdx="0" presStyleCnt="3">
        <dgm:presLayoutVars>
          <dgm:bulletEnabled val="1"/>
        </dgm:presLayoutVars>
      </dgm:prSet>
      <dgm:spPr/>
    </dgm:pt>
    <dgm:pt modelId="{DE73AC6D-F4DA-CA49-885C-925A813FC107}" type="pres">
      <dgm:prSet presAssocID="{9B016B52-1D68-4DB0-896E-B59A1C09D925}" presName="sibTrans" presStyleLbl="sibTrans2D1" presStyleIdx="0" presStyleCnt="0"/>
      <dgm:spPr/>
    </dgm:pt>
    <dgm:pt modelId="{642F4F3E-2766-124D-8541-BC8A8A1751AD}" type="pres">
      <dgm:prSet presAssocID="{CA524651-D5D2-4B82-B839-0B2D617ACE22}" presName="compNode" presStyleCnt="0"/>
      <dgm:spPr/>
    </dgm:pt>
    <dgm:pt modelId="{4B4311D9-6572-5E44-A9D0-30983CC33530}" type="pres">
      <dgm:prSet presAssocID="{CA524651-D5D2-4B82-B839-0B2D617ACE22}" presName="pictRect" presStyleLbl="node1" presStyleIdx="1" presStyleCnt="3"/>
      <dgm:spPr/>
    </dgm:pt>
    <dgm:pt modelId="{73CD14E2-0B32-FA4A-A771-6D225820E623}" type="pres">
      <dgm:prSet presAssocID="{CA524651-D5D2-4B82-B839-0B2D617ACE22}" presName="textRect" presStyleLbl="revTx" presStyleIdx="1" presStyleCnt="3">
        <dgm:presLayoutVars>
          <dgm:bulletEnabled val="1"/>
        </dgm:presLayoutVars>
      </dgm:prSet>
      <dgm:spPr/>
    </dgm:pt>
    <dgm:pt modelId="{D965731E-B3E2-0A45-8BE2-7AA61140866A}" type="pres">
      <dgm:prSet presAssocID="{FB7BED51-761D-4AE4-BCB1-B2A11D65D53E}" presName="sibTrans" presStyleLbl="sibTrans2D1" presStyleIdx="0" presStyleCnt="0"/>
      <dgm:spPr/>
    </dgm:pt>
    <dgm:pt modelId="{48CA17AC-19AC-7C4B-9105-3B4C35A654A7}" type="pres">
      <dgm:prSet presAssocID="{734F2F69-D074-43DF-B7A9-6FC17863E0BF}" presName="compNode" presStyleCnt="0"/>
      <dgm:spPr/>
    </dgm:pt>
    <dgm:pt modelId="{07C064E5-62B6-204B-8DE6-15586CDA117C}" type="pres">
      <dgm:prSet presAssocID="{734F2F69-D074-43DF-B7A9-6FC17863E0BF}" presName="pictRect" presStyleLbl="node1" presStyleIdx="2" presStyleCnt="3"/>
      <dgm:spPr/>
    </dgm:pt>
    <dgm:pt modelId="{B48A1CB2-CF3C-B446-BB99-152E5CF0C24C}" type="pres">
      <dgm:prSet presAssocID="{734F2F69-D074-43DF-B7A9-6FC17863E0B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849DB826-9289-49D4-B6D5-5F2D2C7537BC}" srcId="{F66CE534-FB90-4AFE-9BB9-725743B0C39F}" destId="{0B5E4E50-F004-49E4-8DB1-DE4D4ECD9207}" srcOrd="0" destOrd="0" parTransId="{1B46BA84-3C8C-4B50-8581-32C1169DC42C}" sibTransId="{9B016B52-1D68-4DB0-896E-B59A1C09D925}"/>
    <dgm:cxn modelId="{48B7433E-B37B-D049-B186-E84C91D17C09}" type="presOf" srcId="{F66CE534-FB90-4AFE-9BB9-725743B0C39F}" destId="{46B17769-BF6A-A14A-8BE7-156157AC7927}" srcOrd="0" destOrd="0" presId="urn:microsoft.com/office/officeart/2005/8/layout/pList1"/>
    <dgm:cxn modelId="{7F24B058-0C30-4D4E-8BFE-961C824FD1CC}" type="presOf" srcId="{734F2F69-D074-43DF-B7A9-6FC17863E0BF}" destId="{B48A1CB2-CF3C-B446-BB99-152E5CF0C24C}" srcOrd="0" destOrd="0" presId="urn:microsoft.com/office/officeart/2005/8/layout/pList1"/>
    <dgm:cxn modelId="{7449757B-0B8E-7045-8177-C6B32E16DE52}" type="presOf" srcId="{FB7BED51-761D-4AE4-BCB1-B2A11D65D53E}" destId="{D965731E-B3E2-0A45-8BE2-7AA61140866A}" srcOrd="0" destOrd="0" presId="urn:microsoft.com/office/officeart/2005/8/layout/pList1"/>
    <dgm:cxn modelId="{E130C7B3-01E9-6A4A-A6C7-D5E67C98D2B4}" type="presOf" srcId="{9B016B52-1D68-4DB0-896E-B59A1C09D925}" destId="{DE73AC6D-F4DA-CA49-885C-925A813FC107}" srcOrd="0" destOrd="0" presId="urn:microsoft.com/office/officeart/2005/8/layout/pList1"/>
    <dgm:cxn modelId="{2322B8C5-33D3-1D4F-8D12-84FC24CC9971}" type="presOf" srcId="{0B5E4E50-F004-49E4-8DB1-DE4D4ECD9207}" destId="{B7CFB2D9-14E6-FF4B-B410-8A2E6BD81419}" srcOrd="0" destOrd="0" presId="urn:microsoft.com/office/officeart/2005/8/layout/pList1"/>
    <dgm:cxn modelId="{B8682CCF-6D2A-F049-BBA7-6693FA20854F}" type="presOf" srcId="{CA524651-D5D2-4B82-B839-0B2D617ACE22}" destId="{73CD14E2-0B32-FA4A-A771-6D225820E623}" srcOrd="0" destOrd="0" presId="urn:microsoft.com/office/officeart/2005/8/layout/pList1"/>
    <dgm:cxn modelId="{06FB40D9-A40A-438B-A53B-C4B393E41F1A}" srcId="{F66CE534-FB90-4AFE-9BB9-725743B0C39F}" destId="{734F2F69-D074-43DF-B7A9-6FC17863E0BF}" srcOrd="2" destOrd="0" parTransId="{24AFF387-E672-4392-8478-E866B7757378}" sibTransId="{5707BE77-7510-42D2-A309-0564F214C504}"/>
    <dgm:cxn modelId="{04F785EE-CE09-40F5-9275-701F7C860A4F}" srcId="{F66CE534-FB90-4AFE-9BB9-725743B0C39F}" destId="{CA524651-D5D2-4B82-B839-0B2D617ACE22}" srcOrd="1" destOrd="0" parTransId="{D3040C36-35A1-4179-9EB1-EF7DC8315F97}" sibTransId="{FB7BED51-761D-4AE4-BCB1-B2A11D65D53E}"/>
    <dgm:cxn modelId="{A0E2FE56-9140-EC4A-A997-5E82CEB3123F}" type="presParOf" srcId="{46B17769-BF6A-A14A-8BE7-156157AC7927}" destId="{9B173722-9482-9749-A830-51217944881D}" srcOrd="0" destOrd="0" presId="urn:microsoft.com/office/officeart/2005/8/layout/pList1"/>
    <dgm:cxn modelId="{675492EA-EB68-AF4D-8CB2-F7C0213663C0}" type="presParOf" srcId="{9B173722-9482-9749-A830-51217944881D}" destId="{6E5B870A-CE4C-894F-AB7A-49EEB51A3E49}" srcOrd="0" destOrd="0" presId="urn:microsoft.com/office/officeart/2005/8/layout/pList1"/>
    <dgm:cxn modelId="{7497A15C-72A6-5F4E-8760-D36B1C797514}" type="presParOf" srcId="{9B173722-9482-9749-A830-51217944881D}" destId="{B7CFB2D9-14E6-FF4B-B410-8A2E6BD81419}" srcOrd="1" destOrd="0" presId="urn:microsoft.com/office/officeart/2005/8/layout/pList1"/>
    <dgm:cxn modelId="{728F9B88-3CD7-B648-824A-D013BE767D8A}" type="presParOf" srcId="{46B17769-BF6A-A14A-8BE7-156157AC7927}" destId="{DE73AC6D-F4DA-CA49-885C-925A813FC107}" srcOrd="1" destOrd="0" presId="urn:microsoft.com/office/officeart/2005/8/layout/pList1"/>
    <dgm:cxn modelId="{DE69730E-956F-5E4B-9F85-1BBE98E0C0B3}" type="presParOf" srcId="{46B17769-BF6A-A14A-8BE7-156157AC7927}" destId="{642F4F3E-2766-124D-8541-BC8A8A1751AD}" srcOrd="2" destOrd="0" presId="urn:microsoft.com/office/officeart/2005/8/layout/pList1"/>
    <dgm:cxn modelId="{3BD7166E-63FE-F145-9F16-388810075659}" type="presParOf" srcId="{642F4F3E-2766-124D-8541-BC8A8A1751AD}" destId="{4B4311D9-6572-5E44-A9D0-30983CC33530}" srcOrd="0" destOrd="0" presId="urn:microsoft.com/office/officeart/2005/8/layout/pList1"/>
    <dgm:cxn modelId="{C97A29F2-944A-104A-89AD-30EE3D2593AD}" type="presParOf" srcId="{642F4F3E-2766-124D-8541-BC8A8A1751AD}" destId="{73CD14E2-0B32-FA4A-A771-6D225820E623}" srcOrd="1" destOrd="0" presId="urn:microsoft.com/office/officeart/2005/8/layout/pList1"/>
    <dgm:cxn modelId="{660F3B4B-76CD-7F48-AF9D-3BA9CAEA2F41}" type="presParOf" srcId="{46B17769-BF6A-A14A-8BE7-156157AC7927}" destId="{D965731E-B3E2-0A45-8BE2-7AA61140866A}" srcOrd="3" destOrd="0" presId="urn:microsoft.com/office/officeart/2005/8/layout/pList1"/>
    <dgm:cxn modelId="{86DE643B-7E92-F94A-B05B-E23A8B2B7295}" type="presParOf" srcId="{46B17769-BF6A-A14A-8BE7-156157AC7927}" destId="{48CA17AC-19AC-7C4B-9105-3B4C35A654A7}" srcOrd="4" destOrd="0" presId="urn:microsoft.com/office/officeart/2005/8/layout/pList1"/>
    <dgm:cxn modelId="{AEC25183-F6FD-C141-99C5-1EAA6CE8A8AC}" type="presParOf" srcId="{48CA17AC-19AC-7C4B-9105-3B4C35A654A7}" destId="{07C064E5-62B6-204B-8DE6-15586CDA117C}" srcOrd="0" destOrd="0" presId="urn:microsoft.com/office/officeart/2005/8/layout/pList1"/>
    <dgm:cxn modelId="{770C15B7-FBA2-264B-A24B-3673E404627B}" type="presParOf" srcId="{48CA17AC-19AC-7C4B-9105-3B4C35A654A7}" destId="{B48A1CB2-CF3C-B446-BB99-152E5CF0C24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/>
      <dgm:spPr/>
      <dgm:t>
        <a:bodyPr/>
        <a:lstStyle/>
        <a:p>
          <a:r>
            <a:rPr lang="hu-HU" dirty="0"/>
            <a:t>UI tervezés</a:t>
          </a:r>
          <a:endParaRPr lang="en-US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7DE46909-473F-46EF-8FCF-D3D433E8A4CB}">
      <dgm:prSet/>
      <dgm:spPr/>
      <dgm:t>
        <a:bodyPr/>
        <a:lstStyle/>
        <a:p>
          <a:r>
            <a:rPr lang="hu-HU" dirty="0"/>
            <a:t>Hajók lehelyezése</a:t>
          </a:r>
          <a:endParaRPr lang="en-US" dirty="0"/>
        </a:p>
      </dgm:t>
    </dgm:pt>
    <dgm:pt modelId="{F5DD9E80-CFCE-4E76-B8F3-B99F5B93DDA6}" type="parTrans" cxnId="{149D18A7-28CE-404C-AB5F-475A4F13B792}">
      <dgm:prSet/>
      <dgm:spPr/>
      <dgm:t>
        <a:bodyPr/>
        <a:lstStyle/>
        <a:p>
          <a:endParaRPr lang="en-US"/>
        </a:p>
      </dgm:t>
    </dgm:pt>
    <dgm:pt modelId="{19D80C83-611F-4544-8AF7-5F253A574C88}" type="sibTrans" cxnId="{149D18A7-28CE-404C-AB5F-475A4F13B792}">
      <dgm:prSet/>
      <dgm:spPr/>
      <dgm:t>
        <a:bodyPr/>
        <a:lstStyle/>
        <a:p>
          <a:endParaRPr lang="en-US"/>
        </a:p>
      </dgm:t>
    </dgm:pt>
    <dgm:pt modelId="{D5D9A43C-352D-4F2C-8498-6569514EA445}">
      <dgm:prSet/>
      <dgm:spPr/>
      <dgm:t>
        <a:bodyPr/>
        <a:lstStyle/>
        <a:p>
          <a:r>
            <a:rPr lang="hu-HU" dirty="0"/>
            <a:t>Lövés implementálása</a:t>
          </a:r>
          <a:endParaRPr lang="en-US" dirty="0"/>
        </a:p>
      </dgm:t>
    </dgm:pt>
    <dgm:pt modelId="{5BC2C886-4DFE-44BF-B502-F4EB4BD39193}" type="parTrans" cxnId="{A64924FA-084F-4A18-A7AC-2BA2A1330358}">
      <dgm:prSet/>
      <dgm:spPr/>
      <dgm:t>
        <a:bodyPr/>
        <a:lstStyle/>
        <a:p>
          <a:endParaRPr lang="en-US"/>
        </a:p>
      </dgm:t>
    </dgm:pt>
    <dgm:pt modelId="{0711C78D-226A-43EC-B228-139DFACF506E}" type="sibTrans" cxnId="{A64924FA-084F-4A18-A7AC-2BA2A1330358}">
      <dgm:prSet/>
      <dgm:spPr/>
      <dgm:t>
        <a:bodyPr/>
        <a:lstStyle/>
        <a:p>
          <a:endParaRPr lang="en-US"/>
        </a:p>
      </dgm:t>
    </dgm:pt>
    <dgm:pt modelId="{BAF89EE6-25DE-4E8A-89BB-0E5062F145A0}">
      <dgm:prSet/>
      <dgm:spPr/>
      <dgm:t>
        <a:bodyPr/>
        <a:lstStyle/>
        <a:p>
          <a:r>
            <a:rPr lang="hu-HU" dirty="0" err="1"/>
            <a:t>Git</a:t>
          </a:r>
          <a:r>
            <a:rPr lang="hu-HU" dirty="0"/>
            <a:t> konfliktusok megoldása</a:t>
          </a:r>
          <a:endParaRPr lang="en-US" dirty="0"/>
        </a:p>
      </dgm:t>
    </dgm:pt>
    <dgm:pt modelId="{FB88E08C-CEE0-4388-85E0-C328E46F7716}" type="parTrans" cxnId="{36D69032-7954-4A8A-B24C-E92EE25E8712}">
      <dgm:prSet/>
      <dgm:spPr/>
      <dgm:t>
        <a:bodyPr/>
        <a:lstStyle/>
        <a:p>
          <a:endParaRPr lang="en-US"/>
        </a:p>
      </dgm:t>
    </dgm:pt>
    <dgm:pt modelId="{B26CA6D5-42B0-42E7-A0A0-CAF4DD3B14AF}" type="sibTrans" cxnId="{36D69032-7954-4A8A-B24C-E92EE25E8712}">
      <dgm:prSet/>
      <dgm:spPr/>
      <dgm:t>
        <a:bodyPr/>
        <a:lstStyle/>
        <a:p>
          <a:endParaRPr lang="en-US"/>
        </a:p>
      </dgm:t>
    </dgm:pt>
    <dgm:pt modelId="{4E43EAD4-3F06-4D65-AF2E-800144355B88}">
      <dgm:prSet/>
      <dgm:spPr/>
      <dgm:t>
        <a:bodyPr/>
        <a:lstStyle/>
        <a:p>
          <a:r>
            <a:rPr lang="hu-HU" dirty="0" err="1"/>
            <a:t>Jira</a:t>
          </a:r>
          <a:r>
            <a:rPr lang="hu-HU" dirty="0"/>
            <a:t> kezelése</a:t>
          </a:r>
          <a:endParaRPr lang="en-US" dirty="0"/>
        </a:p>
      </dgm:t>
    </dgm:pt>
    <dgm:pt modelId="{7E2E1819-C655-4062-BABB-A17FA59420FF}" type="parTrans" cxnId="{3374BCD2-7EB8-48DB-BA7E-021890369498}">
      <dgm:prSet/>
      <dgm:spPr/>
      <dgm:t>
        <a:bodyPr/>
        <a:lstStyle/>
        <a:p>
          <a:endParaRPr lang="en-US"/>
        </a:p>
      </dgm:t>
    </dgm:pt>
    <dgm:pt modelId="{DD7431C2-F64F-4C7C-A8DE-FDE7568D7CA5}" type="sibTrans" cxnId="{3374BCD2-7EB8-48DB-BA7E-021890369498}">
      <dgm:prSet/>
      <dgm:spPr/>
      <dgm:t>
        <a:bodyPr/>
        <a:lstStyle/>
        <a:p>
          <a:endParaRPr lang="en-US"/>
        </a:p>
      </dgm:t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99E327FC-BF14-4DB1-B9C2-EE6E3A056979}" type="pres">
      <dgm:prSet presAssocID="{7DE46909-473F-46EF-8FCF-D3D433E8A4C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35E3ED58-4526-47D4-BEEB-E1E2E5699A36}" type="pres">
      <dgm:prSet presAssocID="{19D80C83-611F-4544-8AF7-5F253A574C88}" presName="sibTrans" presStyleCnt="0"/>
      <dgm:spPr/>
    </dgm:pt>
    <dgm:pt modelId="{23A0EC96-A20A-4B4D-A075-BE2ACA51EBA9}" type="pres">
      <dgm:prSet presAssocID="{D5D9A43C-352D-4F2C-8498-6569514EA445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7FDA120B-0BC8-4EE6-A119-B27BAE5D025C}" type="pres">
      <dgm:prSet presAssocID="{0711C78D-226A-43EC-B228-139DFACF506E}" presName="sibTrans" presStyleCnt="0"/>
      <dgm:spPr/>
    </dgm:pt>
    <dgm:pt modelId="{A71D852C-0496-4AB9-8704-FF117EC089A3}" type="pres">
      <dgm:prSet presAssocID="{BAF89EE6-25DE-4E8A-89BB-0E5062F145A0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351F3D89-FF88-401F-86D3-F1BD06CB3147}" type="pres">
      <dgm:prSet presAssocID="{B26CA6D5-42B0-42E7-A0A0-CAF4DD3B14AF}" presName="sibTrans" presStyleCnt="0"/>
      <dgm:spPr/>
    </dgm:pt>
    <dgm:pt modelId="{A1DEAE8F-B6C6-4F19-9528-DCD66A9AE867}" type="pres">
      <dgm:prSet presAssocID="{4E43EAD4-3F06-4D65-AF2E-800144355B88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36D69032-7954-4A8A-B24C-E92EE25E8712}" srcId="{0280C6EE-2DE1-4516-850D-61B04493D728}" destId="{BAF89EE6-25DE-4E8A-89BB-0E5062F145A0}" srcOrd="3" destOrd="0" parTransId="{FB88E08C-CEE0-4388-85E0-C328E46F7716}" sibTransId="{B26CA6D5-42B0-42E7-A0A0-CAF4DD3B14AF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F82DE360-2ECC-4053-A59E-9EC59CAFDE91}" type="presOf" srcId="{BAF89EE6-25DE-4E8A-89BB-0E5062F145A0}" destId="{A71D852C-0496-4AB9-8704-FF117EC089A3}" srcOrd="0" destOrd="0" presId="urn:microsoft.com/office/officeart/2005/8/layout/default"/>
    <dgm:cxn modelId="{38C22262-709A-4D93-AAD4-E615A23AD27F}" type="presOf" srcId="{7DE46909-473F-46EF-8FCF-D3D433E8A4CB}" destId="{99E327FC-BF14-4DB1-B9C2-EE6E3A056979}" srcOrd="0" destOrd="0" presId="urn:microsoft.com/office/officeart/2005/8/layout/default"/>
    <dgm:cxn modelId="{149D18A7-28CE-404C-AB5F-475A4F13B792}" srcId="{0280C6EE-2DE1-4516-850D-61B04493D728}" destId="{7DE46909-473F-46EF-8FCF-D3D433E8A4CB}" srcOrd="1" destOrd="0" parTransId="{F5DD9E80-CFCE-4E76-B8F3-B99F5B93DDA6}" sibTransId="{19D80C83-611F-4544-8AF7-5F253A574C88}"/>
    <dgm:cxn modelId="{3374BCD2-7EB8-48DB-BA7E-021890369498}" srcId="{0280C6EE-2DE1-4516-850D-61B04493D728}" destId="{4E43EAD4-3F06-4D65-AF2E-800144355B88}" srcOrd="4" destOrd="0" parTransId="{7E2E1819-C655-4062-BABB-A17FA59420FF}" sibTransId="{DD7431C2-F64F-4C7C-A8DE-FDE7568D7CA5}"/>
    <dgm:cxn modelId="{2F2243D5-F77A-42EE-8165-D610A974F713}" type="presOf" srcId="{D5D9A43C-352D-4F2C-8498-6569514EA445}" destId="{23A0EC96-A20A-4B4D-A075-BE2ACA51EBA9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A64924FA-084F-4A18-A7AC-2BA2A1330358}" srcId="{0280C6EE-2DE1-4516-850D-61B04493D728}" destId="{D5D9A43C-352D-4F2C-8498-6569514EA445}" srcOrd="2" destOrd="0" parTransId="{5BC2C886-4DFE-44BF-B502-F4EB4BD39193}" sibTransId="{0711C78D-226A-43EC-B228-139DFACF506E}"/>
    <dgm:cxn modelId="{40A15FFA-EBE2-40A8-926D-DDA39059B6E5}" type="presOf" srcId="{4E43EAD4-3F06-4D65-AF2E-800144355B88}" destId="{A1DEAE8F-B6C6-4F19-9528-DCD66A9AE867}" srcOrd="0" destOrd="0" presId="urn:microsoft.com/office/officeart/2005/8/layout/default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576D8A34-F3FE-4507-97C0-0EF6C16FE0AD}" type="presParOf" srcId="{0EC1E16A-B317-4417-96F4-23E820E80F05}" destId="{99E327FC-BF14-4DB1-B9C2-EE6E3A056979}" srcOrd="2" destOrd="0" presId="urn:microsoft.com/office/officeart/2005/8/layout/default"/>
    <dgm:cxn modelId="{C285745E-E7A1-47B2-917F-6E3F23205F93}" type="presParOf" srcId="{0EC1E16A-B317-4417-96F4-23E820E80F05}" destId="{35E3ED58-4526-47D4-BEEB-E1E2E5699A36}" srcOrd="3" destOrd="0" presId="urn:microsoft.com/office/officeart/2005/8/layout/default"/>
    <dgm:cxn modelId="{D6F54757-EDF6-443A-9628-FEDC086C9CF5}" type="presParOf" srcId="{0EC1E16A-B317-4417-96F4-23E820E80F05}" destId="{23A0EC96-A20A-4B4D-A075-BE2ACA51EBA9}" srcOrd="4" destOrd="0" presId="urn:microsoft.com/office/officeart/2005/8/layout/default"/>
    <dgm:cxn modelId="{A6F17231-4D67-45F3-BA6C-F041C98DB521}" type="presParOf" srcId="{0EC1E16A-B317-4417-96F4-23E820E80F05}" destId="{7FDA120B-0BC8-4EE6-A119-B27BAE5D025C}" srcOrd="5" destOrd="0" presId="urn:microsoft.com/office/officeart/2005/8/layout/default"/>
    <dgm:cxn modelId="{3270AC31-CCC2-4B96-83DA-468947677E18}" type="presParOf" srcId="{0EC1E16A-B317-4417-96F4-23E820E80F05}" destId="{A71D852C-0496-4AB9-8704-FF117EC089A3}" srcOrd="6" destOrd="0" presId="urn:microsoft.com/office/officeart/2005/8/layout/default"/>
    <dgm:cxn modelId="{F5FCBF64-D9C9-4153-A51E-FA7C34983E66}" type="presParOf" srcId="{0EC1E16A-B317-4417-96F4-23E820E80F05}" destId="{351F3D89-FF88-401F-86D3-F1BD06CB3147}" srcOrd="7" destOrd="0" presId="urn:microsoft.com/office/officeart/2005/8/layout/default"/>
    <dgm:cxn modelId="{DA736C0C-FE9F-4C66-8871-691A04881EF5}" type="presParOf" srcId="{0EC1E16A-B317-4417-96F4-23E820E80F05}" destId="{A1DEAE8F-B6C6-4F19-9528-DCD66A9AE86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 custT="1"/>
      <dgm:spPr/>
      <dgm:t>
        <a:bodyPr/>
        <a:lstStyle/>
        <a:p>
          <a:r>
            <a:rPr lang="hu-HU" sz="2400" dirty="0"/>
            <a:t>UI részletes elkészítése</a:t>
          </a:r>
          <a:endParaRPr lang="en-US" sz="2400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100A1411-CDE0-4C1E-B850-1EBC85595100}">
      <dgm:prSet custT="1"/>
      <dgm:spPr/>
      <dgm:t>
        <a:bodyPr/>
        <a:lstStyle/>
        <a:p>
          <a:r>
            <a:rPr lang="hu-HU" sz="2400" dirty="0"/>
            <a:t>UI tervezés segítése</a:t>
          </a:r>
          <a:endParaRPr lang="de-DE" sz="2400" dirty="0"/>
        </a:p>
      </dgm:t>
    </dgm:pt>
    <dgm:pt modelId="{29B45C55-4D6C-4427-B8C8-30AF2A239959}" type="parTrans" cxnId="{8B89DE86-2DC9-48F3-9D47-6D773F615E1A}">
      <dgm:prSet/>
      <dgm:spPr/>
      <dgm:t>
        <a:bodyPr/>
        <a:lstStyle/>
        <a:p>
          <a:endParaRPr lang="de-DE"/>
        </a:p>
      </dgm:t>
    </dgm:pt>
    <dgm:pt modelId="{D52C883B-EF2F-4A52-89DE-98CC4993B133}" type="sibTrans" cxnId="{8B89DE86-2DC9-48F3-9D47-6D773F615E1A}">
      <dgm:prSet/>
      <dgm:spPr/>
      <dgm:t>
        <a:bodyPr/>
        <a:lstStyle/>
        <a:p>
          <a:endParaRPr lang="de-DE"/>
        </a:p>
      </dgm:t>
    </dgm:pt>
    <dgm:pt modelId="{9D312FB1-FE1A-4273-B220-651B0B56F011}">
      <dgm:prSet custT="1"/>
      <dgm:spPr/>
      <dgm:t>
        <a:bodyPr/>
        <a:lstStyle/>
        <a:p>
          <a:r>
            <a:rPr lang="hu-HU" sz="2400" dirty="0"/>
            <a:t>TCP kapcsolat létrehozása</a:t>
          </a:r>
          <a:endParaRPr lang="de-DE" sz="2400" dirty="0"/>
        </a:p>
      </dgm:t>
    </dgm:pt>
    <dgm:pt modelId="{80BAD4E9-2C89-45D8-875F-7CBEC0EEA2E4}" type="parTrans" cxnId="{1BAC511F-1E9C-4A1E-8B0F-4433CBE5FD62}">
      <dgm:prSet/>
      <dgm:spPr/>
      <dgm:t>
        <a:bodyPr/>
        <a:lstStyle/>
        <a:p>
          <a:endParaRPr lang="de-DE"/>
        </a:p>
      </dgm:t>
    </dgm:pt>
    <dgm:pt modelId="{AEE538AD-403D-41A6-975F-2980D6A69B33}" type="sibTrans" cxnId="{1BAC511F-1E9C-4A1E-8B0F-4433CBE5FD62}">
      <dgm:prSet/>
      <dgm:spPr/>
      <dgm:t>
        <a:bodyPr/>
        <a:lstStyle/>
        <a:p>
          <a:endParaRPr lang="de-DE"/>
        </a:p>
      </dgm:t>
    </dgm:pt>
    <dgm:pt modelId="{5B88FDF0-246C-4040-977D-6F2C24A5DD88}">
      <dgm:prSet custT="1"/>
      <dgm:spPr/>
      <dgm:t>
        <a:bodyPr/>
        <a:lstStyle/>
        <a:p>
          <a:r>
            <a:rPr lang="hu-HU" sz="2400" dirty="0"/>
            <a:t>Dokumentáció</a:t>
          </a:r>
          <a:endParaRPr lang="de-DE" sz="2400" dirty="0"/>
        </a:p>
      </dgm:t>
    </dgm:pt>
    <dgm:pt modelId="{D0797567-667B-4947-A9E8-8EC607BE8431}" type="parTrans" cxnId="{47044BFC-0985-472F-8AD8-0A25719F64FB}">
      <dgm:prSet/>
      <dgm:spPr/>
      <dgm:t>
        <a:bodyPr/>
        <a:lstStyle/>
        <a:p>
          <a:endParaRPr lang="de-DE"/>
        </a:p>
      </dgm:t>
    </dgm:pt>
    <dgm:pt modelId="{F19FF3CD-B970-4391-8DFA-6DC9174B8C26}" type="sibTrans" cxnId="{47044BFC-0985-472F-8AD8-0A25719F64FB}">
      <dgm:prSet/>
      <dgm:spPr/>
      <dgm:t>
        <a:bodyPr/>
        <a:lstStyle/>
        <a:p>
          <a:endParaRPr lang="de-DE"/>
        </a:p>
      </dgm:t>
    </dgm:pt>
    <dgm:pt modelId="{ED4573D2-7487-4A10-BE17-9AEDDE1434AE}">
      <dgm:prSet custT="1"/>
      <dgm:spPr/>
      <dgm:t>
        <a:bodyPr/>
        <a:lstStyle/>
        <a:p>
          <a:r>
            <a:rPr lang="hu-HU" sz="2400" dirty="0"/>
            <a:t>Ablakok közötti kommunikáció</a:t>
          </a:r>
          <a:endParaRPr lang="de-DE" sz="2400" dirty="0"/>
        </a:p>
      </dgm:t>
    </dgm:pt>
    <dgm:pt modelId="{BCDBF445-A357-4EBA-AF76-1FD40D793E81}" type="parTrans" cxnId="{83F8CB66-86DB-4B03-9060-386D059D07F3}">
      <dgm:prSet/>
      <dgm:spPr/>
    </dgm:pt>
    <dgm:pt modelId="{80F0BD10-1A9F-4149-9C42-4B8C1D05D0E8}" type="sibTrans" cxnId="{83F8CB66-86DB-4B03-9060-386D059D07F3}">
      <dgm:prSet/>
      <dgm:spPr/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7CE5549F-BB3B-41C5-A1EF-CB748D958B0D}" type="pres">
      <dgm:prSet presAssocID="{100A1411-CDE0-4C1E-B850-1EBC85595100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9DE813E0-DD9D-4AF0-A24A-3A4E1FC7F5B1}" type="pres">
      <dgm:prSet presAssocID="{D52C883B-EF2F-4A52-89DE-98CC4993B133}" presName="sibTrans" presStyleCnt="0"/>
      <dgm:spPr/>
    </dgm:pt>
    <dgm:pt modelId="{EEF74C33-2043-4D08-8C89-44E63A464A96}" type="pres">
      <dgm:prSet presAssocID="{9D312FB1-FE1A-4273-B220-651B0B56F011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60EEC53-42A7-4579-B84A-0D2F5EFCF62A}" type="pres">
      <dgm:prSet presAssocID="{AEE538AD-403D-41A6-975F-2980D6A69B33}" presName="sibTrans" presStyleCnt="0"/>
      <dgm:spPr/>
    </dgm:pt>
    <dgm:pt modelId="{293C6230-BFFB-46BC-8E08-E8DA4E3745C4}" type="pres">
      <dgm:prSet presAssocID="{ED4573D2-7487-4A10-BE17-9AEDDE1434AE}" presName="node" presStyleLbl="node1" presStyleIdx="3" presStyleCnt="5">
        <dgm:presLayoutVars>
          <dgm:bulletEnabled val="1"/>
        </dgm:presLayoutVars>
      </dgm:prSet>
      <dgm:spPr/>
    </dgm:pt>
    <dgm:pt modelId="{615B73CC-3DE5-40FD-B6C9-00AD55117219}" type="pres">
      <dgm:prSet presAssocID="{80F0BD10-1A9F-4149-9C42-4B8C1D05D0E8}" presName="sibTrans" presStyleCnt="0"/>
      <dgm:spPr/>
    </dgm:pt>
    <dgm:pt modelId="{E8E2B1EC-35DD-4D3A-864A-1F60F20E02F2}" type="pres">
      <dgm:prSet presAssocID="{5B88FDF0-246C-4040-977D-6F2C24A5DD88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4E1E608-982C-4D12-9C58-8D9D0FE1269B}" type="presOf" srcId="{9D312FB1-FE1A-4273-B220-651B0B56F011}" destId="{EEF74C33-2043-4D08-8C89-44E63A464A96}" srcOrd="0" destOrd="0" presId="urn:microsoft.com/office/officeart/2005/8/layout/default"/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1BAC511F-1E9C-4A1E-8B0F-4433CBE5FD62}" srcId="{0280C6EE-2DE1-4516-850D-61B04493D728}" destId="{9D312FB1-FE1A-4273-B220-651B0B56F011}" srcOrd="2" destOrd="0" parTransId="{80BAD4E9-2C89-45D8-875F-7CBEC0EEA2E4}" sibTransId="{AEE538AD-403D-41A6-975F-2980D6A69B33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83F8CB66-86DB-4B03-9060-386D059D07F3}" srcId="{0280C6EE-2DE1-4516-850D-61B04493D728}" destId="{ED4573D2-7487-4A10-BE17-9AEDDE1434AE}" srcOrd="3" destOrd="0" parTransId="{BCDBF445-A357-4EBA-AF76-1FD40D793E81}" sibTransId="{80F0BD10-1A9F-4149-9C42-4B8C1D05D0E8}"/>
    <dgm:cxn modelId="{8B89DE86-2DC9-48F3-9D47-6D773F615E1A}" srcId="{0280C6EE-2DE1-4516-850D-61B04493D728}" destId="{100A1411-CDE0-4C1E-B850-1EBC85595100}" srcOrd="1" destOrd="0" parTransId="{29B45C55-4D6C-4427-B8C8-30AF2A239959}" sibTransId="{D52C883B-EF2F-4A52-89DE-98CC4993B133}"/>
    <dgm:cxn modelId="{85B0B69B-F33B-429D-864C-86339F2F06D0}" type="presOf" srcId="{100A1411-CDE0-4C1E-B850-1EBC85595100}" destId="{7CE5549F-BB3B-41C5-A1EF-CB748D958B0D}" srcOrd="0" destOrd="0" presId="urn:microsoft.com/office/officeart/2005/8/layout/default"/>
    <dgm:cxn modelId="{B7843AB7-6451-41C0-8417-9A53677402B4}" type="presOf" srcId="{5B88FDF0-246C-4040-977D-6F2C24A5DD88}" destId="{E8E2B1EC-35DD-4D3A-864A-1F60F20E02F2}" srcOrd="0" destOrd="0" presId="urn:microsoft.com/office/officeart/2005/8/layout/default"/>
    <dgm:cxn modelId="{D96D4CE4-4B4D-4B94-8CAE-593BE97D6DA8}" type="presOf" srcId="{ED4573D2-7487-4A10-BE17-9AEDDE1434AE}" destId="{293C6230-BFFB-46BC-8E08-E8DA4E3745C4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47044BFC-0985-472F-8AD8-0A25719F64FB}" srcId="{0280C6EE-2DE1-4516-850D-61B04493D728}" destId="{5B88FDF0-246C-4040-977D-6F2C24A5DD88}" srcOrd="4" destOrd="0" parTransId="{D0797567-667B-4947-A9E8-8EC607BE8431}" sibTransId="{F19FF3CD-B970-4391-8DFA-6DC9174B8C26}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6B003CDF-0333-4B18-8B37-5CEC0849948A}" type="presParOf" srcId="{0EC1E16A-B317-4417-96F4-23E820E80F05}" destId="{7CE5549F-BB3B-41C5-A1EF-CB748D958B0D}" srcOrd="2" destOrd="0" presId="urn:microsoft.com/office/officeart/2005/8/layout/default"/>
    <dgm:cxn modelId="{78F4E089-C20F-4AFC-95D4-6A42F1E1CB94}" type="presParOf" srcId="{0EC1E16A-B317-4417-96F4-23E820E80F05}" destId="{9DE813E0-DD9D-4AF0-A24A-3A4E1FC7F5B1}" srcOrd="3" destOrd="0" presId="urn:microsoft.com/office/officeart/2005/8/layout/default"/>
    <dgm:cxn modelId="{2A302F59-A83F-49C3-9CEE-0C7DDEF981AF}" type="presParOf" srcId="{0EC1E16A-B317-4417-96F4-23E820E80F05}" destId="{EEF74C33-2043-4D08-8C89-44E63A464A96}" srcOrd="4" destOrd="0" presId="urn:microsoft.com/office/officeart/2005/8/layout/default"/>
    <dgm:cxn modelId="{E273A25C-6892-45B3-9648-437A213F3F95}" type="presParOf" srcId="{0EC1E16A-B317-4417-96F4-23E820E80F05}" destId="{B60EEC53-42A7-4579-B84A-0D2F5EFCF62A}" srcOrd="5" destOrd="0" presId="urn:microsoft.com/office/officeart/2005/8/layout/default"/>
    <dgm:cxn modelId="{8AFCFC4E-F323-496B-9D22-E7CA710305FE}" type="presParOf" srcId="{0EC1E16A-B317-4417-96F4-23E820E80F05}" destId="{293C6230-BFFB-46BC-8E08-E8DA4E3745C4}" srcOrd="6" destOrd="0" presId="urn:microsoft.com/office/officeart/2005/8/layout/default"/>
    <dgm:cxn modelId="{089E6CC2-2318-41E7-AC07-FC44C9F18F3D}" type="presParOf" srcId="{0EC1E16A-B317-4417-96F4-23E820E80F05}" destId="{615B73CC-3DE5-40FD-B6C9-00AD55117219}" srcOrd="7" destOrd="0" presId="urn:microsoft.com/office/officeart/2005/8/layout/default"/>
    <dgm:cxn modelId="{56977853-437E-4A7B-B3B7-B037765F9DA0}" type="presParOf" srcId="{0EC1E16A-B317-4417-96F4-23E820E80F05}" destId="{E8E2B1EC-35DD-4D3A-864A-1F60F20E02F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80C6EE-2DE1-4516-850D-61B04493D7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372993-36D1-4DF5-BAAD-120A7045DF47}">
      <dgm:prSet custT="1"/>
      <dgm:spPr/>
      <dgm:t>
        <a:bodyPr/>
        <a:lstStyle/>
        <a:p>
          <a:r>
            <a:rPr lang="hu-HU" sz="2400" dirty="0"/>
            <a:t>UI elkészítése</a:t>
          </a:r>
          <a:endParaRPr lang="en-US" sz="2400" dirty="0"/>
        </a:p>
      </dgm:t>
    </dgm:pt>
    <dgm:pt modelId="{B6BC3766-AB46-4FD5-AB67-9541DD3379B5}" type="parTrans" cxnId="{DA799E0D-3CDF-49BD-96E1-30CB7742B9EA}">
      <dgm:prSet/>
      <dgm:spPr/>
      <dgm:t>
        <a:bodyPr/>
        <a:lstStyle/>
        <a:p>
          <a:endParaRPr lang="en-US"/>
        </a:p>
      </dgm:t>
    </dgm:pt>
    <dgm:pt modelId="{4FEAB03A-9CEF-4557-A8DA-7B80319FF269}" type="sibTrans" cxnId="{DA799E0D-3CDF-49BD-96E1-30CB7742B9EA}">
      <dgm:prSet/>
      <dgm:spPr/>
      <dgm:t>
        <a:bodyPr/>
        <a:lstStyle/>
        <a:p>
          <a:endParaRPr lang="en-US"/>
        </a:p>
      </dgm:t>
    </dgm:pt>
    <dgm:pt modelId="{100A1411-CDE0-4C1E-B850-1EBC85595100}">
      <dgm:prSet custT="1"/>
      <dgm:spPr/>
      <dgm:t>
        <a:bodyPr/>
        <a:lstStyle/>
        <a:p>
          <a:r>
            <a:rPr lang="hu-HU" sz="2400" dirty="0"/>
            <a:t>Ablakok megtervezése</a:t>
          </a:r>
          <a:endParaRPr lang="de-DE" sz="2400" dirty="0"/>
        </a:p>
      </dgm:t>
    </dgm:pt>
    <dgm:pt modelId="{29B45C55-4D6C-4427-B8C8-30AF2A239959}" type="parTrans" cxnId="{8B89DE86-2DC9-48F3-9D47-6D773F615E1A}">
      <dgm:prSet/>
      <dgm:spPr/>
      <dgm:t>
        <a:bodyPr/>
        <a:lstStyle/>
        <a:p>
          <a:endParaRPr lang="de-DE"/>
        </a:p>
      </dgm:t>
    </dgm:pt>
    <dgm:pt modelId="{D52C883B-EF2F-4A52-89DE-98CC4993B133}" type="sibTrans" cxnId="{8B89DE86-2DC9-48F3-9D47-6D773F615E1A}">
      <dgm:prSet/>
      <dgm:spPr/>
      <dgm:t>
        <a:bodyPr/>
        <a:lstStyle/>
        <a:p>
          <a:endParaRPr lang="de-DE"/>
        </a:p>
      </dgm:t>
    </dgm:pt>
    <dgm:pt modelId="{9D312FB1-FE1A-4273-B220-651B0B56F011}">
      <dgm:prSet custT="1"/>
      <dgm:spPr/>
      <dgm:t>
        <a:bodyPr/>
        <a:lstStyle/>
        <a:p>
          <a:r>
            <a:rPr lang="hu-HU" sz="2400" dirty="0"/>
            <a:t>P</a:t>
          </a:r>
          <a:r>
            <a:rPr lang="de-DE" sz="2400" dirty="0" err="1"/>
            <a:t>szichológiai</a:t>
          </a:r>
          <a:r>
            <a:rPr lang="de-DE" sz="2400" dirty="0"/>
            <a:t> </a:t>
          </a:r>
          <a:r>
            <a:rPr lang="de-DE" sz="2400" dirty="0" err="1"/>
            <a:t>tanácsadás</a:t>
          </a:r>
          <a:endParaRPr lang="de-DE" sz="2400" dirty="0"/>
        </a:p>
      </dgm:t>
    </dgm:pt>
    <dgm:pt modelId="{80BAD4E9-2C89-45D8-875F-7CBEC0EEA2E4}" type="parTrans" cxnId="{1BAC511F-1E9C-4A1E-8B0F-4433CBE5FD62}">
      <dgm:prSet/>
      <dgm:spPr/>
      <dgm:t>
        <a:bodyPr/>
        <a:lstStyle/>
        <a:p>
          <a:endParaRPr lang="de-DE"/>
        </a:p>
      </dgm:t>
    </dgm:pt>
    <dgm:pt modelId="{AEE538AD-403D-41A6-975F-2980D6A69B33}" type="sibTrans" cxnId="{1BAC511F-1E9C-4A1E-8B0F-4433CBE5FD62}">
      <dgm:prSet/>
      <dgm:spPr/>
      <dgm:t>
        <a:bodyPr/>
        <a:lstStyle/>
        <a:p>
          <a:endParaRPr lang="de-DE"/>
        </a:p>
      </dgm:t>
    </dgm:pt>
    <dgm:pt modelId="{ED4573D2-7487-4A10-BE17-9AEDDE1434AE}">
      <dgm:prSet custT="1"/>
      <dgm:spPr/>
      <dgm:t>
        <a:bodyPr/>
        <a:lstStyle/>
        <a:p>
          <a:r>
            <a:rPr lang="hu-HU" sz="2400" dirty="0"/>
            <a:t>Csapat lelkének egyben tartása</a:t>
          </a:r>
          <a:endParaRPr lang="de-DE" sz="2400" dirty="0"/>
        </a:p>
      </dgm:t>
    </dgm:pt>
    <dgm:pt modelId="{BCDBF445-A357-4EBA-AF76-1FD40D793E81}" type="parTrans" cxnId="{83F8CB66-86DB-4B03-9060-386D059D07F3}">
      <dgm:prSet/>
      <dgm:spPr/>
      <dgm:t>
        <a:bodyPr/>
        <a:lstStyle/>
        <a:p>
          <a:endParaRPr lang="de-DE"/>
        </a:p>
      </dgm:t>
    </dgm:pt>
    <dgm:pt modelId="{80F0BD10-1A9F-4149-9C42-4B8C1D05D0E8}" type="sibTrans" cxnId="{83F8CB66-86DB-4B03-9060-386D059D07F3}">
      <dgm:prSet/>
      <dgm:spPr/>
      <dgm:t>
        <a:bodyPr/>
        <a:lstStyle/>
        <a:p>
          <a:endParaRPr lang="de-DE"/>
        </a:p>
      </dgm:t>
    </dgm:pt>
    <dgm:pt modelId="{0EC1E16A-B317-4417-96F4-23E820E80F05}" type="pres">
      <dgm:prSet presAssocID="{0280C6EE-2DE1-4516-850D-61B04493D728}" presName="diagram" presStyleCnt="0">
        <dgm:presLayoutVars>
          <dgm:dir/>
          <dgm:resizeHandles val="exact"/>
        </dgm:presLayoutVars>
      </dgm:prSet>
      <dgm:spPr/>
    </dgm:pt>
    <dgm:pt modelId="{B47680F5-081F-42A6-8CF5-1C93E086FBB3}" type="pres">
      <dgm:prSet presAssocID="{B0372993-36D1-4DF5-BAAD-120A7045DF47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D496DC12-B717-4CF3-A1D2-0ACD8B21DD87}" type="pres">
      <dgm:prSet presAssocID="{4FEAB03A-9CEF-4557-A8DA-7B80319FF269}" presName="sibTrans" presStyleCnt="0"/>
      <dgm:spPr/>
    </dgm:pt>
    <dgm:pt modelId="{7CE5549F-BB3B-41C5-A1EF-CB748D958B0D}" type="pres">
      <dgm:prSet presAssocID="{100A1411-CDE0-4C1E-B850-1EBC85595100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9DE813E0-DD9D-4AF0-A24A-3A4E1FC7F5B1}" type="pres">
      <dgm:prSet presAssocID="{D52C883B-EF2F-4A52-89DE-98CC4993B133}" presName="sibTrans" presStyleCnt="0"/>
      <dgm:spPr/>
    </dgm:pt>
    <dgm:pt modelId="{EEF74C33-2043-4D08-8C89-44E63A464A96}" type="pres">
      <dgm:prSet presAssocID="{9D312FB1-FE1A-4273-B220-651B0B56F011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B60EEC53-42A7-4579-B84A-0D2F5EFCF62A}" type="pres">
      <dgm:prSet presAssocID="{AEE538AD-403D-41A6-975F-2980D6A69B33}" presName="sibTrans" presStyleCnt="0"/>
      <dgm:spPr/>
    </dgm:pt>
    <dgm:pt modelId="{293C6230-BFFB-46BC-8E08-E8DA4E3745C4}" type="pres">
      <dgm:prSet presAssocID="{ED4573D2-7487-4A10-BE17-9AEDDE1434AE}" presName="node" presStyleLbl="node1" presStyleIdx="3" presStyleCnt="4">
        <dgm:presLayoutVars>
          <dgm:bulletEnabled val="1"/>
        </dgm:presLayoutVars>
      </dgm:prSet>
      <dgm:spPr/>
    </dgm:pt>
  </dgm:ptLst>
  <dgm:cxnLst>
    <dgm:cxn modelId="{74E1E608-982C-4D12-9C58-8D9D0FE1269B}" type="presOf" srcId="{9D312FB1-FE1A-4273-B220-651B0B56F011}" destId="{EEF74C33-2043-4D08-8C89-44E63A464A96}" srcOrd="0" destOrd="0" presId="urn:microsoft.com/office/officeart/2005/8/layout/default"/>
    <dgm:cxn modelId="{DA799E0D-3CDF-49BD-96E1-30CB7742B9EA}" srcId="{0280C6EE-2DE1-4516-850D-61B04493D728}" destId="{B0372993-36D1-4DF5-BAAD-120A7045DF47}" srcOrd="0" destOrd="0" parTransId="{B6BC3766-AB46-4FD5-AB67-9541DD3379B5}" sibTransId="{4FEAB03A-9CEF-4557-A8DA-7B80319FF269}"/>
    <dgm:cxn modelId="{1BAC511F-1E9C-4A1E-8B0F-4433CBE5FD62}" srcId="{0280C6EE-2DE1-4516-850D-61B04493D728}" destId="{9D312FB1-FE1A-4273-B220-651B0B56F011}" srcOrd="2" destOrd="0" parTransId="{80BAD4E9-2C89-45D8-875F-7CBEC0EEA2E4}" sibTransId="{AEE538AD-403D-41A6-975F-2980D6A69B33}"/>
    <dgm:cxn modelId="{EC7B8437-371A-42FD-AA14-11D4928067AC}" type="presOf" srcId="{0280C6EE-2DE1-4516-850D-61B04493D728}" destId="{0EC1E16A-B317-4417-96F4-23E820E80F05}" srcOrd="0" destOrd="0" presId="urn:microsoft.com/office/officeart/2005/8/layout/default"/>
    <dgm:cxn modelId="{83F8CB66-86DB-4B03-9060-386D059D07F3}" srcId="{0280C6EE-2DE1-4516-850D-61B04493D728}" destId="{ED4573D2-7487-4A10-BE17-9AEDDE1434AE}" srcOrd="3" destOrd="0" parTransId="{BCDBF445-A357-4EBA-AF76-1FD40D793E81}" sibTransId="{80F0BD10-1A9F-4149-9C42-4B8C1D05D0E8}"/>
    <dgm:cxn modelId="{8B89DE86-2DC9-48F3-9D47-6D773F615E1A}" srcId="{0280C6EE-2DE1-4516-850D-61B04493D728}" destId="{100A1411-CDE0-4C1E-B850-1EBC85595100}" srcOrd="1" destOrd="0" parTransId="{29B45C55-4D6C-4427-B8C8-30AF2A239959}" sibTransId="{D52C883B-EF2F-4A52-89DE-98CC4993B133}"/>
    <dgm:cxn modelId="{85B0B69B-F33B-429D-864C-86339F2F06D0}" type="presOf" srcId="{100A1411-CDE0-4C1E-B850-1EBC85595100}" destId="{7CE5549F-BB3B-41C5-A1EF-CB748D958B0D}" srcOrd="0" destOrd="0" presId="urn:microsoft.com/office/officeart/2005/8/layout/default"/>
    <dgm:cxn modelId="{D96D4CE4-4B4D-4B94-8CAE-593BE97D6DA8}" type="presOf" srcId="{ED4573D2-7487-4A10-BE17-9AEDDE1434AE}" destId="{293C6230-BFFB-46BC-8E08-E8DA4E3745C4}" srcOrd="0" destOrd="0" presId="urn:microsoft.com/office/officeart/2005/8/layout/default"/>
    <dgm:cxn modelId="{961E99F9-1039-4036-BEF1-5B798C399802}" type="presOf" srcId="{B0372993-36D1-4DF5-BAAD-120A7045DF47}" destId="{B47680F5-081F-42A6-8CF5-1C93E086FBB3}" srcOrd="0" destOrd="0" presId="urn:microsoft.com/office/officeart/2005/8/layout/default"/>
    <dgm:cxn modelId="{1102EBEC-A0DE-4BDE-AB94-10B52DB729EF}" type="presParOf" srcId="{0EC1E16A-B317-4417-96F4-23E820E80F05}" destId="{B47680F5-081F-42A6-8CF5-1C93E086FBB3}" srcOrd="0" destOrd="0" presId="urn:microsoft.com/office/officeart/2005/8/layout/default"/>
    <dgm:cxn modelId="{257EB2B9-B3AC-4576-903B-6CDEE992798E}" type="presParOf" srcId="{0EC1E16A-B317-4417-96F4-23E820E80F05}" destId="{D496DC12-B717-4CF3-A1D2-0ACD8B21DD87}" srcOrd="1" destOrd="0" presId="urn:microsoft.com/office/officeart/2005/8/layout/default"/>
    <dgm:cxn modelId="{6B003CDF-0333-4B18-8B37-5CEC0849948A}" type="presParOf" srcId="{0EC1E16A-B317-4417-96F4-23E820E80F05}" destId="{7CE5549F-BB3B-41C5-A1EF-CB748D958B0D}" srcOrd="2" destOrd="0" presId="urn:microsoft.com/office/officeart/2005/8/layout/default"/>
    <dgm:cxn modelId="{78F4E089-C20F-4AFC-95D4-6A42F1E1CB94}" type="presParOf" srcId="{0EC1E16A-B317-4417-96F4-23E820E80F05}" destId="{9DE813E0-DD9D-4AF0-A24A-3A4E1FC7F5B1}" srcOrd="3" destOrd="0" presId="urn:microsoft.com/office/officeart/2005/8/layout/default"/>
    <dgm:cxn modelId="{2A302F59-A83F-49C3-9CEE-0C7DDEF981AF}" type="presParOf" srcId="{0EC1E16A-B317-4417-96F4-23E820E80F05}" destId="{EEF74C33-2043-4D08-8C89-44E63A464A96}" srcOrd="4" destOrd="0" presId="urn:microsoft.com/office/officeart/2005/8/layout/default"/>
    <dgm:cxn modelId="{E273A25C-6892-45B3-9648-437A213F3F95}" type="presParOf" srcId="{0EC1E16A-B317-4417-96F4-23E820E80F05}" destId="{B60EEC53-42A7-4579-B84A-0D2F5EFCF62A}" srcOrd="5" destOrd="0" presId="urn:microsoft.com/office/officeart/2005/8/layout/default"/>
    <dgm:cxn modelId="{8AFCFC4E-F323-496B-9D22-E7CA710305FE}" type="presParOf" srcId="{0EC1E16A-B317-4417-96F4-23E820E80F05}" destId="{293C6230-BFFB-46BC-8E08-E8DA4E3745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1980" y="227817"/>
          <a:ext cx="3141929" cy="216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1980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1980" y="2392606"/>
        <a:ext cx="3141929" cy="1165655"/>
      </dsp:txXfrm>
    </dsp:sp>
    <dsp:sp modelId="{4B4311D9-6572-5E44-A9D0-30983CC33530}">
      <dsp:nvSpPr>
        <dsp:cNvPr id="0" name=""/>
        <dsp:cNvSpPr/>
      </dsp:nvSpPr>
      <dsp:spPr>
        <a:xfrm>
          <a:off x="3458235" y="227817"/>
          <a:ext cx="3141929" cy="21647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458235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458235" y="2392606"/>
        <a:ext cx="3141929" cy="1165655"/>
      </dsp:txXfrm>
    </dsp:sp>
    <dsp:sp modelId="{07C064E5-62B6-204B-8DE6-15586CDA117C}">
      <dsp:nvSpPr>
        <dsp:cNvPr id="0" name=""/>
        <dsp:cNvSpPr/>
      </dsp:nvSpPr>
      <dsp:spPr>
        <a:xfrm>
          <a:off x="6914489" y="227817"/>
          <a:ext cx="3141929" cy="21647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6914489" y="2392606"/>
          <a:ext cx="3141929" cy="1165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6914489" y="2392606"/>
        <a:ext cx="3141929" cy="1165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870A-CE4C-894F-AB7A-49EEB51A3E49}">
      <dsp:nvSpPr>
        <dsp:cNvPr id="0" name=""/>
        <dsp:cNvSpPr/>
      </dsp:nvSpPr>
      <dsp:spPr>
        <a:xfrm>
          <a:off x="2202" y="158858"/>
          <a:ext cx="3495291" cy="24082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FB2D9-14E6-FF4B-B410-8A2E6BD81419}">
      <dsp:nvSpPr>
        <dsp:cNvPr id="0" name=""/>
        <dsp:cNvSpPr/>
      </dsp:nvSpPr>
      <dsp:spPr>
        <a:xfrm>
          <a:off x="2202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  <a:cs typeface="Futura Medium" panose="020B0602020204020303" pitchFamily="34" charset="-79"/>
            </a:rPr>
            <a:t>Géczi Kornél</a:t>
          </a:r>
          <a:endParaRPr lang="en-US" sz="3000" kern="1200" dirty="0">
            <a:latin typeface="Nunito" pitchFamily="2" charset="77"/>
            <a:cs typeface="Futura Medium" panose="020B0602020204020303" pitchFamily="34" charset="-79"/>
          </a:endParaRPr>
        </a:p>
      </dsp:txBody>
      <dsp:txXfrm>
        <a:off x="2202" y="2567113"/>
        <a:ext cx="3495291" cy="1296752"/>
      </dsp:txXfrm>
    </dsp:sp>
    <dsp:sp modelId="{4B4311D9-6572-5E44-A9D0-30983CC33530}">
      <dsp:nvSpPr>
        <dsp:cNvPr id="0" name=""/>
        <dsp:cNvSpPr/>
      </dsp:nvSpPr>
      <dsp:spPr>
        <a:xfrm>
          <a:off x="3847169" y="158858"/>
          <a:ext cx="3495291" cy="24082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4E2-0B32-FA4A-A771-6D225820E623}">
      <dsp:nvSpPr>
        <dsp:cNvPr id="0" name=""/>
        <dsp:cNvSpPr/>
      </dsp:nvSpPr>
      <dsp:spPr>
        <a:xfrm>
          <a:off x="3847169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Györfi Marcell</a:t>
          </a:r>
          <a:endParaRPr lang="en-US" sz="3000" kern="1200" dirty="0">
            <a:latin typeface="Nunito" pitchFamily="2" charset="77"/>
          </a:endParaRPr>
        </a:p>
      </dsp:txBody>
      <dsp:txXfrm>
        <a:off x="3847169" y="2567113"/>
        <a:ext cx="3495291" cy="1296752"/>
      </dsp:txXfrm>
    </dsp:sp>
    <dsp:sp modelId="{07C064E5-62B6-204B-8DE6-15586CDA117C}">
      <dsp:nvSpPr>
        <dsp:cNvPr id="0" name=""/>
        <dsp:cNvSpPr/>
      </dsp:nvSpPr>
      <dsp:spPr>
        <a:xfrm>
          <a:off x="7692136" y="158858"/>
          <a:ext cx="3495291" cy="24082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A1CB2-CF3C-B446-BB99-152E5CF0C24C}">
      <dsp:nvSpPr>
        <dsp:cNvPr id="0" name=""/>
        <dsp:cNvSpPr/>
      </dsp:nvSpPr>
      <dsp:spPr>
        <a:xfrm>
          <a:off x="7692136" y="2567113"/>
          <a:ext cx="3495291" cy="129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>
              <a:latin typeface="Nunito" pitchFamily="2" charset="77"/>
            </a:rPr>
            <a:t>Pálóczi Imre</a:t>
          </a:r>
          <a:endParaRPr lang="en-US" sz="3000" kern="1200" dirty="0">
            <a:latin typeface="Nunito" pitchFamily="2" charset="77"/>
          </a:endParaRPr>
        </a:p>
      </dsp:txBody>
      <dsp:txXfrm>
        <a:off x="7692136" y="2567113"/>
        <a:ext cx="3495291" cy="12967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UI tervezés</a:t>
          </a:r>
          <a:endParaRPr lang="en-US" sz="3000" kern="1200" dirty="0"/>
        </a:p>
      </dsp:txBody>
      <dsp:txXfrm>
        <a:off x="462350" y="88320"/>
        <a:ext cx="2737186" cy="1574183"/>
      </dsp:txXfrm>
    </dsp:sp>
    <dsp:sp modelId="{99E327FC-BF14-4DB1-B9C2-EE6E3A056979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Hajók lehelyezése</a:t>
          </a:r>
          <a:endParaRPr lang="en-US" sz="3000" kern="1200" dirty="0"/>
        </a:p>
      </dsp:txBody>
      <dsp:txXfrm>
        <a:off x="3660606" y="88320"/>
        <a:ext cx="2737186" cy="1574183"/>
      </dsp:txXfrm>
    </dsp:sp>
    <dsp:sp modelId="{23A0EC96-A20A-4B4D-A075-BE2ACA51EBA9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Lövés implementálása</a:t>
          </a:r>
          <a:endParaRPr lang="en-US" sz="3000" kern="1200" dirty="0"/>
        </a:p>
      </dsp:txBody>
      <dsp:txXfrm>
        <a:off x="6858863" y="88320"/>
        <a:ext cx="2737186" cy="1574183"/>
      </dsp:txXfrm>
    </dsp:sp>
    <dsp:sp modelId="{A71D852C-0496-4AB9-8704-FF117EC089A3}">
      <dsp:nvSpPr>
        <dsp:cNvPr id="0" name=""/>
        <dsp:cNvSpPr/>
      </dsp:nvSpPr>
      <dsp:spPr>
        <a:xfrm>
          <a:off x="1976318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Git</a:t>
          </a:r>
          <a:r>
            <a:rPr lang="hu-HU" sz="3000" kern="1200" dirty="0"/>
            <a:t> konfliktusok megoldása</a:t>
          </a:r>
          <a:endParaRPr lang="en-US" sz="3000" kern="1200" dirty="0"/>
        </a:p>
      </dsp:txBody>
      <dsp:txXfrm>
        <a:off x="2061478" y="2123575"/>
        <a:ext cx="2737186" cy="1574183"/>
      </dsp:txXfrm>
    </dsp:sp>
    <dsp:sp modelId="{A1DEAE8F-B6C6-4F19-9528-DCD66A9AE867}">
      <dsp:nvSpPr>
        <dsp:cNvPr id="0" name=""/>
        <dsp:cNvSpPr/>
      </dsp:nvSpPr>
      <dsp:spPr>
        <a:xfrm>
          <a:off x="5174575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 err="1"/>
            <a:t>Jira</a:t>
          </a:r>
          <a:r>
            <a:rPr lang="hu-HU" sz="3000" kern="1200" dirty="0"/>
            <a:t> kezelése</a:t>
          </a:r>
          <a:endParaRPr lang="en-US" sz="3000" kern="1200" dirty="0"/>
        </a:p>
      </dsp:txBody>
      <dsp:txXfrm>
        <a:off x="5259735" y="2123575"/>
        <a:ext cx="2737186" cy="1574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részletes elkészítése</a:t>
          </a:r>
          <a:endParaRPr lang="en-US" sz="2400" kern="1200" dirty="0"/>
        </a:p>
      </dsp:txBody>
      <dsp:txXfrm>
        <a:off x="462350" y="88320"/>
        <a:ext cx="2737186" cy="1574183"/>
      </dsp:txXfrm>
    </dsp:sp>
    <dsp:sp modelId="{7CE5549F-BB3B-41C5-A1EF-CB748D958B0D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tervezés segítése</a:t>
          </a:r>
          <a:endParaRPr lang="de-DE" sz="2400" kern="1200" dirty="0"/>
        </a:p>
      </dsp:txBody>
      <dsp:txXfrm>
        <a:off x="3660606" y="88320"/>
        <a:ext cx="2737186" cy="1574183"/>
      </dsp:txXfrm>
    </dsp:sp>
    <dsp:sp modelId="{EEF74C33-2043-4D08-8C89-44E63A464A96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TCP kapcsolat létrehozása</a:t>
          </a:r>
          <a:endParaRPr lang="de-DE" sz="2400" kern="1200" dirty="0"/>
        </a:p>
      </dsp:txBody>
      <dsp:txXfrm>
        <a:off x="6858863" y="88320"/>
        <a:ext cx="2737186" cy="1574183"/>
      </dsp:txXfrm>
    </dsp:sp>
    <dsp:sp modelId="{293C6230-BFFB-46BC-8E08-E8DA4E3745C4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Ablakok közötti kommunikáció</a:t>
          </a:r>
          <a:endParaRPr lang="de-DE" sz="2400" kern="1200" dirty="0"/>
        </a:p>
      </dsp:txBody>
      <dsp:txXfrm>
        <a:off x="1976318" y="2038415"/>
        <a:ext cx="2907506" cy="1744503"/>
      </dsp:txXfrm>
    </dsp:sp>
    <dsp:sp modelId="{E8E2B1EC-35DD-4D3A-864A-1F60F20E02F2}">
      <dsp:nvSpPr>
        <dsp:cNvPr id="0" name=""/>
        <dsp:cNvSpPr/>
      </dsp:nvSpPr>
      <dsp:spPr>
        <a:xfrm>
          <a:off x="5174575" y="2038415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Dokumentáció</a:t>
          </a:r>
          <a:endParaRPr lang="de-DE" sz="2400" kern="1200" dirty="0"/>
        </a:p>
      </dsp:txBody>
      <dsp:txXfrm>
        <a:off x="5259735" y="2123575"/>
        <a:ext cx="2737186" cy="1574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80F5-081F-42A6-8CF5-1C93E086FBB3}">
      <dsp:nvSpPr>
        <dsp:cNvPr id="0" name=""/>
        <dsp:cNvSpPr/>
      </dsp:nvSpPr>
      <dsp:spPr>
        <a:xfrm>
          <a:off x="377190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UI elkészítése</a:t>
          </a:r>
          <a:endParaRPr lang="en-US" sz="2400" kern="1200" dirty="0"/>
        </a:p>
      </dsp:txBody>
      <dsp:txXfrm>
        <a:off x="462350" y="88320"/>
        <a:ext cx="2737186" cy="1574183"/>
      </dsp:txXfrm>
    </dsp:sp>
    <dsp:sp modelId="{7CE5549F-BB3B-41C5-A1EF-CB748D958B0D}">
      <dsp:nvSpPr>
        <dsp:cNvPr id="0" name=""/>
        <dsp:cNvSpPr/>
      </dsp:nvSpPr>
      <dsp:spPr>
        <a:xfrm>
          <a:off x="3575446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Ablakok megtervezése</a:t>
          </a:r>
          <a:endParaRPr lang="de-DE" sz="2400" kern="1200" dirty="0"/>
        </a:p>
      </dsp:txBody>
      <dsp:txXfrm>
        <a:off x="3660606" y="88320"/>
        <a:ext cx="2737186" cy="1574183"/>
      </dsp:txXfrm>
    </dsp:sp>
    <dsp:sp modelId="{EEF74C33-2043-4D08-8C89-44E63A464A96}">
      <dsp:nvSpPr>
        <dsp:cNvPr id="0" name=""/>
        <dsp:cNvSpPr/>
      </dsp:nvSpPr>
      <dsp:spPr>
        <a:xfrm>
          <a:off x="6773703" y="3160"/>
          <a:ext cx="2907506" cy="174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P</a:t>
          </a:r>
          <a:r>
            <a:rPr lang="de-DE" sz="2400" kern="1200" dirty="0" err="1"/>
            <a:t>szichológiai</a:t>
          </a:r>
          <a:r>
            <a:rPr lang="de-DE" sz="2400" kern="1200" dirty="0"/>
            <a:t> </a:t>
          </a:r>
          <a:r>
            <a:rPr lang="de-DE" sz="2400" kern="1200" dirty="0" err="1"/>
            <a:t>tanácsadás</a:t>
          </a:r>
          <a:endParaRPr lang="de-DE" sz="2400" kern="1200" dirty="0"/>
        </a:p>
      </dsp:txBody>
      <dsp:txXfrm>
        <a:off x="6858863" y="88320"/>
        <a:ext cx="2737186" cy="1574183"/>
      </dsp:txXfrm>
    </dsp:sp>
    <dsp:sp modelId="{293C6230-BFFB-46BC-8E08-E8DA4E3745C4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Csapat lelkének egyben tartása</a:t>
          </a:r>
          <a:endParaRPr lang="de-DE" sz="2400" kern="1200" dirty="0"/>
        </a:p>
      </dsp:txBody>
      <dsp:txXfrm>
        <a:off x="3575446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7EB93-2F5F-4742-81D4-7D1CA806841E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788F-8CF2-4A79-8E71-0DFC4FE9C2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788F-8CF2-4A79-8E71-0DFC4FE9C2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99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788F-8CF2-4A79-8E71-0DFC4FE9C28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02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9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83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0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7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02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1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EF08E-F757-461E-8F56-5E141CECE1FC}" type="datetimeFigureOut">
              <a:rPr lang="de-DE" smtClean="0"/>
              <a:t>21.02.25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91A80F-9412-423C-94A2-81C36EDECBCA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Pizza auf einem Tisch">
            <a:extLst>
              <a:ext uri="{FF2B5EF4-FFF2-40B4-BE49-F238E27FC236}">
                <a16:creationId xmlns:a16="http://schemas.microsoft.com/office/drawing/2014/main" id="{D32B0585-B559-EEE3-3D01-23A80FA1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8390" b="1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95044E5-EAE5-F78A-AEB9-27D26A35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Klaszter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Kezelő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A2547F-8920-C6F8-65FA-F1F2BACC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246179"/>
            <a:ext cx="10058400" cy="196543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FFFFFF"/>
                </a:solidFill>
              </a:rPr>
              <a:t>„</a:t>
            </a:r>
            <a:r>
              <a:rPr lang="de-DE" sz="3200" b="1" dirty="0" err="1">
                <a:solidFill>
                  <a:srgbClr val="FFFFFF"/>
                </a:solidFill>
              </a:rPr>
              <a:t>Kibírod</a:t>
            </a:r>
            <a:r>
              <a:rPr lang="de-DE" sz="3200" b="1" dirty="0">
                <a:solidFill>
                  <a:srgbClr val="FFFFFF"/>
                </a:solidFill>
              </a:rPr>
              <a:t>, </a:t>
            </a:r>
            <a:r>
              <a:rPr lang="de-DE" sz="3200" b="1" dirty="0" err="1">
                <a:solidFill>
                  <a:srgbClr val="FFFFFF"/>
                </a:solidFill>
              </a:rPr>
              <a:t>kolega</a:t>
            </a:r>
            <a:r>
              <a:rPr lang="de-DE" sz="3200" b="1" dirty="0">
                <a:solidFill>
                  <a:srgbClr val="FFFFFF"/>
                </a:solidFill>
              </a:rPr>
              <a:t>?“ </a:t>
            </a:r>
            <a:r>
              <a:rPr lang="de-DE" sz="3200" b="1" dirty="0" err="1">
                <a:solidFill>
                  <a:srgbClr val="FFFFFF"/>
                </a:solidFill>
              </a:rPr>
              <a:t>csapat</a:t>
            </a:r>
            <a:r>
              <a:rPr lang="de-DE" sz="3200" b="1" dirty="0">
                <a:solidFill>
                  <a:srgbClr val="FFFFFF"/>
                </a:solidFill>
              </a:rPr>
              <a:t> - </a:t>
            </a:r>
            <a:br>
              <a:rPr lang="de-DE" b="1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Géczi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Kornél</a:t>
            </a:r>
            <a:r>
              <a:rPr lang="de-DE" dirty="0">
                <a:solidFill>
                  <a:srgbClr val="FFFFFF"/>
                </a:solidFill>
              </a:rPr>
              <a:t>, </a:t>
            </a:r>
            <a:r>
              <a:rPr lang="de-DE" dirty="0" err="1">
                <a:solidFill>
                  <a:srgbClr val="FFFFFF"/>
                </a:solidFill>
              </a:rPr>
              <a:t>Györfi</a:t>
            </a:r>
            <a:r>
              <a:rPr lang="de-DE" dirty="0">
                <a:solidFill>
                  <a:srgbClr val="FFFFFF"/>
                </a:solidFill>
              </a:rPr>
              <a:t> Marcell, Pálóczi </a:t>
            </a:r>
            <a:r>
              <a:rPr lang="de-DE" dirty="0" err="1">
                <a:solidFill>
                  <a:srgbClr val="FFFFFF"/>
                </a:solidFill>
              </a:rPr>
              <a:t>imre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13AC46-B781-E278-785D-B01E42A663A7}"/>
              </a:ext>
            </a:extLst>
          </p:cNvPr>
          <p:cNvSpPr txBox="1"/>
          <p:nvPr/>
        </p:nvSpPr>
        <p:spPr>
          <a:xfrm>
            <a:off x="1097279" y="389620"/>
            <a:ext cx="637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Dusza</a:t>
            </a:r>
            <a:r>
              <a:rPr lang="de-DE" dirty="0">
                <a:solidFill>
                  <a:srgbClr val="FFFFFF"/>
                </a:solidFill>
              </a:rPr>
              <a:t> Árpád </a:t>
            </a:r>
            <a:r>
              <a:rPr lang="de-DE" dirty="0" err="1">
                <a:solidFill>
                  <a:srgbClr val="FFFFFF"/>
                </a:solidFill>
              </a:rPr>
              <a:t>Országos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Programozói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Emlékverseny</a:t>
            </a:r>
            <a:r>
              <a:rPr lang="de-DE" dirty="0">
                <a:solidFill>
                  <a:srgbClr val="FFFFFF"/>
                </a:solidFill>
              </a:rPr>
              <a:t> 2025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0D6365-DE2E-8C06-ECE9-5E07742FB6BA}"/>
              </a:ext>
            </a:extLst>
          </p:cNvPr>
          <p:cNvSpPr/>
          <p:nvPr/>
        </p:nvSpPr>
        <p:spPr>
          <a:xfrm>
            <a:off x="10005863" y="0"/>
            <a:ext cx="2186137" cy="218613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QR-</a:t>
            </a:r>
            <a:r>
              <a:rPr lang="de-DE" dirty="0" err="1"/>
              <a:t>kód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4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E7F25-1C4E-2950-BC6A-18BB6FB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Pálóczi Imre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31B1347-DB79-FAC8-7316-1012AF1CE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2184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67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B2E2-0557-64C3-EF53-DCBD3C24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0EBDA-DE7B-27B2-CCB9-280C2490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Gál Bálint Szelim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B9627FD-03EA-92AB-7C8C-4A0E03330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610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63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5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7" name="Rectangle 77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98" name="Straight Connector 79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81">
            <a:extLst>
              <a:ext uri="{FF2B5EF4-FFF2-40B4-BE49-F238E27FC236}">
                <a16:creationId xmlns:a16="http://schemas.microsoft.com/office/drawing/2014/main" id="{C20A2D63-0D7E-4B4F-A9F2-F9852CC72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3">
            <a:extLst>
              <a:ext uri="{FF2B5EF4-FFF2-40B4-BE49-F238E27FC236}">
                <a16:creationId xmlns:a16="http://schemas.microsoft.com/office/drawing/2014/main" id="{A6A4E53B-937C-4A41-886E-0E12FC9A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F7D737-C21D-0D5A-B75D-C3367973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Képernyőfotók az alkalmazásról</a:t>
            </a:r>
          </a:p>
        </p:txBody>
      </p:sp>
      <p:sp>
        <p:nvSpPr>
          <p:cNvPr id="101" name="Rectangle 85">
            <a:extLst>
              <a:ext uri="{FF2B5EF4-FFF2-40B4-BE49-F238E27FC236}">
                <a16:creationId xmlns:a16="http://schemas.microsoft.com/office/drawing/2014/main" id="{2C4AFC42-E333-4873-8029-5F670A05D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8" name="Grafik 7" descr="Ein Bild, das Text, Screenshot, Diagramm, Quadrat enthält.&#10;&#10;Automatisch generierte Beschreibung">
            <a:extLst>
              <a:ext uri="{FF2B5EF4-FFF2-40B4-BE49-F238E27FC236}">
                <a16:creationId xmlns:a16="http://schemas.microsoft.com/office/drawing/2014/main" id="{A42C3625-00F3-A3C1-0EFF-12DD489F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r="29549" b="-3"/>
          <a:stretch/>
        </p:blipFill>
        <p:spPr>
          <a:xfrm>
            <a:off x="4965290" y="321732"/>
            <a:ext cx="3645088" cy="3674848"/>
          </a:xfrm>
          <a:prstGeom prst="rect">
            <a:avLst/>
          </a:prstGeom>
        </p:spPr>
      </p:pic>
      <p:sp>
        <p:nvSpPr>
          <p:cNvPr id="102" name="Rectangle 87">
            <a:extLst>
              <a:ext uri="{FF2B5EF4-FFF2-40B4-BE49-F238E27FC236}">
                <a16:creationId xmlns:a16="http://schemas.microsoft.com/office/drawing/2014/main" id="{7D4F7319-24E1-4DA3-8865-13E84F3C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0EC7194-C547-F918-018A-709500FF7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7" b="2"/>
          <a:stretch/>
        </p:blipFill>
        <p:spPr>
          <a:xfrm>
            <a:off x="8778534" y="321732"/>
            <a:ext cx="3088456" cy="2108201"/>
          </a:xfrm>
          <a:prstGeom prst="rect">
            <a:avLst/>
          </a:prstGeom>
        </p:spPr>
      </p:pic>
      <p:sp>
        <p:nvSpPr>
          <p:cNvPr id="103" name="Rectangle 89">
            <a:extLst>
              <a:ext uri="{FF2B5EF4-FFF2-40B4-BE49-F238E27FC236}">
                <a16:creationId xmlns:a16="http://schemas.microsoft.com/office/drawing/2014/main" id="{677E6F63-A90A-46ED-8EDD-86C8FFE6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DF7AA6A9-878F-D1EC-D906-6BE6D92CD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28359" b="-2"/>
          <a:stretch/>
        </p:blipFill>
        <p:spPr>
          <a:xfrm>
            <a:off x="8788410" y="2590800"/>
            <a:ext cx="3078579" cy="3835895"/>
          </a:xfrm>
          <a:prstGeom prst="rect">
            <a:avLst/>
          </a:prstGeom>
        </p:spPr>
      </p:pic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7A7BF79A-E2AA-6571-28BA-E22574424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b="5967"/>
          <a:stretch/>
        </p:blipFill>
        <p:spPr>
          <a:xfrm>
            <a:off x="4965290" y="4157448"/>
            <a:ext cx="3654966" cy="23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D18757-E643-B5D6-8E01-A069B50C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Projekt nehézségek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CC8357F-A9EA-3EB1-DCE5-432306B3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hu-HU" dirty="0"/>
              <a:t>Új technológiák megszokása</a:t>
            </a:r>
          </a:p>
          <a:p>
            <a:r>
              <a:rPr lang="hu-HU" dirty="0"/>
              <a:t>Iskolában lassú internet</a:t>
            </a:r>
          </a:p>
          <a:p>
            <a:r>
              <a:rPr lang="hu-HU" dirty="0"/>
              <a:t>Csapattagok idejének szűkössége</a:t>
            </a:r>
          </a:p>
          <a:p>
            <a:r>
              <a:rPr lang="hu-HU" dirty="0"/>
              <a:t>További projektfeladatok elkészítése</a:t>
            </a:r>
          </a:p>
          <a:p>
            <a:r>
              <a:rPr lang="hu-HU" dirty="0" err="1"/>
              <a:t>Easter</a:t>
            </a:r>
            <a:r>
              <a:rPr lang="hu-HU" dirty="0"/>
              <a:t> </a:t>
            </a:r>
            <a:r>
              <a:rPr lang="hu-HU" dirty="0" err="1"/>
              <a:t>egg</a:t>
            </a:r>
            <a:r>
              <a:rPr lang="hu-HU" dirty="0"/>
              <a:t> elrejtésének hiánya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74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ACE1AC-17AF-6585-52EB-294CCE0C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Továbbfejlesztési ötletek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7542CC6-29FF-2261-C375-553FA3BE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hu-HU" dirty="0"/>
              <a:t>Többjátékos támogatás (LAN-on keresztül)</a:t>
            </a:r>
          </a:p>
          <a:p>
            <a:r>
              <a:rPr lang="hu-HU" dirty="0"/>
              <a:t>Játékmódok hozzáadása (pl. időlimites játék, speciális szabályok)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Nehézségi szintek a hajók elhelyezésének optimalizálásához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Animációk a találatok vizualizálására</a:t>
            </a:r>
            <a:endParaRPr lang="hu-HU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WPF modern alternatíváinak vizsgálata (pl. MAUI vagy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Blazor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Teljesítmény optimalizálása a játék gyorsaságának növelése érdekében</a:t>
            </a:r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51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C69A1-17A1-186A-A09F-4BBD24AA1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84D30-5277-D032-6CCD-09BE731A9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Team magi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72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9CFE008-3C79-B9E1-6A8D-426267E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37535BE6-0123-5CEB-C3F6-2B7F25C5A0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32962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0921-757F-4A9E-5DDF-C708FC02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62058C83-C19F-18C2-826F-4F300FDF50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6171533"/>
              </p:ext>
            </p:extLst>
          </p:nvPr>
        </p:nvGraphicFramePr>
        <p:xfrm>
          <a:off x="1096962" y="1846263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B7492C0-026E-3855-5E5B-99234698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C9EB7A-73DC-C159-734C-ECE16C410738}"/>
              </a:ext>
            </a:extLst>
          </p:cNvPr>
          <p:cNvSpPr txBox="1"/>
          <p:nvPr/>
        </p:nvSpPr>
        <p:spPr>
          <a:xfrm>
            <a:off x="5696464" y="1851366"/>
            <a:ext cx="6495535" cy="4320000"/>
          </a:xfrm>
          <a:prstGeom prst="rect">
            <a:avLst/>
          </a:prstGeom>
          <a:solidFill>
            <a:schemeClr val="bg1"/>
          </a:solidFill>
          <a:effectLst>
            <a:outerShdw blurRad="364492" dist="68541" dir="10800000" sx="106996" sy="106996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1941281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6F026-8110-A126-1DB3-F82C42E4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750FA977-8B68-A202-7008-229A988A9A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323291"/>
              </p:ext>
            </p:extLst>
          </p:nvPr>
        </p:nvGraphicFramePr>
        <p:xfrm>
          <a:off x="-2733633" y="1851368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F69E535-4F2D-363D-738A-5AF717A4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99A7E7C-863B-40C6-4FF0-62EE0796B150}"/>
              </a:ext>
            </a:extLst>
          </p:cNvPr>
          <p:cNvSpPr txBox="1"/>
          <p:nvPr/>
        </p:nvSpPr>
        <p:spPr>
          <a:xfrm>
            <a:off x="5388000" y="1851368"/>
            <a:ext cx="6804000" cy="4320000"/>
          </a:xfrm>
          <a:prstGeom prst="rect">
            <a:avLst/>
          </a:prstGeom>
          <a:solidFill>
            <a:schemeClr val="bg1"/>
          </a:solidFill>
          <a:effectLst>
            <a:outerShdw blurRad="364492" dist="18244" dir="10800000" sx="101412" sy="101412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152578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B8C4-86B6-267F-599B-2CF4E7E72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B0995EC-92D6-2039-206D-10FA18137E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3606569"/>
              </p:ext>
            </p:extLst>
          </p:nvPr>
        </p:nvGraphicFramePr>
        <p:xfrm>
          <a:off x="-6588941" y="1851368"/>
          <a:ext cx="1118963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C7EB9B9-FAE8-94BF-6BD3-D0E6B61D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 dirty="0">
                <a:ln w="3175" cmpd="sng">
                  <a:noFill/>
                </a:ln>
                <a:effectLst/>
              </a:rPr>
              <a:t>Team Members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68814E-8025-2677-4A90-F1676CF373EC}"/>
              </a:ext>
            </a:extLst>
          </p:cNvPr>
          <p:cNvSpPr txBox="1"/>
          <p:nvPr/>
        </p:nvSpPr>
        <p:spPr>
          <a:xfrm>
            <a:off x="5388000" y="1851368"/>
            <a:ext cx="6804000" cy="4320000"/>
          </a:xfrm>
          <a:prstGeom prst="rect">
            <a:avLst/>
          </a:prstGeom>
          <a:solidFill>
            <a:schemeClr val="bg1"/>
          </a:solidFill>
          <a:effectLst>
            <a:outerShdw blurRad="364492" dist="18244" dir="10800000" sx="101412" sy="101412" algn="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Feladat2</a:t>
            </a:r>
          </a:p>
        </p:txBody>
      </p:sp>
    </p:spTree>
    <p:extLst>
      <p:ext uri="{BB962C8B-B14F-4D97-AF65-F5344CB8AC3E}">
        <p14:creationId xmlns:p14="http://schemas.microsoft.com/office/powerpoint/2010/main" val="736465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5">
            <a:extLst>
              <a:ext uri="{FF2B5EF4-FFF2-40B4-BE49-F238E27FC236}">
                <a16:creationId xmlns:a16="http://schemas.microsoft.com/office/drawing/2014/main" id="{C49F6E38-C76D-4CE6-83E5-6F7B5DDF6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69CA80-EE8E-7BE4-9741-AA9D261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230" y="639097"/>
            <a:ext cx="457915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Csapatmunka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3E3EF1E0-3F0C-476E-8366-6FDC6F414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F17B5613-D9CE-4810-9201-A123DE903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Betűtípus, Grafika, Grafikus tervezés, embléma látható&#10;&#10;Automatikusan generált leírás">
            <a:extLst>
              <a:ext uri="{FF2B5EF4-FFF2-40B4-BE49-F238E27FC236}">
                <a16:creationId xmlns:a16="http://schemas.microsoft.com/office/drawing/2014/main" id="{C7D14265-151B-9205-FADF-509E789B9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6" y="1441065"/>
            <a:ext cx="2784700" cy="1169573"/>
          </a:xfrm>
          <a:prstGeom prst="rect">
            <a:avLst/>
          </a:prstGeom>
        </p:spPr>
      </p:pic>
      <p:sp>
        <p:nvSpPr>
          <p:cNvPr id="39" name="Rectangle 21">
            <a:extLst>
              <a:ext uri="{FF2B5EF4-FFF2-40B4-BE49-F238E27FC236}">
                <a16:creationId xmlns:a16="http://schemas.microsoft.com/office/drawing/2014/main" id="{DE5EC5CE-C2C3-4ABC-8672-A86010657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241DA037-ADF2-4A57-B4F3-68A3DC91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13DD70C-A9D7-4E64-9001-DE337AFE3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99B24A7F-3FF0-470D-2F57-49242643B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cxnSp>
        <p:nvCxnSpPr>
          <p:cNvPr id="42" name="Straight Connector 27">
            <a:extLst>
              <a:ext uri="{FF2B5EF4-FFF2-40B4-BE49-F238E27FC236}">
                <a16:creationId xmlns:a16="http://schemas.microsoft.com/office/drawing/2014/main" id="{F3A65A51-8114-4437-8E04-A4FD05BD8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7839" y="4343400"/>
            <a:ext cx="39319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9">
            <a:extLst>
              <a:ext uri="{FF2B5EF4-FFF2-40B4-BE49-F238E27FC236}">
                <a16:creationId xmlns:a16="http://schemas.microsoft.com/office/drawing/2014/main" id="{71FA22CF-116B-4645-966C-12602996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4B88B-611D-49A6-A6CE-50699B73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7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0904ED-5AD8-4B59-E960-6DB71A36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Adatkapcsolat</a:t>
            </a:r>
          </a:p>
        </p:txBody>
      </p:sp>
      <p:pic>
        <p:nvPicPr>
          <p:cNvPr id="7" name="Inhaltsplatzhalter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BEB70442-4D96-FA5C-FBEF-168381DA2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7"/>
          <a:stretch/>
        </p:blipFill>
        <p:spPr>
          <a:xfrm>
            <a:off x="635457" y="640080"/>
            <a:ext cx="8533370" cy="360273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7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A608D-80E1-D501-780A-77BFD3A4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accent2"/>
                </a:solidFill>
              </a:rPr>
              <a:t>Feladatok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0450F704-6CF1-9C36-ED7E-DDDD421E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Kapcsolat megtervezése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UI igények felmérése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Feladatok kiosztása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Kiosztott feladatok teljesítése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Feladatrészek összekapcsolása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Alkalmazás és TCP-kapcsolat közti kapcsolat létrehozása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Tesztelések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Véglegesítés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Dokumentáció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53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9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E7F25-1C4E-2950-BC6A-18BB6FB8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Feladatkörök – Géczi Kornél</a:t>
            </a:r>
            <a:endParaRPr lang="de-DE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15AFB33-AAFB-27BE-0CF1-589E80F6B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146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71139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212</Words>
  <Application>Microsoft Macintosh PowerPoint</Application>
  <PresentationFormat>Breitbild</PresentationFormat>
  <Paragraphs>73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Nunito</vt:lpstr>
      <vt:lpstr>Rückblick</vt:lpstr>
      <vt:lpstr>Klaszter Kezelő</vt:lpstr>
      <vt:lpstr>Team Members</vt:lpstr>
      <vt:lpstr>Team Members</vt:lpstr>
      <vt:lpstr>Team Members</vt:lpstr>
      <vt:lpstr>Team Members</vt:lpstr>
      <vt:lpstr>Csapatmunka</vt:lpstr>
      <vt:lpstr>Adatkapcsolat</vt:lpstr>
      <vt:lpstr>Feladatok</vt:lpstr>
      <vt:lpstr>Feladatkörök – Géczi Kornél</vt:lpstr>
      <vt:lpstr>Feladatkörök – Pálóczi Imre</vt:lpstr>
      <vt:lpstr>Feladatkörök – Gál Bálint Szelim</vt:lpstr>
      <vt:lpstr>Képernyőfotók az alkalmazásról</vt:lpstr>
      <vt:lpstr>Projekt nehézségek</vt:lpstr>
      <vt:lpstr>Továbbfejlesztési ötletek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Projekt</dc:title>
  <dc:creator>Pálóczi Imre</dc:creator>
  <cp:lastModifiedBy>O365 felhasználó</cp:lastModifiedBy>
  <cp:revision>20</cp:revision>
  <dcterms:created xsi:type="dcterms:W3CDTF">2024-09-29T18:10:15Z</dcterms:created>
  <dcterms:modified xsi:type="dcterms:W3CDTF">2025-02-21T15:21:18Z</dcterms:modified>
</cp:coreProperties>
</file>