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424F72-CF89-EC81-5F8F-360C63C3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Vírusok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71FB0E8-9AB3-D424-617B-92CB39636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György Gergő</a:t>
            </a:r>
          </a:p>
        </p:txBody>
      </p:sp>
    </p:spTree>
    <p:extLst>
      <p:ext uri="{BB962C8B-B14F-4D97-AF65-F5344CB8AC3E}">
        <p14:creationId xmlns:p14="http://schemas.microsoft.com/office/powerpoint/2010/main" val="45296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10A0D81-D514-70C0-BF15-399969CABA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" b="159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6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AEC1FA-4D06-64AF-4DDE-6627B2AC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hu-HU" dirty="0" err="1"/>
              <a:t>Creeper</a:t>
            </a:r>
            <a:endParaRPr lang="hu-HU" dirty="0"/>
          </a:p>
        </p:txBody>
      </p:sp>
      <p:pic>
        <p:nvPicPr>
          <p:cNvPr id="1026" name="Picture 2" descr="Az első számítógépes vírus - Ez az első">
            <a:extLst>
              <a:ext uri="{FF2B5EF4-FFF2-40B4-BE49-F238E27FC236}">
                <a16:creationId xmlns:a16="http://schemas.microsoft.com/office/drawing/2014/main" id="{4C07630F-E61F-F059-A050-314D38BA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1562" y="410430"/>
            <a:ext cx="3416888" cy="2033048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30B6B-D7A6-03D0-C482-980FE9E6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Bob Thomas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első számítógépes vírus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1971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TENEX,DEC PDP-10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Ray </a:t>
            </a:r>
            <a:r>
              <a:rPr lang="hu-H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Tomlinson</a:t>
            </a:r>
            <a:endParaRPr lang="hu-H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Reaper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The Digital Equipment Corporaton PDP-10">
            <a:extLst>
              <a:ext uri="{FF2B5EF4-FFF2-40B4-BE49-F238E27FC236}">
                <a16:creationId xmlns:a16="http://schemas.microsoft.com/office/drawing/2014/main" id="{800ECA17-61B1-B08C-3C8D-977966A0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1562" y="3267247"/>
            <a:ext cx="3416888" cy="2294552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8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FD6535-8FE2-AE15-DA65-873BFACC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stoned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1783E8-9A1A-A6DE-F894-81793D9B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2666999"/>
            <a:ext cx="9905998" cy="312420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Új-</a:t>
            </a:r>
            <a:r>
              <a:rPr lang="hu-H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Zélandon,Ausztráliában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vicces szlogenek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1988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90-es évek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Stoned">
            <a:extLst>
              <a:ext uri="{FF2B5EF4-FFF2-40B4-BE49-F238E27FC236}">
                <a16:creationId xmlns:a16="http://schemas.microsoft.com/office/drawing/2014/main" id="{7B7DBECE-A2B0-7BB2-AF3B-03B5E8AD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93" y="1123949"/>
            <a:ext cx="60483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9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44701-FD97-BC4B-92F8-60EFB7CD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Michelangelo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FE873C-0D3A-A573-6073-91369D36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óriási média visszhang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március 6</a:t>
            </a:r>
            <a:endParaRPr lang="hu-HU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Stoned</a:t>
            </a:r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továbbfejlesztett változata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hajlékonylemez boot szektor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 Boot </a:t>
            </a:r>
            <a:r>
              <a:rPr lang="hu-H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1991</a:t>
            </a:r>
            <a:endParaRPr lang="hu-HU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 descr="michelangelo-virus | Sir Arthur's Den">
            <a:extLst>
              <a:ext uri="{FF2B5EF4-FFF2-40B4-BE49-F238E27FC236}">
                <a16:creationId xmlns:a16="http://schemas.microsoft.com/office/drawing/2014/main" id="{851AE749-F6CD-CBA9-CED6-B9A7126B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30" y="2038350"/>
            <a:ext cx="41719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243AA-FB29-EC3A-6B21-23658155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Nimda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7AC659-91AD-0627-5A6E-479E8C92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 óra alatt 2.2 millió fertőzés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javító állományok lefuttatása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hálózati kapcsolatok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hu-HU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A Worm Named Nimda - CBS News">
            <a:extLst>
              <a:ext uri="{FF2B5EF4-FFF2-40B4-BE49-F238E27FC236}">
                <a16:creationId xmlns:a16="http://schemas.microsoft.com/office/drawing/2014/main" id="{C041D42A-F6D0-0801-FA70-E741170D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33" y="1997005"/>
            <a:ext cx="3803967" cy="286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9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13EC57-1261-6469-C272-18F32E17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commwarrior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98309B-D335-CD79-AF7B-8C622EB4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Mobiltelefonok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MMS, Bluetooth</a:t>
            </a:r>
          </a:p>
          <a:p>
            <a:r>
              <a:rPr lang="hu-H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Symbian</a:t>
            </a:r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hu-H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Series</a:t>
            </a:r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 60</a:t>
            </a:r>
            <a:r>
              <a:rPr lang="hu-HU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	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 saját magát már el rejtette</a:t>
            </a:r>
          </a:p>
          <a:p>
            <a:r>
              <a:rPr lang="hu-HU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2005</a:t>
            </a:r>
            <a:endParaRPr lang="hu-H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122" name="Picture 2" descr="Worm:SymbOS/Commwarrior.Q Description | F-Secure Labs">
            <a:extLst>
              <a:ext uri="{FF2B5EF4-FFF2-40B4-BE49-F238E27FC236}">
                <a16:creationId xmlns:a16="http://schemas.microsoft.com/office/drawing/2014/main" id="{B89BC9E5-8D37-6919-2C92-648CBAD3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04" y="1578546"/>
            <a:ext cx="3882707" cy="37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86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E9AA97-58D1-1AC9-888B-E845FF2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hesperbot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9E48C9-D9C9-1C40-5015-E3CE49ED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fejlett trójai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banki felhasználókat célzott meg</a:t>
            </a:r>
            <a:endParaRPr lang="hu-HU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adathalász oldalak</a:t>
            </a: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személyes és bejelentkezési adatok ellopása</a:t>
            </a:r>
          </a:p>
          <a:p>
            <a:r>
              <a:rPr lang="hu-HU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hu-HU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Mentéseket törlő féreg az élen - Antivírus blog">
            <a:extLst>
              <a:ext uri="{FF2B5EF4-FFF2-40B4-BE49-F238E27FC236}">
                <a16:creationId xmlns:a16="http://schemas.microsoft.com/office/drawing/2014/main" id="{178DB95D-9302-7C3B-E727-95316D70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52" y="890404"/>
            <a:ext cx="5213668" cy="324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1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83C125-5AF8-78F5-B13B-7CBFAD19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Loveletter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9EB117-EB5D-1FB2-AE87-9F7DF190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LOVE YOU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tárgyú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lev</a:t>
            </a:r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LOVE-LETTER-FOR-YOU.TXT.vbs</a:t>
            </a:r>
            <a:endParaRPr lang="hu-HU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Outlook</a:t>
            </a:r>
            <a:endParaRPr lang="hu-HU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Onel</a:t>
            </a:r>
            <a:r>
              <a:rPr lang="hu-HU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Guzmant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  <p:pic>
        <p:nvPicPr>
          <p:cNvPr id="7170" name="Picture 2" descr="Loveletter - The Virus Encyclopedia">
            <a:extLst>
              <a:ext uri="{FF2B5EF4-FFF2-40B4-BE49-F238E27FC236}">
                <a16:creationId xmlns:a16="http://schemas.microsoft.com/office/drawing/2014/main" id="{DD7B74AB-D216-C16B-AA65-D644DC44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0" y="2043413"/>
            <a:ext cx="5074920" cy="277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1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773CC-55B6-BF75-718B-5CEC8704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073" y="1885949"/>
            <a:ext cx="9905998" cy="1905000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1FCFA1-FFB1-5CA7-1563-82D6B974E1D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095999" y="5791200"/>
            <a:ext cx="4951411" cy="853440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26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90</TotalTime>
  <Words>115</Words>
  <Application>Microsoft Office PowerPoint</Application>
  <PresentationFormat>Szélesvásznú</PresentationFormat>
  <Paragraphs>47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Segoe UI</vt:lpstr>
      <vt:lpstr>Szita</vt:lpstr>
      <vt:lpstr>Vírusok</vt:lpstr>
      <vt:lpstr>Creeper</vt:lpstr>
      <vt:lpstr>stoned</vt:lpstr>
      <vt:lpstr>Michelangelo</vt:lpstr>
      <vt:lpstr>Nimda</vt:lpstr>
      <vt:lpstr>commwarrior</vt:lpstr>
      <vt:lpstr>hesperbot</vt:lpstr>
      <vt:lpstr>Loveletter</vt:lpstr>
      <vt:lpstr>Köszönöm a figyelmet!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Vírusok</dc:title>
  <dc:creator>György Gergő</dc:creator>
  <cp:lastModifiedBy>György Gergő</cp:lastModifiedBy>
  <cp:revision>1</cp:revision>
  <dcterms:created xsi:type="dcterms:W3CDTF">2022-09-28T21:25:22Z</dcterms:created>
  <dcterms:modified xsi:type="dcterms:W3CDTF">2022-09-28T22:55:36Z</dcterms:modified>
</cp:coreProperties>
</file>