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87" r:id="rId2"/>
    <p:sldId id="292" r:id="rId3"/>
    <p:sldId id="399" r:id="rId4"/>
    <p:sldId id="400" r:id="rId5"/>
    <p:sldId id="401" r:id="rId6"/>
    <p:sldId id="402" r:id="rId7"/>
    <p:sldId id="371" r:id="rId8"/>
    <p:sldId id="342" r:id="rId9"/>
    <p:sldId id="348" r:id="rId10"/>
    <p:sldId id="343" r:id="rId11"/>
    <p:sldId id="347" r:id="rId12"/>
    <p:sldId id="288" r:id="rId13"/>
    <p:sldId id="349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93" r:id="rId24"/>
    <p:sldId id="394" r:id="rId25"/>
    <p:sldId id="396" r:id="rId26"/>
    <p:sldId id="395" r:id="rId27"/>
    <p:sldId id="361" r:id="rId28"/>
    <p:sldId id="363" r:id="rId29"/>
    <p:sldId id="364" r:id="rId30"/>
    <p:sldId id="365" r:id="rId31"/>
    <p:sldId id="366" r:id="rId32"/>
    <p:sldId id="367" r:id="rId33"/>
    <p:sldId id="398" r:id="rId34"/>
    <p:sldId id="369" r:id="rId35"/>
    <p:sldId id="370" r:id="rId36"/>
    <p:sldId id="372" r:id="rId37"/>
    <p:sldId id="375" r:id="rId38"/>
    <p:sldId id="373" r:id="rId39"/>
    <p:sldId id="374" r:id="rId40"/>
    <p:sldId id="376" r:id="rId41"/>
    <p:sldId id="377" r:id="rId42"/>
    <p:sldId id="378" r:id="rId43"/>
    <p:sldId id="379" r:id="rId44"/>
    <p:sldId id="380" r:id="rId45"/>
    <p:sldId id="383" r:id="rId46"/>
    <p:sldId id="382" r:id="rId47"/>
    <p:sldId id="381" r:id="rId48"/>
    <p:sldId id="384" r:id="rId49"/>
    <p:sldId id="385" r:id="rId50"/>
    <p:sldId id="386" r:id="rId51"/>
    <p:sldId id="392" r:id="rId52"/>
    <p:sldId id="388" r:id="rId53"/>
    <p:sldId id="387" r:id="rId54"/>
    <p:sldId id="397" r:id="rId55"/>
    <p:sldId id="390" r:id="rId56"/>
    <p:sldId id="391" r:id="rId5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/>
              <a:t>    </a:t>
            </a:r>
            <a:r>
              <a:rPr lang="hu-HU" sz="2400" dirty="0">
                <a:solidFill>
                  <a:schemeClr val="bg1"/>
                </a:solidFill>
              </a:rPr>
              <a:t>- BODY (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>
                <a:solidFill>
                  <a:schemeClr val="bg1"/>
                </a:solidFill>
              </a:rPr>
              <a:t>. </a:t>
            </a:r>
            <a:r>
              <a:rPr lang="hu-HU" sz="2400" dirty="0">
                <a:solidFill>
                  <a:schemeClr val="bg1"/>
                </a:solidFill>
              </a:rPr>
              <a:t>email-cím, jelszó)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 (</a:t>
            </a:r>
            <a:r>
              <a:rPr lang="hu-HU" sz="2400" dirty="0" err="1">
                <a:solidFill>
                  <a:srgbClr val="FFFF00"/>
                </a:solidFill>
              </a:rPr>
              <a:t>metainformációk</a:t>
            </a:r>
            <a:r>
              <a:rPr lang="hu-HU" sz="2400" dirty="0">
                <a:solidFill>
                  <a:srgbClr val="FFFF00"/>
                </a:solidFill>
              </a:rPr>
              <a:t>; pl. </a:t>
            </a:r>
            <a:r>
              <a:rPr lang="hu-HU" sz="2400" dirty="0" err="1">
                <a:solidFill>
                  <a:srgbClr val="FFFF00"/>
                </a:solidFill>
              </a:rPr>
              <a:t>content-type</a:t>
            </a:r>
            <a:r>
              <a:rPr lang="hu-HU" sz="2400" dirty="0">
                <a:solidFill>
                  <a:srgbClr val="FFFF00"/>
                </a:solidFill>
              </a:rPr>
              <a:t>: </a:t>
            </a:r>
            <a:r>
              <a:rPr lang="hu-HU" sz="2400" dirty="0" err="1">
                <a:solidFill>
                  <a:srgbClr val="FFFF00"/>
                </a:solidFill>
              </a:rPr>
              <a:t>application</a:t>
            </a:r>
            <a:r>
              <a:rPr lang="hu-HU" sz="2400" dirty="0">
                <a:solidFill>
                  <a:srgbClr val="FFFF00"/>
                </a:solidFill>
              </a:rPr>
              <a:t>/</a:t>
            </a:r>
            <a:r>
              <a:rPr lang="hu-HU" sz="2400" dirty="0" err="1">
                <a:solidFill>
                  <a:srgbClr val="FFFF00"/>
                </a:solidFill>
              </a:rPr>
              <a:t>json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Office PowerPoint</Application>
  <PresentationFormat>Diavetítés a képernyőre (4:3 oldalarány)</PresentationFormat>
  <Paragraphs>617</Paragraphs>
  <Slides>56</Slides>
  <Notes>56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595</cp:revision>
  <dcterms:created xsi:type="dcterms:W3CDTF">2016-01-13T20:31:18Z</dcterms:created>
  <dcterms:modified xsi:type="dcterms:W3CDTF">2022-11-09T11:18:37Z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