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UCZRTbZQiJ5RxaJTH9qqB75Jv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775448" y="2407022"/>
            <a:ext cx="11582400" cy="2043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ko-KR" sz="11500"/>
              <a:t>아파트 실거래가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1947"/>
          <a:stretch/>
        </p:blipFill>
        <p:spPr>
          <a:xfrm>
            <a:off x="110065" y="3699934"/>
            <a:ext cx="7764448" cy="300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65" y="270933"/>
            <a:ext cx="7679814" cy="3158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459133" y="1116976"/>
            <a:ext cx="4478868" cy="1465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서울의 인구는 매년 유출되고 경기는 매년 유입됨.</a:t>
            </a:r>
            <a:endParaRPr/>
          </a:p>
          <a:p>
            <a:pPr indent="-285750" lvl="0" marL="28575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수도권의 변화 추이를 보면  2011년도(세종시 생성 전)까지는 수도권의 순 이동인구수가 유입(+)을 나타냄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서울에서 유출된 인구가 경기도로 유입된 인구  + 지방에서 조금씩 유출된 인구 때문에 (+)를 띄는 것 같다.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7459133" y="4461933"/>
            <a:ext cx="4478868" cy="1748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세종시 생성 이후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2012년도 이후를 보면 서울에서 유출된 인구가 경기나 인천보다는 세종으로 들어갔기 때문에 수도권의 순이동인구수가 (-)를 나타는 것으로 보여진다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이러한 그래프의 형태는 정부가 수도권 집중화 현상을 막기위한 정책이 효과를 보였다는 의미를 나타낸다.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2665480" y="2667000"/>
            <a:ext cx="686103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</a:pPr>
            <a:r>
              <a:rPr lang="ko-KR" sz="9900"/>
              <a:t>1인 가구 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037" y="340845"/>
            <a:ext cx="9171525" cy="37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237067" y="4308538"/>
            <a:ext cx="10947400" cy="235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전국적으로 1인가구가 늘고 있지만, 그 중 </a:t>
            </a: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서울과 경기의 1인 가구는 압도적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이야기했던 </a:t>
            </a:r>
            <a:r>
              <a:rPr lang="ko-KR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서울은 지속적으로 인구가 유출되는데 아파트 가격이 왜 이렇게 폭등할까? ” </a:t>
            </a:r>
            <a:endParaRPr sz="16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라는 의문점을 해결해줄 지표가 1인 가구 수의 증가라고 생각돼서 시각화를 해보았다.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아니나 다를까 서울과 경기의 1인 가구 수가 확연하게 증가하고 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1인 가구가 늘어남에 따라 총 가구 수도 증가하고 수요가 증가하니 당연히 집 값이 떨어질 이유가 없을 것이다.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경기도 똑같이 1인가구가 늘어나는데 서울만 이렇게 오른다고?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이러한 차이가 생기는 이유 중 하나에 “면적”도 있을 것이다. 경기도의 면적에 비해 서울의 면적이 터무니없이 작은데 사람은 경기와 비슷하게 많으니 그런게 아닐까..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397673" y="2667000"/>
            <a:ext cx="5396654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</a:pPr>
            <a:r>
              <a:rPr lang="ko-KR" sz="9900"/>
              <a:t>대출금액</a:t>
            </a:r>
            <a:endParaRPr sz="9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60" y="470216"/>
            <a:ext cx="8051319" cy="295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146" y="3559917"/>
            <a:ext cx="7988433" cy="29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8209480" y="1543108"/>
            <a:ext cx="368536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수도권과 지방의 대출금액을 비교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수도권의 대출금액이 압도적으로 많음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8200579" y="4389906"/>
            <a:ext cx="3685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8344075" y="4570812"/>
            <a:ext cx="3685368" cy="51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서울과 경기 비교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서울이 경기보다 더 많음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164166" y="2667000"/>
            <a:ext cx="98636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9900"/>
              <a:t>주택 소유 &amp; 무주택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1120"/>
          <a:stretch/>
        </p:blipFill>
        <p:spPr>
          <a:xfrm>
            <a:off x="0" y="0"/>
            <a:ext cx="6596438" cy="274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252811" y="2964835"/>
            <a:ext cx="5843188" cy="8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서울은 총 가구 수가 증가하는 것에 비해 주택 소유 가구수에는 변화가 미미하고 무주택 가구 수가 증가함을 볼 수 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algun Gothic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다른 지역들은 대체로 총 가구수와 비례하게 나타나는 것 같음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7210" y="1949038"/>
            <a:ext cx="5784790" cy="255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0704"/>
            <a:ext cx="6468810" cy="27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6063477" y="3730592"/>
            <a:ext cx="589992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총 가구 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경기는 매년 인구가 유입되는 만큼  총 가구 수 또한 늘어났다.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서울은 매년 인구가 유출되는데도 총 가구 수가 증가했다.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서울의 인구는 매년 유출되지만 서울의 1인 가구 수가 증가했기 때문에 총 가구수가 증가한 것으로 추정됨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주택 소유 가구 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경기는 총 가구 수와 비례하게 주택 소유 가구 수도 늘었고,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서울은 총 가구수에 비해 작은 폭으로 증가했음을 알 수 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그럼 무주택 가구 수는 어떻게 됐을까?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1100"/>
          <a:stretch/>
        </p:blipFill>
        <p:spPr>
          <a:xfrm>
            <a:off x="6096000" y="998905"/>
            <a:ext cx="5868066" cy="25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12" y="317467"/>
            <a:ext cx="5819775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1210" r="0" t="0"/>
          <a:stretch/>
        </p:blipFill>
        <p:spPr>
          <a:xfrm>
            <a:off x="297677" y="270643"/>
            <a:ext cx="589992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81" y="3442468"/>
            <a:ext cx="7425795" cy="322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6197600" y="777055"/>
            <a:ext cx="589992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그럼 무주택 가구 수는 어떻게 됐을까?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무주택 가구 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경기의 경우 아파트 가격이 상승함에 따라 총 가구수, 주택소유 가구 수, 무주택 가구 수가 대체로 비슷하게 증가함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서울의 경우 주택 소유 가구수는 소폭 증가했지만, 무주택 가구의 경우 다소 큰 폭으로 증가한 것을 볼 수 있음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→ 1인 가구가 증가했지만 이들도 주택을 소유하지 못하고 살아가는 것이 아닐까?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515578" y="4022742"/>
            <a:ext cx="4489247" cy="1741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 실 거래가와 대출금액을 함께 비교해보면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 실 거래가가 증가함에 따라 대출금액도 함께 상승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서울의 경우 무주택 가구 수와 연관해서 생각해보자면, 대출을 받아도 주택을 소유하지 못할 만큼 아파트 값이 비싸진 것이 아닐까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250676" y="214387"/>
            <a:ext cx="11745482" cy="644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1. </a:t>
            </a:r>
            <a:r>
              <a:rPr lang="ko-KR" sz="1300">
                <a:solidFill>
                  <a:srgbClr val="FF0000"/>
                </a:solidFill>
              </a:rPr>
              <a:t>서울</a:t>
            </a:r>
            <a:r>
              <a:rPr lang="ko-KR" sz="1300"/>
              <a:t>의 아파트  실 거래가는 </a:t>
            </a:r>
            <a:r>
              <a:rPr lang="ko-KR" sz="1300">
                <a:solidFill>
                  <a:srgbClr val="FF0000"/>
                </a:solidFill>
              </a:rPr>
              <a:t>압도적인 상승세</a:t>
            </a:r>
            <a:r>
              <a:rPr lang="ko-KR" sz="1300"/>
              <a:t>를 띄고 있음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하지만 순 인구이동수를 보면 </a:t>
            </a:r>
            <a:r>
              <a:rPr lang="ko-KR" sz="1300">
                <a:solidFill>
                  <a:srgbClr val="FF0000"/>
                </a:solidFill>
              </a:rPr>
              <a:t>서울은 매년 인구가 유출</a:t>
            </a:r>
            <a:r>
              <a:rPr lang="ko-KR" sz="1300"/>
              <a:t>되고 있다.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* 의문점 :  서울에 인구 수가 줄어들면 아파트 값이 줄어들어야 하지 않나? 근데 왜 매년 상승할까?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→  이 의문점에 대한 해답은 1인 가구 수에 있을지도 모른다.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   서울의 1인 가구수를 살펴보면 빠르게 증가하고 있는 추세이기 때문에 서울의 총 인구 수가 감소했다고 하더라도 </a:t>
            </a:r>
            <a:r>
              <a:rPr lang="ko-KR" sz="1300">
                <a:solidFill>
                  <a:schemeClr val="accent1"/>
                </a:solidFill>
              </a:rPr>
              <a:t>1인 가구 수가 증가</a:t>
            </a:r>
            <a:r>
              <a:rPr lang="ko-KR" sz="1300"/>
              <a:t>하면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   이에 따른</a:t>
            </a:r>
            <a:r>
              <a:rPr lang="ko-KR" sz="1300">
                <a:solidFill>
                  <a:schemeClr val="accent1"/>
                </a:solidFill>
              </a:rPr>
              <a:t> 아파트의 수요도 증가</a:t>
            </a:r>
            <a:r>
              <a:rPr lang="ko-KR" sz="1300"/>
              <a:t>하기 때문에 서울의 </a:t>
            </a:r>
            <a:r>
              <a:rPr lang="ko-KR" sz="1300">
                <a:solidFill>
                  <a:schemeClr val="accent1"/>
                </a:solidFill>
              </a:rPr>
              <a:t>집 값이 줄지않고 계속 상승</a:t>
            </a:r>
            <a:r>
              <a:rPr lang="ko-KR" sz="1300"/>
              <a:t>하는 이유 중에 하나로 볼 수 있다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r>
              <a:rPr lang="ko-KR" sz="200"/>
              <a:t>  </a:t>
            </a:r>
            <a:endParaRPr sz="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2. </a:t>
            </a:r>
            <a:r>
              <a:rPr lang="ko-KR" sz="1300">
                <a:solidFill>
                  <a:srgbClr val="FF0000"/>
                </a:solidFill>
              </a:rPr>
              <a:t>지방</a:t>
            </a:r>
            <a:r>
              <a:rPr lang="ko-KR" sz="1300"/>
              <a:t>의 아파트 실 거래가 </a:t>
            </a:r>
            <a:r>
              <a:rPr lang="ko-KR" sz="1300">
                <a:solidFill>
                  <a:srgbClr val="FF0000"/>
                </a:solidFill>
              </a:rPr>
              <a:t>매년 상승</a:t>
            </a:r>
            <a:r>
              <a:rPr lang="ko-KR" sz="1300"/>
              <a:t> 중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순 인구 인동 수를 보면 지방도 </a:t>
            </a:r>
            <a:r>
              <a:rPr lang="ko-KR" sz="1300">
                <a:solidFill>
                  <a:srgbClr val="FF0000"/>
                </a:solidFill>
              </a:rPr>
              <a:t>적은 인구이지만 매년 유출</a:t>
            </a:r>
            <a:r>
              <a:rPr lang="ko-KR" sz="1300"/>
              <a:t>되고 있음이 확인 가능하다.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* 의문점 : 지방의 순 인구 이동을 보면 </a:t>
            </a:r>
            <a:r>
              <a:rPr lang="ko-KR" sz="1300">
                <a:solidFill>
                  <a:srgbClr val="FF0000"/>
                </a:solidFill>
              </a:rPr>
              <a:t>매년 인구가 유출</a:t>
            </a:r>
            <a:r>
              <a:rPr lang="ko-KR" sz="1300"/>
              <a:t>되는 추세이고,이에 따라 </a:t>
            </a:r>
            <a:r>
              <a:rPr lang="ko-KR" sz="1300">
                <a:solidFill>
                  <a:srgbClr val="FF0000"/>
                </a:solidFill>
              </a:rPr>
              <a:t>총 인구 수가 줄어</a:t>
            </a:r>
            <a:r>
              <a:rPr lang="ko-KR" sz="1300"/>
              <a:t>들고 있다. 근데 왜 아파트 값이 내려가지 않을까..?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→ </a:t>
            </a:r>
            <a:r>
              <a:rPr lang="ko-KR" sz="1300">
                <a:solidFill>
                  <a:schemeClr val="accent1"/>
                </a:solidFill>
              </a:rPr>
              <a:t>지방의 1인 가구수도 매년 증가</a:t>
            </a:r>
            <a:r>
              <a:rPr lang="ko-KR" sz="1300"/>
              <a:t>하는 경향을 보이는 것도 아파트 값이 줄지 않는 이유가 될 수 있고, 아파트를 </a:t>
            </a:r>
            <a:r>
              <a:rPr lang="ko-KR" sz="1300">
                <a:solidFill>
                  <a:schemeClr val="accent1"/>
                </a:solidFill>
              </a:rPr>
              <a:t>소유주가 팔지 않는 것</a:t>
            </a:r>
            <a:r>
              <a:rPr lang="ko-KR" sz="1300"/>
              <a:t> 또한 이유가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되지 않을까 싶다. ( 아파트를 소유하고 있는 사람은 자신이 구매한 가격보다는 낮은가격으로 팔고 싶어하지 않을 것이기 때문)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</a:t>
            </a:r>
            <a:r>
              <a:rPr lang="ko-KR" sz="1300">
                <a:solidFill>
                  <a:schemeClr val="accent1"/>
                </a:solidFill>
              </a:rPr>
              <a:t>1인 가구 수가 증가함에 따라 수요가 늘어나는데 아파트 소유주가 팔지 않으니</a:t>
            </a:r>
            <a:r>
              <a:rPr lang="ko-KR" sz="1300"/>
              <a:t> 이에 따라 지방의 아파트 가격이 증가하는 것이 아닐까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r>
              <a:rPr lang="ko-KR" sz="200"/>
              <a:t>   </a:t>
            </a:r>
            <a:endParaRPr sz="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3. 세종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- 순이동인구수를 보면 세종 생성 이후 </a:t>
            </a:r>
            <a:r>
              <a:rPr lang="ko-KR" sz="1300">
                <a:solidFill>
                  <a:schemeClr val="accent1"/>
                </a:solidFill>
              </a:rPr>
              <a:t>수도권의 순이동인구가 유출(-)인 시기에 세종은 유입</a:t>
            </a:r>
            <a:r>
              <a:rPr lang="ko-KR" sz="1300"/>
              <a:t>인 것을 확인할 수 있고 현재도 세종의 인구는 계속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유입(+)됨을 보이고 있다.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  → 정부의 </a:t>
            </a:r>
            <a:r>
              <a:rPr lang="ko-KR" sz="1300">
                <a:solidFill>
                  <a:schemeClr val="accent1"/>
                </a:solidFill>
              </a:rPr>
              <a:t>수도권 집중화 현상을 막기 위한 정책이 효과가 있음</a:t>
            </a:r>
            <a:r>
              <a:rPr lang="ko-KR" sz="1300"/>
              <a:t>을 알 수 있음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ko-KR" sz="1300"/>
              <a:t>  - 2021년 세종의 아파트 실거래가가 2위로 높을만큼 매우 증가했다.  →  갈수록 세종도 서울처럼 아파트 가격이 폭등하지 않을까 우려됨 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"/>
              <a:buNone/>
            </a:pPr>
            <a:r>
              <a:rPr lang="ko-KR" sz="216"/>
              <a:t>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7"/>
              <a:buNone/>
            </a:pPr>
            <a:r>
              <a:rPr lang="ko-KR" sz="1297"/>
              <a:t>4. 주택</a:t>
            </a:r>
            <a:endParaRPr sz="129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7"/>
              <a:buNone/>
            </a:pPr>
            <a:r>
              <a:rPr lang="ko-KR" sz="1297"/>
              <a:t> - 경기와 서울의 경우 총 가구수가 증가함에 따라 주택 소유 가구수가 증가하는 것에 비해 무주택 가구 수가 다소 큰 폭으로 상승 중 이다.</a:t>
            </a:r>
            <a:endParaRPr sz="129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7"/>
              <a:buNone/>
            </a:pPr>
            <a:r>
              <a:rPr lang="ko-KR" sz="1297"/>
              <a:t> →  아파트 실 거래가와 거의 비례하게 대출금액도 상승하고 있다. 대출금액이 아파트 실 거래가와 비슷하게 증가함에도 불구하고 무주택 가구 수가 </a:t>
            </a:r>
            <a:endParaRPr sz="129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7"/>
              <a:buNone/>
            </a:pPr>
            <a:r>
              <a:rPr lang="ko-KR" sz="1297"/>
              <a:t>      증가한다는의미는 대출금으로도 주택을 소유하지 못하는 지경에 이른것으로 볼 수 있다.   </a:t>
            </a:r>
            <a:endParaRPr sz="12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558801" y="4419596"/>
            <a:ext cx="97213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서울 : 압도적으로 상승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 왜 서울의 아파트 값만 저렇게 상승할까? 서울의 인구 수가 많기 때문일까?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그럼 지방은 인구 수가 별로 없으니 가격이 줄어들까?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세종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→  </a:t>
            </a:r>
            <a:r>
              <a:rPr b="0" i="0" lang="ko-KR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세종특별자치시</a:t>
            </a:r>
            <a:r>
              <a:rPr b="0" i="0" lang="ko-KR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를 행정도시로 만들면서 여러  중요 기관들도 함께 이동했기 때문에  그에 따라 사람이 많이 이동하면서 집 값 또한 상승한게 아닐까?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38" y="279927"/>
            <a:ext cx="11247123" cy="385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363410" y="2766218"/>
            <a:ext cx="94651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그냥 필요하면 쓰고 아니면 버릴것들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14771"/>
            <a:ext cx="5605072" cy="404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4222" y="2781119"/>
            <a:ext cx="6035144" cy="4076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6096000" y="825199"/>
            <a:ext cx="5830726" cy="94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서울처럼 가격이 폭등하는경우 무주택 가구 수가 급격히 증가하고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서울처럼 변화의 폭이 크지 않은 다른 지역들은 주택 소유 가구수와 무주택 가구 수가 비례하게 증가함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880800" cy="266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09759" y="4076031"/>
            <a:ext cx="11264155" cy="166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수도권과 지방의 아파트 실거래가 비교 &gt;</a:t>
            </a:r>
            <a:endParaRPr b="1" i="0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Char char="•"/>
            </a:pP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ko-KR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수도권</a:t>
            </a: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의 아파트 실 거래가의 최저와 </a:t>
            </a:r>
            <a:r>
              <a:rPr b="0" i="0" lang="ko-K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최고가</a:t>
            </a: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ko-KR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약 700만원 </a:t>
            </a:r>
            <a:r>
              <a:rPr b="0" i="0" lang="ko-K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정도 차이가 </a:t>
            </a: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나는 반면</a:t>
            </a:r>
            <a:endParaRPr b="0" i="0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Char char="•"/>
            </a:pP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ko-KR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지방</a:t>
            </a: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의 아파트 실 거래가는 </a:t>
            </a:r>
            <a:r>
              <a:rPr b="0" i="0" lang="ko-KR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약 200만원</a:t>
            </a:r>
            <a:r>
              <a:rPr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정도</a:t>
            </a:r>
            <a: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차이가 난다 .</a:t>
            </a:r>
            <a:br>
              <a:rPr b="0" i="0" lang="ko-KR" sz="1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수도권에 사람이 몰리니까 아파트 실거래가가 상승한것으로 보인다.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59" y="349918"/>
            <a:ext cx="11593288" cy="36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767292" y="2250795"/>
            <a:ext cx="8657416" cy="2356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None/>
            </a:pPr>
            <a:r>
              <a:rPr lang="ko-KR" sz="14000"/>
              <a:t>총 인구 수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24" y="59269"/>
            <a:ext cx="4892009" cy="421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390" y="4273015"/>
            <a:ext cx="4892010" cy="239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2732" y="372658"/>
            <a:ext cx="584433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5558674" y="3889141"/>
            <a:ext cx="6472767" cy="119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우리나라 인구는 매년 조금씩 늘어나고 있었지만 인구 증가폭은 꾸준히 감소하였다.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그 결과</a:t>
            </a:r>
            <a:r>
              <a:rPr b="0"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2020년에 사상 처음으로 </a:t>
            </a:r>
            <a:r>
              <a:rPr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인구 수가 </a:t>
            </a:r>
            <a:r>
              <a:rPr b="0" lang="ko-K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20,838명이 감소한 것으로 나타났다.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출처 - ‘</a:t>
            </a:r>
            <a:r>
              <a:rPr b="0"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우리나라 인구 수 19년 정점 찍고, 20년에 사상 처음으로 감소</a:t>
            </a:r>
            <a:r>
              <a:rPr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‘ – 대한민국 행정안전부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( </a:t>
            </a:r>
            <a:r>
              <a:rPr b="0" lang="ko-KR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https://blog.naver.com/mopaspr/222195992223</a:t>
            </a:r>
            <a:r>
              <a:rPr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ko-KR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5498064" y="5132558"/>
            <a:ext cx="6533377" cy="103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해마다 서울의 인구수는 약간씩 감소하고 있으며, 경기도의 인구수는 적지 않게 증가하는 추세를 보이고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그럼 서울의 아파트 수요가 줄어들 테니 가격이 줄어야 맞는게 아닌가?  근데 왜 서울은 폭등할까?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경기도에 경우는 총 인구수가 늘어남에 따라 수요도 증가할 테니 아파트 값이 올라가겠네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지방은 16년도부터 줄어드는 추세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1290917" y="2454664"/>
            <a:ext cx="9610165" cy="194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0"/>
              <a:t>순 인구 이동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201" y="459105"/>
            <a:ext cx="10073598" cy="41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1059201" y="4972050"/>
            <a:ext cx="92447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 이동 인구 수 : 유입 - 유출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변화를 확실히 알 수 있는 </a:t>
            </a: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서울, 경기, 세종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위주로 보여드리겠습니다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097" y="221371"/>
            <a:ext cx="9283805" cy="4157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474133" y="4524394"/>
            <a:ext cx="10972800" cy="1721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서울은 매년 인구 수가 유출되는 양상을 보이고 있으며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서울의 인구 유출의 폭이 커질 때 → 세종, 경기의 인구 유입의 폭이 커지는 것으로 보아, 서울에서 유출된 인구가 경기와 세종 쪽으로 이동한 것이 아닐까 생각됨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서울의 인구는 매년 유출되고 세종은 조금이나마 꾸준히 유입되고 있음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→ 수도권 집중화 현상을 해결해보고자 하는 정부의 정책이 어느정도 효과는 있는 것으로 보임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45" y="967897"/>
            <a:ext cx="11219709" cy="352961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951812" y="4893733"/>
            <a:ext cx="9702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수도권은 2011 ~ 2016까지 인구 유출(-)을 보이지만 대체로 인구가 유입(+)되는 편이다.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지방은 미미하지만 계속 인구가 유출되고 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2022-01-20T15:26:06.000</dcterms:created>
  <dc:creator>Lee GyoungHee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