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1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0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440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6447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0543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8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65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0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0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2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7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3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03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98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75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84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25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137421-C769-4696-B9D0-9793FAF9C61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0C74-C6EA-4936-833D-D0EFB5002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066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ME%20557\Voxelization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ME%20557\Rotate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Multi-Level </a:t>
            </a:r>
            <a:r>
              <a:rPr lang="en-US" sz="4400" dirty="0"/>
              <a:t>Voxel </a:t>
            </a:r>
            <a:r>
              <a:rPr lang="en-US" sz="4400" dirty="0" smtClean="0"/>
              <a:t>Representation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Gavin Young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27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Voxel Model</a:t>
            </a:r>
          </a:p>
          <a:p>
            <a:r>
              <a:rPr lang="en-US" dirty="0" smtClean="0"/>
              <a:t>Index all surface voxels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 grid assigned to specific index</a:t>
            </a:r>
          </a:p>
          <a:p>
            <a:r>
              <a:rPr lang="en-US" dirty="0" smtClean="0"/>
              <a:t>Output surface voxel indexes and 2</a:t>
            </a:r>
            <a:r>
              <a:rPr lang="en-US" baseline="30000" dirty="0" smtClean="0"/>
              <a:t>nd</a:t>
            </a:r>
            <a:r>
              <a:rPr lang="en-US" dirty="0" smtClean="0"/>
              <a:t> level data</a:t>
            </a:r>
          </a:p>
          <a:p>
            <a:pPr marL="0" indent="0">
              <a:buNone/>
            </a:pPr>
            <a:r>
              <a:rPr lang="en-US" u="sng" dirty="0" smtClean="0"/>
              <a:t>Rendering Model</a:t>
            </a:r>
          </a:p>
          <a:p>
            <a:r>
              <a:rPr lang="en-US" dirty="0" smtClean="0"/>
              <a:t>Add new inputs</a:t>
            </a:r>
          </a:p>
          <a:p>
            <a:r>
              <a:rPr lang="en-US" dirty="0" smtClean="0"/>
              <a:t>When reading a surface voxel data read 2</a:t>
            </a:r>
            <a:r>
              <a:rPr lang="en-US" baseline="30000" dirty="0" smtClean="0"/>
              <a:t>nd</a:t>
            </a:r>
            <a:r>
              <a:rPr lang="en-US" dirty="0" smtClean="0"/>
              <a:t> level data instead</a:t>
            </a:r>
          </a:p>
        </p:txBody>
      </p:sp>
    </p:spTree>
    <p:extLst>
      <p:ext uri="{BB962C8B-B14F-4D97-AF65-F5344CB8AC3E}">
        <p14:creationId xmlns="" xmlns:p14="http://schemas.microsoft.com/office/powerpoint/2010/main" val="141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0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Voxelization</a:t>
            </a:r>
            <a:r>
              <a:rPr lang="en-US" dirty="0" smtClean="0"/>
              <a:t> of Model</a:t>
            </a:r>
          </a:p>
          <a:p>
            <a:pPr lvl="1"/>
            <a:r>
              <a:rPr lang="en-US" dirty="0" smtClean="0"/>
              <a:t> In-Out and Surface Normal Calculations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Rendering with In-Out and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Multi-Level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27746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Voxelize</a:t>
            </a:r>
            <a:r>
              <a:rPr lang="en-US" dirty="0" smtClean="0"/>
              <a:t> CAD model (1</a:t>
            </a:r>
            <a:r>
              <a:rPr lang="en-US" baseline="30000" dirty="0" smtClean="0"/>
              <a:t>st</a:t>
            </a:r>
            <a:r>
              <a:rPr lang="en-US" dirty="0" smtClean="0"/>
              <a:t> app)</a:t>
            </a:r>
          </a:p>
          <a:p>
            <a:pPr lvl="1"/>
            <a:r>
              <a:rPr lang="en-US" dirty="0" smtClean="0"/>
              <a:t>Classify surface voxels</a:t>
            </a:r>
          </a:p>
          <a:p>
            <a:pPr lvl="1"/>
            <a:r>
              <a:rPr lang="en-US" dirty="0" smtClean="0"/>
              <a:t>Calculate average surface normal in surface voxels</a:t>
            </a:r>
          </a:p>
          <a:p>
            <a:pPr lvl="1"/>
            <a:r>
              <a:rPr lang="en-US" dirty="0" smtClean="0"/>
              <a:t>Output In-out and surface normal data</a:t>
            </a:r>
            <a:endParaRPr lang="en-US" dirty="0"/>
          </a:p>
          <a:p>
            <a:r>
              <a:rPr lang="en-US" dirty="0" smtClean="0"/>
              <a:t>Render model using data from </a:t>
            </a:r>
            <a:r>
              <a:rPr lang="en-US" dirty="0" err="1" smtClean="0"/>
              <a:t>voxelized</a:t>
            </a:r>
            <a:r>
              <a:rPr lang="en-US" dirty="0" smtClean="0"/>
              <a:t> model (2</a:t>
            </a:r>
            <a:r>
              <a:rPr lang="en-US" baseline="30000" dirty="0" smtClean="0"/>
              <a:t>nd</a:t>
            </a:r>
            <a:r>
              <a:rPr lang="en-US" dirty="0" smtClean="0"/>
              <a:t> app)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65" y="4084000"/>
            <a:ext cx="3552825" cy="2552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07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Voxelization</a:t>
            </a:r>
            <a:r>
              <a:rPr lang="en-US" dirty="0" smtClean="0"/>
              <a:t> of Model</a:t>
            </a:r>
            <a:endParaRPr lang="en-US" dirty="0"/>
          </a:p>
        </p:txBody>
      </p:sp>
      <p:pic>
        <p:nvPicPr>
          <p:cNvPr id="6" name="Voxeliza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3427" y="1322183"/>
            <a:ext cx="6837406" cy="5128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04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08350" cy="4711908"/>
          </a:xfrm>
        </p:spPr>
        <p:txBody>
          <a:bodyPr/>
          <a:lstStyle/>
          <a:p>
            <a:r>
              <a:rPr lang="en-US" dirty="0" smtClean="0"/>
              <a:t>Generate voxels by using bounding box</a:t>
            </a:r>
          </a:p>
          <a:p>
            <a:pPr lvl="1"/>
            <a:r>
              <a:rPr lang="en-US" dirty="0" smtClean="0"/>
              <a:t>User defines max voxels for a side</a:t>
            </a:r>
          </a:p>
          <a:p>
            <a:r>
              <a:rPr lang="en-US" dirty="0" smtClean="0"/>
              <a:t>Ray cast to test for In-Out voxels</a:t>
            </a:r>
          </a:p>
          <a:p>
            <a:pPr lvl="1"/>
            <a:r>
              <a:rPr lang="en-US" dirty="0" smtClean="0"/>
              <a:t>Store location of surface voxels</a:t>
            </a:r>
          </a:p>
          <a:p>
            <a:r>
              <a:rPr lang="en-US" dirty="0" smtClean="0"/>
              <a:t>Draw voxels that are part of the model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38" name="Picture 14" descr="https://lh3.googleusercontent.com/WXVxtqKYiE4ssB0ZKT8WRYASazsgx6Cfh8Z5IDBgpnYHBAd-sXNdcrz7cb7SRikogLDJqaOpzU4gl-RrRVW-eZGOdfasToenL7x95LhI3FLXFJ4oq4l35N0YpX3IbWozetOQARDzn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96" y="757400"/>
            <a:ext cx="2920911" cy="2909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oint in polyg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00" y="4059176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681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Normal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738" cy="4351338"/>
          </a:xfrm>
        </p:spPr>
        <p:txBody>
          <a:bodyPr/>
          <a:lstStyle/>
          <a:p>
            <a:r>
              <a:rPr lang="en-US" dirty="0" smtClean="0"/>
              <a:t>Classify Tessellation</a:t>
            </a:r>
          </a:p>
          <a:p>
            <a:pPr lvl="1"/>
            <a:r>
              <a:rPr lang="en-US" dirty="0" smtClean="0"/>
              <a:t>Assign triangles to voxels</a:t>
            </a:r>
          </a:p>
          <a:p>
            <a:pPr lvl="2"/>
            <a:r>
              <a:rPr lang="en-US" dirty="0" smtClean="0"/>
              <a:t>Vertex refers to vertex of triangle to be sorted</a:t>
            </a:r>
          </a:p>
          <a:p>
            <a:pPr lvl="1"/>
            <a:r>
              <a:rPr lang="en-US" dirty="0" smtClean="0"/>
              <a:t>Test whether or not vertex has already been added</a:t>
            </a:r>
          </a:p>
          <a:p>
            <a:r>
              <a:rPr lang="en-US" dirty="0" smtClean="0"/>
              <a:t>Go through voxels and calculate average surface </a:t>
            </a:r>
            <a:r>
              <a:rPr lang="en-US" dirty="0" err="1" smtClean="0"/>
              <a:t>normals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0730"/>
            <a:ext cx="46101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39" y="3090150"/>
            <a:ext cx="6915150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83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with Voxel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171"/>
            <a:ext cx="8946541" cy="419548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Rotat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63931" y="1357126"/>
            <a:ext cx="7053943" cy="5290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67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5216110"/>
          </a:xfrm>
        </p:spPr>
        <p:txBody>
          <a:bodyPr/>
          <a:lstStyle/>
          <a:p>
            <a:r>
              <a:rPr lang="en-US" dirty="0" smtClean="0"/>
              <a:t>Have to input voxel grid dimensions</a:t>
            </a:r>
          </a:p>
          <a:p>
            <a:r>
              <a:rPr lang="en-US" dirty="0" smtClean="0"/>
              <a:t>Put In-Out and surface normal data into arrays</a:t>
            </a:r>
          </a:p>
          <a:p>
            <a:r>
              <a:rPr lang="en-US" dirty="0" smtClean="0"/>
              <a:t>Add lighting in CUDA to calculate color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52" y="2147040"/>
            <a:ext cx="6343650" cy="4324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0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8" y="1690688"/>
            <a:ext cx="568233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30" y="1573166"/>
            <a:ext cx="5620834" cy="44688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202</Words>
  <Application>Microsoft Office PowerPoint</Application>
  <PresentationFormat>Custom</PresentationFormat>
  <Paragraphs>42</Paragraphs>
  <Slides>11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Multi-Level Voxel Representation</vt:lpstr>
      <vt:lpstr>Contents</vt:lpstr>
      <vt:lpstr>Goal</vt:lpstr>
      <vt:lpstr>Voxelization of Model</vt:lpstr>
      <vt:lpstr>Voxelization</vt:lpstr>
      <vt:lpstr>Surface Normal Calculations</vt:lpstr>
      <vt:lpstr>Rendering with Voxel Data</vt:lpstr>
      <vt:lpstr>Reading Input Files</vt:lpstr>
      <vt:lpstr>Multi-Level Model</vt:lpstr>
      <vt:lpstr>Future Work</vt:lpstr>
      <vt:lpstr>Questions??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Voxel Representation</dc:title>
  <dc:creator>Young, Gavin R [M E]</dc:creator>
  <cp:lastModifiedBy>Gavin</cp:lastModifiedBy>
  <cp:revision>17</cp:revision>
  <dcterms:created xsi:type="dcterms:W3CDTF">2016-12-05T22:29:01Z</dcterms:created>
  <dcterms:modified xsi:type="dcterms:W3CDTF">2016-12-06T18:53:57Z</dcterms:modified>
</cp:coreProperties>
</file>