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4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1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3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9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9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8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2E3A668-05AD-4E8B-914B-EB4DCCD2B3B7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B65F248-39C7-43E8-965C-792B600BC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3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9ED1-0221-4680-912F-40B5EDF9C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2dgp – </a:t>
            </a:r>
            <a:r>
              <a:rPr lang="ko-KR" altLang="en-US" sz="5400" dirty="0"/>
              <a:t>기말 프로젝트 </a:t>
            </a:r>
            <a:r>
              <a:rPr lang="en-US" altLang="ko-KR" sz="5400" dirty="0"/>
              <a:t>1</a:t>
            </a:r>
            <a:r>
              <a:rPr lang="ko-KR" altLang="en-US" sz="5400" dirty="0"/>
              <a:t>차발표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B85EF-0471-49EB-9CB3-709AC3276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2019182019 </a:t>
            </a:r>
            <a:r>
              <a:rPr lang="ko-KR" altLang="en-US" dirty="0"/>
              <a:t>게임공학과 변승은</a:t>
            </a:r>
          </a:p>
        </p:txBody>
      </p:sp>
    </p:spTree>
    <p:extLst>
      <p:ext uri="{BB962C8B-B14F-4D97-AF65-F5344CB8AC3E}">
        <p14:creationId xmlns:p14="http://schemas.microsoft.com/office/powerpoint/2010/main" val="32637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64441B-2DB8-4C4A-B068-457D292A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60" y="2625745"/>
            <a:ext cx="4878112" cy="319265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AAA7B4E-7FB6-4198-97E3-98F6D1F2BDFF}"/>
              </a:ext>
            </a:extLst>
          </p:cNvPr>
          <p:cNvSpPr txBox="1"/>
          <p:nvPr/>
        </p:nvSpPr>
        <p:spPr>
          <a:xfrm>
            <a:off x="497840" y="971787"/>
            <a:ext cx="52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쿠키런 </a:t>
            </a:r>
            <a:r>
              <a:rPr lang="en-US" altLang="ko-KR" b="1" dirty="0"/>
              <a:t>:</a:t>
            </a:r>
            <a:r>
              <a:rPr lang="ko-KR" altLang="en-US" b="1" dirty="0"/>
              <a:t> 오븐브레이크의 모작 게임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횡 스크롤 러닝 게임</a:t>
            </a:r>
            <a:endParaRPr lang="en-US" altLang="ko-KR" b="1" dirty="0"/>
          </a:p>
        </p:txBody>
      </p:sp>
      <p:sp>
        <p:nvSpPr>
          <p:cNvPr id="2" name="설명선: 아래쪽 화살표 1">
            <a:extLst>
              <a:ext uri="{FF2B5EF4-FFF2-40B4-BE49-F238E27FC236}">
                <a16:creationId xmlns:a16="http://schemas.microsoft.com/office/drawing/2014/main" id="{49963930-AA4B-452B-8843-6242C0462F7D}"/>
              </a:ext>
            </a:extLst>
          </p:cNvPr>
          <p:cNvSpPr/>
          <p:nvPr/>
        </p:nvSpPr>
        <p:spPr>
          <a:xfrm>
            <a:off x="6908800" y="971787"/>
            <a:ext cx="4693920" cy="1498601"/>
          </a:xfrm>
          <a:prstGeom prst="downArrowCallout">
            <a:avLst>
              <a:gd name="adj1" fmla="val 25000"/>
              <a:gd name="adj2" fmla="val 25000"/>
              <a:gd name="adj3" fmla="val 21795"/>
              <a:gd name="adj4" fmla="val 68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타이틀 화면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키보드 입력 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준비화면으로 이동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66FF1-D59D-4E7C-8237-527A25F6AD8E}"/>
              </a:ext>
            </a:extLst>
          </p:cNvPr>
          <p:cNvSpPr txBox="1"/>
          <p:nvPr/>
        </p:nvSpPr>
        <p:spPr>
          <a:xfrm>
            <a:off x="294640" y="34544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게임 컨셉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E262D-56D9-4F50-A486-CA386662C6BF}"/>
              </a:ext>
            </a:extLst>
          </p:cNvPr>
          <p:cNvSpPr txBox="1"/>
          <p:nvPr/>
        </p:nvSpPr>
        <p:spPr>
          <a:xfrm>
            <a:off x="6788418" y="345440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타이틀 화면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1457A-4912-497F-BBC9-4F8F3B5BA392}"/>
              </a:ext>
            </a:extLst>
          </p:cNvPr>
          <p:cNvSpPr txBox="1"/>
          <p:nvPr/>
        </p:nvSpPr>
        <p:spPr>
          <a:xfrm>
            <a:off x="294640" y="216408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핵심 메카닉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7CED9-38B2-4D35-A0FF-4D341148D649}"/>
              </a:ext>
            </a:extLst>
          </p:cNvPr>
          <p:cNvSpPr txBox="1"/>
          <p:nvPr/>
        </p:nvSpPr>
        <p:spPr>
          <a:xfrm>
            <a:off x="496528" y="2759948"/>
            <a:ext cx="5772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쿠키</a:t>
            </a:r>
            <a:r>
              <a:rPr lang="en-US" altLang="ko-KR" b="1" dirty="0"/>
              <a:t>(</a:t>
            </a:r>
            <a:r>
              <a:rPr lang="ko-KR" altLang="en-US" b="1" dirty="0"/>
              <a:t>캐릭터</a:t>
            </a:r>
            <a:r>
              <a:rPr lang="en-US" altLang="ko-KR" b="1" dirty="0"/>
              <a:t>)</a:t>
            </a:r>
            <a:r>
              <a:rPr lang="ko-KR" altLang="en-US" b="1" dirty="0"/>
              <a:t>를 점프</a:t>
            </a:r>
            <a:r>
              <a:rPr lang="en-US" altLang="ko-KR" b="1" dirty="0"/>
              <a:t>, </a:t>
            </a:r>
            <a:r>
              <a:rPr lang="ko-KR" altLang="en-US" b="1" dirty="0"/>
              <a:t>슬라이드 조작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다가오는 장애물을 피하여 더욱 오래 생존하면서  젤리를 획득하여 더욱 높은 점수를 얻는 것이 목표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083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765E8C8-AE87-4D85-89DE-6AA8BC7C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4912"/>
            <a:ext cx="9144000" cy="4448175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3172F-A39C-43BD-BE3B-9C7E7E68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755706"/>
            <a:ext cx="4421079" cy="218789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" name="설명선: 아래쪽 화살표 9">
            <a:extLst>
              <a:ext uri="{FF2B5EF4-FFF2-40B4-BE49-F238E27FC236}">
                <a16:creationId xmlns:a16="http://schemas.microsoft.com/office/drawing/2014/main" id="{42B02DD1-80C4-4E28-99EC-48477BB42634}"/>
              </a:ext>
            </a:extLst>
          </p:cNvPr>
          <p:cNvSpPr/>
          <p:nvPr/>
        </p:nvSpPr>
        <p:spPr>
          <a:xfrm>
            <a:off x="4622800" y="620712"/>
            <a:ext cx="2783840" cy="1168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최고점수 출력</a:t>
            </a:r>
          </a:p>
        </p:txBody>
      </p:sp>
      <p:sp>
        <p:nvSpPr>
          <p:cNvPr id="11" name="설명선: 왼쪽 화살표 10">
            <a:extLst>
              <a:ext uri="{FF2B5EF4-FFF2-40B4-BE49-F238E27FC236}">
                <a16:creationId xmlns:a16="http://schemas.microsoft.com/office/drawing/2014/main" id="{4993F908-3E91-4626-8950-F9D87D9288E0}"/>
              </a:ext>
            </a:extLst>
          </p:cNvPr>
          <p:cNvSpPr/>
          <p:nvPr/>
        </p:nvSpPr>
        <p:spPr>
          <a:xfrm>
            <a:off x="7172960" y="2089467"/>
            <a:ext cx="2509520" cy="2570480"/>
          </a:xfrm>
          <a:prstGeom prst="leftArrowCallout">
            <a:avLst>
              <a:gd name="adj1" fmla="val 24190"/>
              <a:gd name="adj2" fmla="val 25000"/>
              <a:gd name="adj3" fmla="val 2095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쿠키 클릭 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쿠키 선택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화면으로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전환됨</a:t>
            </a:r>
          </a:p>
        </p:txBody>
      </p:sp>
      <p:sp>
        <p:nvSpPr>
          <p:cNvPr id="15" name="설명선: 왼쪽 화살표 14">
            <a:extLst>
              <a:ext uri="{FF2B5EF4-FFF2-40B4-BE49-F238E27FC236}">
                <a16:creationId xmlns:a16="http://schemas.microsoft.com/office/drawing/2014/main" id="{86F4CF00-9FBD-4B2B-A04B-7BC8A60051F8}"/>
              </a:ext>
            </a:extLst>
          </p:cNvPr>
          <p:cNvSpPr/>
          <p:nvPr/>
        </p:nvSpPr>
        <p:spPr>
          <a:xfrm>
            <a:off x="1706140" y="3678713"/>
            <a:ext cx="2714199" cy="126031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원하는 쿠키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선택하면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쿠키가 교체됨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설명선: 위쪽 화살표 16">
            <a:extLst>
              <a:ext uri="{FF2B5EF4-FFF2-40B4-BE49-F238E27FC236}">
                <a16:creationId xmlns:a16="http://schemas.microsoft.com/office/drawing/2014/main" id="{4F5204D9-9FEF-475C-A98C-EA07B1731672}"/>
              </a:ext>
            </a:extLst>
          </p:cNvPr>
          <p:cNvSpPr/>
          <p:nvPr/>
        </p:nvSpPr>
        <p:spPr>
          <a:xfrm>
            <a:off x="726439" y="1731011"/>
            <a:ext cx="2336800" cy="118205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 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타이틀 화면으로 이동</a:t>
            </a:r>
          </a:p>
        </p:txBody>
      </p:sp>
      <p:sp>
        <p:nvSpPr>
          <p:cNvPr id="18" name="설명선: 오른쪽 화살표 17">
            <a:extLst>
              <a:ext uri="{FF2B5EF4-FFF2-40B4-BE49-F238E27FC236}">
                <a16:creationId xmlns:a16="http://schemas.microsoft.com/office/drawing/2014/main" id="{DE0EC45E-DB2A-42DE-9374-0C0A95F6B0B5}"/>
              </a:ext>
            </a:extLst>
          </p:cNvPr>
          <p:cNvSpPr/>
          <p:nvPr/>
        </p:nvSpPr>
        <p:spPr>
          <a:xfrm>
            <a:off x="6329680" y="4849652"/>
            <a:ext cx="2143760" cy="69485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게임 시작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1B1CB-929E-4809-98B3-95EC70C45F91}"/>
              </a:ext>
            </a:extLst>
          </p:cNvPr>
          <p:cNvSpPr txBox="1"/>
          <p:nvPr/>
        </p:nvSpPr>
        <p:spPr>
          <a:xfrm>
            <a:off x="213720" y="263278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준비화면 구성</a:t>
            </a:r>
          </a:p>
        </p:txBody>
      </p:sp>
    </p:spTree>
    <p:extLst>
      <p:ext uri="{BB962C8B-B14F-4D97-AF65-F5344CB8AC3E}">
        <p14:creationId xmlns:p14="http://schemas.microsoft.com/office/powerpoint/2010/main" val="9390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2778-B16A-4FC0-84CD-4338AB26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0"/>
            <a:ext cx="9875520" cy="1005840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메인 게임화면 구성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4847F84-7D0B-4F10-B670-53DFE6A7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8" y="1005840"/>
            <a:ext cx="10496764" cy="5106238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</p:pic>
      <p:sp>
        <p:nvSpPr>
          <p:cNvPr id="24" name="설명선: 위쪽 화살표 23">
            <a:extLst>
              <a:ext uri="{FF2B5EF4-FFF2-40B4-BE49-F238E27FC236}">
                <a16:creationId xmlns:a16="http://schemas.microsoft.com/office/drawing/2014/main" id="{3CADBCF0-4B18-466C-B6DB-26FFAB4EAD54}"/>
              </a:ext>
            </a:extLst>
          </p:cNvPr>
          <p:cNvSpPr/>
          <p:nvPr/>
        </p:nvSpPr>
        <p:spPr>
          <a:xfrm>
            <a:off x="10091791" y="1686560"/>
            <a:ext cx="1676400" cy="9652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일시정지</a:t>
            </a:r>
          </a:p>
        </p:txBody>
      </p:sp>
      <p:sp>
        <p:nvSpPr>
          <p:cNvPr id="25" name="설명선: 위쪽 화살표 24">
            <a:extLst>
              <a:ext uri="{FF2B5EF4-FFF2-40B4-BE49-F238E27FC236}">
                <a16:creationId xmlns:a16="http://schemas.microsoft.com/office/drawing/2014/main" id="{5E6EC75F-1AC4-48E1-9858-2349BB280062}"/>
              </a:ext>
            </a:extLst>
          </p:cNvPr>
          <p:cNvSpPr/>
          <p:nvPr/>
        </p:nvSpPr>
        <p:spPr>
          <a:xfrm>
            <a:off x="1899920" y="1513840"/>
            <a:ext cx="3017520" cy="125984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체력바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전부 고갈되면 게임종료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079C0759-317C-497B-9CCA-92D667DA911F}"/>
              </a:ext>
            </a:extLst>
          </p:cNvPr>
          <p:cNvSpPr/>
          <p:nvPr/>
        </p:nvSpPr>
        <p:spPr>
          <a:xfrm>
            <a:off x="614680" y="3429000"/>
            <a:ext cx="2570480" cy="240284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키보드로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슬라이드 컨트롤</a:t>
            </a:r>
          </a:p>
        </p:txBody>
      </p:sp>
      <p:sp>
        <p:nvSpPr>
          <p:cNvPr id="30" name="설명선: 아래쪽 화살표 29">
            <a:extLst>
              <a:ext uri="{FF2B5EF4-FFF2-40B4-BE49-F238E27FC236}">
                <a16:creationId xmlns:a16="http://schemas.microsoft.com/office/drawing/2014/main" id="{FCC7E46B-DF51-48B6-9A37-8128B3A64952}"/>
              </a:ext>
            </a:extLst>
          </p:cNvPr>
          <p:cNvSpPr/>
          <p:nvPr/>
        </p:nvSpPr>
        <p:spPr>
          <a:xfrm>
            <a:off x="5273040" y="2375319"/>
            <a:ext cx="3484880" cy="82296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점수 젤리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획득 시 점수증가</a:t>
            </a:r>
          </a:p>
        </p:txBody>
      </p:sp>
      <p:sp>
        <p:nvSpPr>
          <p:cNvPr id="31" name="설명선: 왼쪽 화살표 30">
            <a:extLst>
              <a:ext uri="{FF2B5EF4-FFF2-40B4-BE49-F238E27FC236}">
                <a16:creationId xmlns:a16="http://schemas.microsoft.com/office/drawing/2014/main" id="{9BB2E85F-C8B1-431C-9A33-463A6CE6B5DE}"/>
              </a:ext>
            </a:extLst>
          </p:cNvPr>
          <p:cNvSpPr/>
          <p:nvPr/>
        </p:nvSpPr>
        <p:spPr>
          <a:xfrm>
            <a:off x="7067022" y="1513840"/>
            <a:ext cx="2710180" cy="4978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총 점수가 출력됨</a:t>
            </a:r>
          </a:p>
        </p:txBody>
      </p:sp>
      <p:pic>
        <p:nvPicPr>
          <p:cNvPr id="33" name="그림 32" descr="모자이(가) 표시된 사진&#10;&#10;자동 생성된 설명">
            <a:extLst>
              <a:ext uri="{FF2B5EF4-FFF2-40B4-BE49-F238E27FC236}">
                <a16:creationId xmlns:a16="http://schemas.microsoft.com/office/drawing/2014/main" id="{A647856B-1FF8-4D9C-8DB2-CD454885F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2" y="3657601"/>
            <a:ext cx="1826220" cy="1513840"/>
          </a:xfrm>
          <a:prstGeom prst="rect">
            <a:avLst/>
          </a:prstGeom>
        </p:spPr>
      </p:pic>
      <p:sp>
        <p:nvSpPr>
          <p:cNvPr id="34" name="설명선: 위쪽 화살표 33">
            <a:extLst>
              <a:ext uri="{FF2B5EF4-FFF2-40B4-BE49-F238E27FC236}">
                <a16:creationId xmlns:a16="http://schemas.microsoft.com/office/drawing/2014/main" id="{C0346B98-9F8C-44F5-BA71-C02A2AAD7D5E}"/>
              </a:ext>
            </a:extLst>
          </p:cNvPr>
          <p:cNvSpPr/>
          <p:nvPr/>
        </p:nvSpPr>
        <p:spPr>
          <a:xfrm>
            <a:off x="8231769" y="4769282"/>
            <a:ext cx="3345551" cy="1590878"/>
          </a:xfrm>
          <a:prstGeom prst="up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장애물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캐릭터와 충돌 시 체력감소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7FF1-102B-46B3-97AF-FDC19AD3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93980"/>
            <a:ext cx="9875520" cy="962660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결과화면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47F19A-9061-47F6-8F9A-18EE4769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31301"/>
            <a:ext cx="9448799" cy="459644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</p:pic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BD7C5181-68F3-4E84-8D79-42BFC5486166}"/>
              </a:ext>
            </a:extLst>
          </p:cNvPr>
          <p:cNvSpPr/>
          <p:nvPr/>
        </p:nvSpPr>
        <p:spPr>
          <a:xfrm>
            <a:off x="1920240" y="4925449"/>
            <a:ext cx="3027680" cy="107696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 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준비 화면으로 이동</a:t>
            </a:r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DA5F08A3-ECC8-4273-B7DE-540C6DA1A72D}"/>
              </a:ext>
            </a:extLst>
          </p:cNvPr>
          <p:cNvSpPr/>
          <p:nvPr/>
        </p:nvSpPr>
        <p:spPr>
          <a:xfrm>
            <a:off x="1686560" y="1889760"/>
            <a:ext cx="2915920" cy="107696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게임의 최종점수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8242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964F1A-4EFF-4B88-AFC1-7FDC7184C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14195"/>
              </p:ext>
            </p:extLst>
          </p:nvPr>
        </p:nvGraphicFramePr>
        <p:xfrm>
          <a:off x="548640" y="843281"/>
          <a:ext cx="10871200" cy="548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052">
                  <a:extLst>
                    <a:ext uri="{9D8B030D-6E8A-4147-A177-3AD203B41FA5}">
                      <a16:colId xmlns:a16="http://schemas.microsoft.com/office/drawing/2014/main" val="1733898566"/>
                    </a:ext>
                  </a:extLst>
                </a:gridCol>
                <a:gridCol w="4725948">
                  <a:extLst>
                    <a:ext uri="{9D8B030D-6E8A-4147-A177-3AD203B41FA5}">
                      <a16:colId xmlns:a16="http://schemas.microsoft.com/office/drawing/2014/main" val="548118616"/>
                    </a:ext>
                  </a:extLst>
                </a:gridCol>
                <a:gridCol w="5093200">
                  <a:extLst>
                    <a:ext uri="{9D8B030D-6E8A-4147-A177-3AD203B41FA5}">
                      <a16:colId xmlns:a16="http://schemas.microsoft.com/office/drawing/2014/main" val="1200137946"/>
                    </a:ext>
                  </a:extLst>
                </a:gridCol>
              </a:tblGrid>
              <a:tr h="445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최소범위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최대범위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74602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캐릭터 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방향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하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latinLnBrk="1"/>
                      <a:r>
                        <a:rPr lang="ko-KR" altLang="en-US" dirty="0"/>
                        <a:t>키보드로 캐릭터 점프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슬라이드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1. 2</a:t>
                      </a:r>
                      <a:r>
                        <a:rPr lang="ko-KR" altLang="en-US" dirty="0"/>
                        <a:t>단 점프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마우스 조작 기능 추가구현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17636"/>
                  </a:ext>
                </a:extLst>
              </a:tr>
              <a:tr h="1136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스테이지에 장애물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젤리 위치가 정해져 있음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시간이 지나면서 장애물이 캐릭터 방향으로 점점 다가옴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특정 </a:t>
                      </a:r>
                      <a:r>
                        <a:rPr lang="ko-KR" altLang="en-US" sz="1800" dirty="0" err="1"/>
                        <a:t>맵이</a:t>
                      </a:r>
                      <a:r>
                        <a:rPr lang="ko-KR" altLang="en-US" sz="1800" dirty="0"/>
                        <a:t> 계속하여 반복 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기존의 스테이지와 함께 번갈아 가며 반복 됨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91431"/>
                  </a:ext>
                </a:extLst>
              </a:tr>
              <a:tr h="1416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게임</a:t>
                      </a:r>
                      <a:endParaRPr lang="en-US" altLang="ko-KR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게임 시작 전 원하는 캐릭터 선택가능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장애물 충돌 시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젤리 획득 시 점수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체력이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이 되면 게임이 종료되며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결과화면에 총 점수가 출력됨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게임 시작 전 추가능력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보물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선택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추가 기능이 존재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게임 진행 중 특정 젤리 획득 시 특수 이벤트 맵으로 이동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가능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일정 시간이 지난 후 기존의 맵으로 돌아옴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76810"/>
                  </a:ext>
                </a:extLst>
              </a:tr>
              <a:tr h="611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사운드</a:t>
                      </a:r>
                      <a:endParaRPr lang="en-US" altLang="ko-KR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장면 별 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사운드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63781"/>
                  </a:ext>
                </a:extLst>
              </a:tr>
              <a:tr h="11079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달리기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사망 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애니메이션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모션을 보이며 다가오는  특수 장애물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젤리의 애니메이션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이벤트 맵 이동 시 캐릭터 특수 애니메이션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67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5BED49-469E-4C99-96FE-45E08C9E0EBD}"/>
              </a:ext>
            </a:extLst>
          </p:cNvPr>
          <p:cNvSpPr txBox="1"/>
          <p:nvPr/>
        </p:nvSpPr>
        <p:spPr>
          <a:xfrm>
            <a:off x="243840" y="23937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14514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8413AE3-F5F9-4465-AB9B-0D2F1CA5C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70445"/>
              </p:ext>
            </p:extLst>
          </p:nvPr>
        </p:nvGraphicFramePr>
        <p:xfrm>
          <a:off x="543560" y="812800"/>
          <a:ext cx="10942319" cy="563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894971110"/>
                    </a:ext>
                  </a:extLst>
                </a:gridCol>
                <a:gridCol w="1816310">
                  <a:extLst>
                    <a:ext uri="{9D8B030D-6E8A-4147-A177-3AD203B41FA5}">
                      <a16:colId xmlns:a16="http://schemas.microsoft.com/office/drawing/2014/main" val="4020754450"/>
                    </a:ext>
                  </a:extLst>
                </a:gridCol>
                <a:gridCol w="8297969">
                  <a:extLst>
                    <a:ext uri="{9D8B030D-6E8A-4147-A177-3AD203B41FA5}">
                      <a16:colId xmlns:a16="http://schemas.microsoft.com/office/drawing/2014/main" val="3179643239"/>
                    </a:ext>
                  </a:extLst>
                </a:gridCol>
              </a:tblGrid>
              <a:tr h="62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및 캐릭터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리소스 수집 및 편집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캐릭터의 기본동작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31751"/>
                  </a:ext>
                </a:extLst>
              </a:tr>
              <a:tr h="62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맵 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캔버스 위  장애물과 젤리 배치를 위한 리스트 생성 및 좌표 지정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캐릭터의 이동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시간의 흐름에 따라 배경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장애물의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역이동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04045"/>
                  </a:ext>
                </a:extLst>
              </a:tr>
              <a:tr h="88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메인 게임화면 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젤리 획득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충돌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에 따른 점수증가 구현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장애물 충돌에 따른 캐릭터의 체력감소 구현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기본동작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점프 거리 조절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83076"/>
                  </a:ext>
                </a:extLst>
              </a:tr>
              <a:tr h="62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화면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준비화면 및 결과화면 오브젝트 배치를 위한 좌표지정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마우스를 통한 화면전환 구현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27517"/>
                  </a:ext>
                </a:extLst>
              </a:tr>
              <a:tr h="62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세부 기능추가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캐릭터 전환 기능구현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결과화면 점수 출력기능 구현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일시정지 기능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76574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중간점검</a:t>
                      </a:r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1~5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 진행 동안 부족한 점 보완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81061"/>
                  </a:ext>
                </a:extLst>
              </a:tr>
              <a:tr h="1151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추가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보물 선택기능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lain" startAt="2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종에 대한 능력 추가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lain" startAt="2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보너스 맵 구현 및 보너스 맵 젤리 좌표 지정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lain" startAt="2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사운드 추가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85161"/>
                  </a:ext>
                </a:extLst>
              </a:tr>
              <a:tr h="5449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634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5FA60E-093D-45A4-9750-C80E3FC4EEB4}"/>
              </a:ext>
            </a:extLst>
          </p:cNvPr>
          <p:cNvSpPr txBox="1"/>
          <p:nvPr/>
        </p:nvSpPr>
        <p:spPr>
          <a:xfrm>
            <a:off x="269241" y="30174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8566608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441</Words>
  <Application>Microsoft Office PowerPoint</Application>
  <PresentationFormat>와이드스크린</PresentationFormat>
  <Paragraphs>111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Corbel</vt:lpstr>
      <vt:lpstr>기본</vt:lpstr>
      <vt:lpstr>2dgp – 기말 프로젝트 1차발표</vt:lpstr>
      <vt:lpstr>PowerPoint 프레젠테이션</vt:lpstr>
      <vt:lpstr>PowerPoint 프레젠테이션</vt:lpstr>
      <vt:lpstr>메인 게임화면 구성</vt:lpstr>
      <vt:lpstr>결과화면 구성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bhyo11@naver.com</dc:creator>
  <cp:lastModifiedBy>bhyo11@naver.com</cp:lastModifiedBy>
  <cp:revision>24</cp:revision>
  <dcterms:created xsi:type="dcterms:W3CDTF">2020-10-04T12:35:04Z</dcterms:created>
  <dcterms:modified xsi:type="dcterms:W3CDTF">2020-10-06T08:43:41Z</dcterms:modified>
</cp:coreProperties>
</file>