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98" r:id="rId5"/>
    <p:sldId id="303" r:id="rId6"/>
    <p:sldId id="305" r:id="rId7"/>
    <p:sldId id="306" r:id="rId8"/>
    <p:sldId id="309" r:id="rId9"/>
    <p:sldId id="307" r:id="rId10"/>
    <p:sldId id="308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9" autoAdjust="0"/>
    <p:restoredTop sz="96375" autoAdjust="0"/>
  </p:normalViewPr>
  <p:slideViewPr>
    <p:cSldViewPr snapToGrid="0">
      <p:cViewPr varScale="1">
        <p:scale>
          <a:sx n="93" d="100"/>
          <a:sy n="93" d="100"/>
        </p:scale>
        <p:origin x="108" y="4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656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yozo Fodor" userId="3d2061e1fb82f0e3" providerId="LiveId" clId="{F62E8573-B743-4E22-9837-8CF8A6768B02}"/>
    <pc:docChg chg="undo custSel addSld delSld modSld sldOrd modMainMaster addSection delSection">
      <pc:chgData name="Gyozo Fodor" userId="3d2061e1fb82f0e3" providerId="LiveId" clId="{F62E8573-B743-4E22-9837-8CF8A6768B02}" dt="2021-08-21T18:32:29.759" v="1588" actId="1076"/>
      <pc:docMkLst>
        <pc:docMk/>
      </pc:docMkLst>
      <pc:sldChg chg="addSp delSp modSp mod delDesignElem">
        <pc:chgData name="Gyozo Fodor" userId="3d2061e1fb82f0e3" providerId="LiveId" clId="{F62E8573-B743-4E22-9837-8CF8A6768B02}" dt="2021-08-09T18:36:08.724" v="704" actId="1076"/>
        <pc:sldMkLst>
          <pc:docMk/>
          <pc:sldMk cId="193143965" sldId="298"/>
        </pc:sldMkLst>
        <pc:spChg chg="mod">
          <ac:chgData name="Gyozo Fodor" userId="3d2061e1fb82f0e3" providerId="LiveId" clId="{F62E8573-B743-4E22-9837-8CF8A6768B02}" dt="2021-08-09T18:36:08.724" v="704" actId="1076"/>
          <ac:spMkLst>
            <pc:docMk/>
            <pc:sldMk cId="193143965" sldId="298"/>
            <ac:spMk id="2" creationId="{9AB2EA78-AEB3-469B-9025-3B17201A457B}"/>
          </ac:spMkLst>
        </pc:spChg>
        <pc:spChg chg="add del">
          <ac:chgData name="Gyozo Fodor" userId="3d2061e1fb82f0e3" providerId="LiveId" clId="{F62E8573-B743-4E22-9837-8CF8A6768B02}" dt="2021-08-09T15:17:06.608" v="4"/>
          <ac:spMkLst>
            <pc:docMk/>
            <pc:sldMk cId="193143965" sldId="298"/>
            <ac:spMk id="33" creationId="{2FDF0794-1B86-42B2-B8C7-F60123E638ED}"/>
          </ac:spMkLst>
        </pc:spChg>
        <pc:spChg chg="add del">
          <ac:chgData name="Gyozo Fodor" userId="3d2061e1fb82f0e3" providerId="LiveId" clId="{F62E8573-B743-4E22-9837-8CF8A6768B02}" dt="2021-08-09T15:17:06.608" v="4"/>
          <ac:spMkLst>
            <pc:docMk/>
            <pc:sldMk cId="193143965" sldId="298"/>
            <ac:spMk id="35" creationId="{C5373426-E26E-431D-959C-5DB96C0B6208}"/>
          </ac:spMkLst>
        </pc:spChg>
        <pc:spChg chg="add del">
          <ac:chgData name="Gyozo Fodor" userId="3d2061e1fb82f0e3" providerId="LiveId" clId="{F62E8573-B743-4E22-9837-8CF8A6768B02}" dt="2021-08-09T15:17:06.608" v="4"/>
          <ac:spMkLst>
            <pc:docMk/>
            <pc:sldMk cId="193143965" sldId="298"/>
            <ac:spMk id="39" creationId="{EDC90921-9082-491B-940E-827D679F3478}"/>
          </ac:spMkLst>
        </pc:spChg>
        <pc:picChg chg="add del mod ord">
          <ac:chgData name="Gyozo Fodor" userId="3d2061e1fb82f0e3" providerId="LiveId" clId="{F62E8573-B743-4E22-9837-8CF8A6768B02}" dt="2021-08-09T17:45:19.491" v="432" actId="14100"/>
          <ac:picMkLst>
            <pc:docMk/>
            <pc:sldMk cId="193143965" sldId="298"/>
            <ac:picMk id="4" creationId="{65810330-F0B5-43C9-BC34-094FFB5C0529}"/>
          </ac:picMkLst>
        </pc:picChg>
        <pc:picChg chg="add del mod">
          <ac:chgData name="Gyozo Fodor" userId="3d2061e1fb82f0e3" providerId="LiveId" clId="{F62E8573-B743-4E22-9837-8CF8A6768B02}" dt="2021-08-09T17:37:08.975" v="400"/>
          <ac:picMkLst>
            <pc:docMk/>
            <pc:sldMk cId="193143965" sldId="298"/>
            <ac:picMk id="5" creationId="{5A2D90C5-3546-48C3-9EB1-D7E4F6AA9779}"/>
          </ac:picMkLst>
        </pc:picChg>
        <pc:cxnChg chg="add del">
          <ac:chgData name="Gyozo Fodor" userId="3d2061e1fb82f0e3" providerId="LiveId" clId="{F62E8573-B743-4E22-9837-8CF8A6768B02}" dt="2021-08-09T15:17:06.608" v="4"/>
          <ac:cxnSpMkLst>
            <pc:docMk/>
            <pc:sldMk cId="193143965" sldId="298"/>
            <ac:cxnSpMk id="37" creationId="{96D07482-83A3-4451-943C-B46961082957}"/>
          </ac:cxnSpMkLst>
        </pc:cxnChg>
      </pc:sldChg>
      <pc:sldChg chg="modSp del">
        <pc:chgData name="Gyozo Fodor" userId="3d2061e1fb82f0e3" providerId="LiveId" clId="{F62E8573-B743-4E22-9837-8CF8A6768B02}" dt="2021-08-09T18:37:58.094" v="705" actId="2696"/>
        <pc:sldMkLst>
          <pc:docMk/>
          <pc:sldMk cId="2933514334" sldId="300"/>
        </pc:sldMkLst>
        <pc:spChg chg="mod">
          <ac:chgData name="Gyozo Fodor" userId="3d2061e1fb82f0e3" providerId="LiveId" clId="{F62E8573-B743-4E22-9837-8CF8A6768B02}" dt="2021-08-09T15:17:06.608" v="4"/>
          <ac:spMkLst>
            <pc:docMk/>
            <pc:sldMk cId="2933514334" sldId="300"/>
            <ac:spMk id="2" creationId="{75AC86D3-8FD1-4F47-A319-7D0542E48B2F}"/>
          </ac:spMkLst>
        </pc:spChg>
      </pc:sldChg>
      <pc:sldChg chg="modSp mod chgLayout">
        <pc:chgData name="Gyozo Fodor" userId="3d2061e1fb82f0e3" providerId="LiveId" clId="{F62E8573-B743-4E22-9837-8CF8A6768B02}" dt="2021-08-09T18:29:27.762" v="703" actId="6549"/>
        <pc:sldMkLst>
          <pc:docMk/>
          <pc:sldMk cId="2605447199" sldId="303"/>
        </pc:sldMkLst>
        <pc:spChg chg="mod ord">
          <ac:chgData name="Gyozo Fodor" userId="3d2061e1fb82f0e3" providerId="LiveId" clId="{F62E8573-B743-4E22-9837-8CF8A6768B02}" dt="2021-08-09T15:50:06.126" v="97" actId="700"/>
          <ac:spMkLst>
            <pc:docMk/>
            <pc:sldMk cId="2605447199" sldId="303"/>
            <ac:spMk id="2" creationId="{EEDA7973-C8E8-4F95-931F-D0CE09A444B6}"/>
          </ac:spMkLst>
        </pc:spChg>
        <pc:spChg chg="mod ord">
          <ac:chgData name="Gyozo Fodor" userId="3d2061e1fb82f0e3" providerId="LiveId" clId="{F62E8573-B743-4E22-9837-8CF8A6768B02}" dt="2021-08-09T15:50:06.126" v="97" actId="700"/>
          <ac:spMkLst>
            <pc:docMk/>
            <pc:sldMk cId="2605447199" sldId="303"/>
            <ac:spMk id="3" creationId="{3826ABD9-5252-4932-8763-0FA5C74FE7AB}"/>
          </ac:spMkLst>
        </pc:spChg>
        <pc:spChg chg="mod ord">
          <ac:chgData name="Gyozo Fodor" userId="3d2061e1fb82f0e3" providerId="LiveId" clId="{F62E8573-B743-4E22-9837-8CF8A6768B02}" dt="2021-08-09T15:50:06.126" v="97" actId="700"/>
          <ac:spMkLst>
            <pc:docMk/>
            <pc:sldMk cId="2605447199" sldId="303"/>
            <ac:spMk id="4" creationId="{73E86DC8-C223-403A-AA62-60DDC58B7011}"/>
          </ac:spMkLst>
        </pc:spChg>
        <pc:spChg chg="mod ord">
          <ac:chgData name="Gyozo Fodor" userId="3d2061e1fb82f0e3" providerId="LiveId" clId="{F62E8573-B743-4E22-9837-8CF8A6768B02}" dt="2021-08-09T15:50:06.126" v="97" actId="700"/>
          <ac:spMkLst>
            <pc:docMk/>
            <pc:sldMk cId="2605447199" sldId="303"/>
            <ac:spMk id="17" creationId="{24F16721-C5E5-41CD-B78D-D13DDBAD221A}"/>
          </ac:spMkLst>
        </pc:spChg>
        <pc:spChg chg="mod ord">
          <ac:chgData name="Gyozo Fodor" userId="3d2061e1fb82f0e3" providerId="LiveId" clId="{F62E8573-B743-4E22-9837-8CF8A6768B02}" dt="2021-08-09T18:29:27.762" v="703" actId="6549"/>
          <ac:spMkLst>
            <pc:docMk/>
            <pc:sldMk cId="2605447199" sldId="303"/>
            <ac:spMk id="18" creationId="{65D5033D-74E5-4221-95D7-94D001BF55D3}"/>
          </ac:spMkLst>
        </pc:spChg>
        <pc:picChg chg="mod ord">
          <ac:chgData name="Gyozo Fodor" userId="3d2061e1fb82f0e3" providerId="LiveId" clId="{F62E8573-B743-4E22-9837-8CF8A6768B02}" dt="2021-08-09T16:19:40.165" v="112" actId="1076"/>
          <ac:picMkLst>
            <pc:docMk/>
            <pc:sldMk cId="2605447199" sldId="303"/>
            <ac:picMk id="16" creationId="{773BE34E-31E4-49BC-A833-A1819E9341F8}"/>
          </ac:picMkLst>
        </pc:picChg>
      </pc:sldChg>
      <pc:sldChg chg="modSp del">
        <pc:chgData name="Gyozo Fodor" userId="3d2061e1fb82f0e3" providerId="LiveId" clId="{F62E8573-B743-4E22-9837-8CF8A6768B02}" dt="2021-08-09T18:38:01.104" v="706" actId="2696"/>
        <pc:sldMkLst>
          <pc:docMk/>
          <pc:sldMk cId="4119324937" sldId="304"/>
        </pc:sldMkLst>
        <pc:spChg chg="mod">
          <ac:chgData name="Gyozo Fodor" userId="3d2061e1fb82f0e3" providerId="LiveId" clId="{F62E8573-B743-4E22-9837-8CF8A6768B02}" dt="2021-08-09T15:17:06.608" v="4"/>
          <ac:spMkLst>
            <pc:docMk/>
            <pc:sldMk cId="4119324937" sldId="304"/>
            <ac:spMk id="2" creationId="{5F592819-AECC-40CD-B171-45DB953ACE00}"/>
          </ac:spMkLst>
        </pc:spChg>
        <pc:spChg chg="mod">
          <ac:chgData name="Gyozo Fodor" userId="3d2061e1fb82f0e3" providerId="LiveId" clId="{F62E8573-B743-4E22-9837-8CF8A6768B02}" dt="2021-08-09T15:17:06.608" v="4"/>
          <ac:spMkLst>
            <pc:docMk/>
            <pc:sldMk cId="4119324937" sldId="304"/>
            <ac:spMk id="3" creationId="{627BB196-AED9-4F5D-8390-6B03BCC500A2}"/>
          </ac:spMkLst>
        </pc:spChg>
      </pc:sldChg>
      <pc:sldChg chg="modSp mod chgLayout">
        <pc:chgData name="Gyozo Fodor" userId="3d2061e1fb82f0e3" providerId="LiveId" clId="{F62E8573-B743-4E22-9837-8CF8A6768B02}" dt="2021-08-21T18:32:29.759" v="1588" actId="1076"/>
        <pc:sldMkLst>
          <pc:docMk/>
          <pc:sldMk cId="1048368806" sldId="305"/>
        </pc:sldMkLst>
        <pc:spChg chg="mod ord">
          <ac:chgData name="Gyozo Fodor" userId="3d2061e1fb82f0e3" providerId="LiveId" clId="{F62E8573-B743-4E22-9837-8CF8A6768B02}" dt="2021-08-09T15:50:15.578" v="98" actId="700"/>
          <ac:spMkLst>
            <pc:docMk/>
            <pc:sldMk cId="1048368806" sldId="305"/>
            <ac:spMk id="2" creationId="{98223D82-2B86-49A0-8BF0-6CDE72F45B76}"/>
          </ac:spMkLst>
        </pc:spChg>
        <pc:spChg chg="mod ord">
          <ac:chgData name="Gyozo Fodor" userId="3d2061e1fb82f0e3" providerId="LiveId" clId="{F62E8573-B743-4E22-9837-8CF8A6768B02}" dt="2021-08-09T15:50:15.578" v="98" actId="700"/>
          <ac:spMkLst>
            <pc:docMk/>
            <pc:sldMk cId="1048368806" sldId="305"/>
            <ac:spMk id="3" creationId="{E25CDE8C-6293-4D0C-B1D8-A2CF6EDC84E8}"/>
          </ac:spMkLst>
        </pc:spChg>
        <pc:spChg chg="mod ord">
          <ac:chgData name="Gyozo Fodor" userId="3d2061e1fb82f0e3" providerId="LiveId" clId="{F62E8573-B743-4E22-9837-8CF8A6768B02}" dt="2021-08-09T15:50:15.578" v="98" actId="700"/>
          <ac:spMkLst>
            <pc:docMk/>
            <pc:sldMk cId="1048368806" sldId="305"/>
            <ac:spMk id="4" creationId="{6CD6E45C-FFA7-48B8-A0DC-8983248F91AA}"/>
          </ac:spMkLst>
        </pc:spChg>
        <pc:spChg chg="mod ord">
          <ac:chgData name="Gyozo Fodor" userId="3d2061e1fb82f0e3" providerId="LiveId" clId="{F62E8573-B743-4E22-9837-8CF8A6768B02}" dt="2021-08-09T15:50:15.578" v="98" actId="700"/>
          <ac:spMkLst>
            <pc:docMk/>
            <pc:sldMk cId="1048368806" sldId="305"/>
            <ac:spMk id="17" creationId="{24F16721-C5E5-41CD-B78D-D13DDBAD221A}"/>
          </ac:spMkLst>
        </pc:spChg>
        <pc:spChg chg="mod ord">
          <ac:chgData name="Gyozo Fodor" userId="3d2061e1fb82f0e3" providerId="LiveId" clId="{F62E8573-B743-4E22-9837-8CF8A6768B02}" dt="2021-08-09T15:50:15.578" v="98" actId="700"/>
          <ac:spMkLst>
            <pc:docMk/>
            <pc:sldMk cId="1048368806" sldId="305"/>
            <ac:spMk id="18" creationId="{65D5033D-74E5-4221-95D7-94D001BF55D3}"/>
          </ac:spMkLst>
        </pc:spChg>
        <pc:picChg chg="mod ord">
          <ac:chgData name="Gyozo Fodor" userId="3d2061e1fb82f0e3" providerId="LiveId" clId="{F62E8573-B743-4E22-9837-8CF8A6768B02}" dt="2021-08-21T18:32:29.759" v="1588" actId="1076"/>
          <ac:picMkLst>
            <pc:docMk/>
            <pc:sldMk cId="1048368806" sldId="305"/>
            <ac:picMk id="16" creationId="{773BE34E-31E4-49BC-A833-A1819E9341F8}"/>
          </ac:picMkLst>
        </pc:picChg>
      </pc:sldChg>
      <pc:sldChg chg="addSp delSp modSp new del mod chgLayout">
        <pc:chgData name="Gyozo Fodor" userId="3d2061e1fb82f0e3" providerId="LiveId" clId="{F62E8573-B743-4E22-9837-8CF8A6768B02}" dt="2021-08-09T15:30:01.996" v="46" actId="2696"/>
        <pc:sldMkLst>
          <pc:docMk/>
          <pc:sldMk cId="780614245" sldId="306"/>
        </pc:sldMkLst>
        <pc:spChg chg="del">
          <ac:chgData name="Gyozo Fodor" userId="3d2061e1fb82f0e3" providerId="LiveId" clId="{F62E8573-B743-4E22-9837-8CF8A6768B02}" dt="2021-08-09T15:29:40.742" v="45" actId="700"/>
          <ac:spMkLst>
            <pc:docMk/>
            <pc:sldMk cId="780614245" sldId="306"/>
            <ac:spMk id="2" creationId="{A3EDBF41-C2C7-42BC-9B62-15C4D522CC0F}"/>
          </ac:spMkLst>
        </pc:spChg>
        <pc:spChg chg="del">
          <ac:chgData name="Gyozo Fodor" userId="3d2061e1fb82f0e3" providerId="LiveId" clId="{F62E8573-B743-4E22-9837-8CF8A6768B02}" dt="2021-08-09T15:29:40.742" v="45" actId="700"/>
          <ac:spMkLst>
            <pc:docMk/>
            <pc:sldMk cId="780614245" sldId="306"/>
            <ac:spMk id="3" creationId="{11273DBA-0469-4A92-BEF8-338B8B7949C4}"/>
          </ac:spMkLst>
        </pc:spChg>
        <pc:spChg chg="del">
          <ac:chgData name="Gyozo Fodor" userId="3d2061e1fb82f0e3" providerId="LiveId" clId="{F62E8573-B743-4E22-9837-8CF8A6768B02}" dt="2021-08-09T15:29:40.742" v="45" actId="700"/>
          <ac:spMkLst>
            <pc:docMk/>
            <pc:sldMk cId="780614245" sldId="306"/>
            <ac:spMk id="4" creationId="{CC4E1E10-7137-44E2-80FF-32EEE251896F}"/>
          </ac:spMkLst>
        </pc:spChg>
        <pc:spChg chg="add mod ord">
          <ac:chgData name="Gyozo Fodor" userId="3d2061e1fb82f0e3" providerId="LiveId" clId="{F62E8573-B743-4E22-9837-8CF8A6768B02}" dt="2021-08-09T15:29:40.742" v="45" actId="700"/>
          <ac:spMkLst>
            <pc:docMk/>
            <pc:sldMk cId="780614245" sldId="306"/>
            <ac:spMk id="5" creationId="{3180F80E-972D-47D3-838D-478BE458BD4F}"/>
          </ac:spMkLst>
        </pc:spChg>
        <pc:spChg chg="add mod ord">
          <ac:chgData name="Gyozo Fodor" userId="3d2061e1fb82f0e3" providerId="LiveId" clId="{F62E8573-B743-4E22-9837-8CF8A6768B02}" dt="2021-08-09T15:29:40.742" v="45" actId="700"/>
          <ac:spMkLst>
            <pc:docMk/>
            <pc:sldMk cId="780614245" sldId="306"/>
            <ac:spMk id="6" creationId="{AD78CB37-3EFA-4556-BA3A-B9179B12F9AE}"/>
          </ac:spMkLst>
        </pc:spChg>
        <pc:spChg chg="add mod ord">
          <ac:chgData name="Gyozo Fodor" userId="3d2061e1fb82f0e3" providerId="LiveId" clId="{F62E8573-B743-4E22-9837-8CF8A6768B02}" dt="2021-08-09T15:29:40.742" v="45" actId="700"/>
          <ac:spMkLst>
            <pc:docMk/>
            <pc:sldMk cId="780614245" sldId="306"/>
            <ac:spMk id="7" creationId="{CD8481D0-6F4C-4C54-BA95-33219A347140}"/>
          </ac:spMkLst>
        </pc:spChg>
      </pc:sldChg>
      <pc:sldChg chg="addSp delSp modSp add del mod">
        <pc:chgData name="Gyozo Fodor" userId="3d2061e1fb82f0e3" providerId="LiveId" clId="{F62E8573-B743-4E22-9837-8CF8A6768B02}" dt="2021-08-09T19:06:47.203" v="908" actId="113"/>
        <pc:sldMkLst>
          <pc:docMk/>
          <pc:sldMk cId="1034087508" sldId="306"/>
        </pc:sldMkLst>
        <pc:spChg chg="add del mod">
          <ac:chgData name="Gyozo Fodor" userId="3d2061e1fb82f0e3" providerId="LiveId" clId="{F62E8573-B743-4E22-9837-8CF8A6768B02}" dt="2021-08-09T18:56:32.411" v="862"/>
          <ac:spMkLst>
            <pc:docMk/>
            <pc:sldMk cId="1034087508" sldId="306"/>
            <ac:spMk id="6" creationId="{FE8481E9-BC03-4399-9FE9-31B0599F2746}"/>
          </ac:spMkLst>
        </pc:spChg>
        <pc:spChg chg="add del mod">
          <ac:chgData name="Gyozo Fodor" userId="3d2061e1fb82f0e3" providerId="LiveId" clId="{F62E8573-B743-4E22-9837-8CF8A6768B02}" dt="2021-08-09T18:57:33.018" v="864"/>
          <ac:spMkLst>
            <pc:docMk/>
            <pc:sldMk cId="1034087508" sldId="306"/>
            <ac:spMk id="9" creationId="{0A993797-F05C-42C3-89A3-0714091EBFE7}"/>
          </ac:spMkLst>
        </pc:spChg>
        <pc:spChg chg="mod">
          <ac:chgData name="Gyozo Fodor" userId="3d2061e1fb82f0e3" providerId="LiveId" clId="{F62E8573-B743-4E22-9837-8CF8A6768B02}" dt="2021-08-09T18:57:54.865" v="868" actId="20577"/>
          <ac:spMkLst>
            <pc:docMk/>
            <pc:sldMk cId="1034087508" sldId="306"/>
            <ac:spMk id="17" creationId="{24F16721-C5E5-41CD-B78D-D13DDBAD221A}"/>
          </ac:spMkLst>
        </pc:spChg>
        <pc:spChg chg="mod">
          <ac:chgData name="Gyozo Fodor" userId="3d2061e1fb82f0e3" providerId="LiveId" clId="{F62E8573-B743-4E22-9837-8CF8A6768B02}" dt="2021-08-09T19:04:34.968" v="884" actId="6549"/>
          <ac:spMkLst>
            <pc:docMk/>
            <pc:sldMk cId="1034087508" sldId="306"/>
            <ac:spMk id="18" creationId="{65D5033D-74E5-4221-95D7-94D001BF55D3}"/>
          </ac:spMkLst>
        </pc:spChg>
        <pc:spChg chg="add mod">
          <ac:chgData name="Gyozo Fodor" userId="3d2061e1fb82f0e3" providerId="LiveId" clId="{F62E8573-B743-4E22-9837-8CF8A6768B02}" dt="2021-08-09T19:06:01.709" v="902" actId="115"/>
          <ac:spMkLst>
            <pc:docMk/>
            <pc:sldMk cId="1034087508" sldId="306"/>
            <ac:spMk id="19" creationId="{3676FB71-D58A-4514-A002-494EF5D02D3C}"/>
          </ac:spMkLst>
        </pc:spChg>
        <pc:spChg chg="add mod">
          <ac:chgData name="Gyozo Fodor" userId="3d2061e1fb82f0e3" providerId="LiveId" clId="{F62E8573-B743-4E22-9837-8CF8A6768B02}" dt="2021-08-09T19:06:47.203" v="908" actId="113"/>
          <ac:spMkLst>
            <pc:docMk/>
            <pc:sldMk cId="1034087508" sldId="306"/>
            <ac:spMk id="20" creationId="{B2736C37-DBA6-4738-BB71-942D7A03D08C}"/>
          </ac:spMkLst>
        </pc:spChg>
        <pc:picChg chg="add del mod">
          <ac:chgData name="Gyozo Fodor" userId="3d2061e1fb82f0e3" providerId="LiveId" clId="{F62E8573-B743-4E22-9837-8CF8A6768B02}" dt="2021-08-09T18:57:30.482" v="863" actId="478"/>
          <ac:picMkLst>
            <pc:docMk/>
            <pc:sldMk cId="1034087508" sldId="306"/>
            <ac:picMk id="7" creationId="{8A5BDC41-390C-48F8-B6BC-D3FF6BC52327}"/>
          </ac:picMkLst>
        </pc:picChg>
        <pc:picChg chg="add mod">
          <ac:chgData name="Gyozo Fodor" userId="3d2061e1fb82f0e3" providerId="LiveId" clId="{F62E8573-B743-4E22-9837-8CF8A6768B02}" dt="2021-08-09T19:06:10.774" v="903" actId="1076"/>
          <ac:picMkLst>
            <pc:docMk/>
            <pc:sldMk cId="1034087508" sldId="306"/>
            <ac:picMk id="10" creationId="{3BF5E6CD-37A6-4DE0-A60D-AE2AD2AF53EC}"/>
          </ac:picMkLst>
        </pc:picChg>
        <pc:picChg chg="add del mod">
          <ac:chgData name="Gyozo Fodor" userId="3d2061e1fb82f0e3" providerId="LiveId" clId="{F62E8573-B743-4E22-9837-8CF8A6768B02}" dt="2021-08-09T19:04:57.695" v="888" actId="478"/>
          <ac:picMkLst>
            <pc:docMk/>
            <pc:sldMk cId="1034087508" sldId="306"/>
            <ac:picMk id="11" creationId="{6106E8B7-CF3E-4112-BFE1-C607E3BB7B4D}"/>
          </ac:picMkLst>
        </pc:picChg>
        <pc:picChg chg="add mod">
          <ac:chgData name="Gyozo Fodor" userId="3d2061e1fb82f0e3" providerId="LiveId" clId="{F62E8573-B743-4E22-9837-8CF8A6768B02}" dt="2021-08-09T19:05:06.766" v="891" actId="1076"/>
          <ac:picMkLst>
            <pc:docMk/>
            <pc:sldMk cId="1034087508" sldId="306"/>
            <ac:picMk id="15" creationId="{B5F111E7-718A-47F1-8C61-B086961A42A7}"/>
          </ac:picMkLst>
        </pc:picChg>
        <pc:picChg chg="del">
          <ac:chgData name="Gyozo Fodor" userId="3d2061e1fb82f0e3" providerId="LiveId" clId="{F62E8573-B743-4E22-9837-8CF8A6768B02}" dt="2021-08-09T16:52:28.677" v="114" actId="478"/>
          <ac:picMkLst>
            <pc:docMk/>
            <pc:sldMk cId="1034087508" sldId="306"/>
            <ac:picMk id="16" creationId="{773BE34E-31E4-49BC-A833-A1819E9341F8}"/>
          </ac:picMkLst>
        </pc:picChg>
      </pc:sldChg>
      <pc:sldChg chg="addSp delSp modSp add mod">
        <pc:chgData name="Gyozo Fodor" userId="3d2061e1fb82f0e3" providerId="LiveId" clId="{F62E8573-B743-4E22-9837-8CF8A6768B02}" dt="2021-08-09T19:32:58.075" v="974" actId="14100"/>
        <pc:sldMkLst>
          <pc:docMk/>
          <pc:sldMk cId="467176157" sldId="307"/>
        </pc:sldMkLst>
        <pc:spChg chg="del">
          <ac:chgData name="Gyozo Fodor" userId="3d2061e1fb82f0e3" providerId="LiveId" clId="{F62E8573-B743-4E22-9837-8CF8A6768B02}" dt="2021-08-09T17:04:18.140" v="269"/>
          <ac:spMkLst>
            <pc:docMk/>
            <pc:sldMk cId="467176157" sldId="307"/>
            <ac:spMk id="6" creationId="{FE8481E9-BC03-4399-9FE9-31B0599F2746}"/>
          </ac:spMkLst>
        </pc:spChg>
        <pc:spChg chg="add del mod">
          <ac:chgData name="Gyozo Fodor" userId="3d2061e1fb82f0e3" providerId="LiveId" clId="{F62E8573-B743-4E22-9837-8CF8A6768B02}" dt="2021-08-09T17:58:47.750" v="486" actId="478"/>
          <ac:spMkLst>
            <pc:docMk/>
            <pc:sldMk cId="467176157" sldId="307"/>
            <ac:spMk id="8" creationId="{A73BC2A1-C6A9-4C36-A3E1-8806AF337709}"/>
          </ac:spMkLst>
        </pc:spChg>
        <pc:spChg chg="add mod">
          <ac:chgData name="Gyozo Fodor" userId="3d2061e1fb82f0e3" providerId="LiveId" clId="{F62E8573-B743-4E22-9837-8CF8A6768B02}" dt="2021-08-09T18:15:29.252" v="681" actId="1076"/>
          <ac:spMkLst>
            <pc:docMk/>
            <pc:sldMk cId="467176157" sldId="307"/>
            <ac:spMk id="11" creationId="{FE42834A-DA19-4816-9F2A-481D3AC49436}"/>
          </ac:spMkLst>
        </pc:spChg>
        <pc:spChg chg="add del mod">
          <ac:chgData name="Gyozo Fodor" userId="3d2061e1fb82f0e3" providerId="LiveId" clId="{F62E8573-B743-4E22-9837-8CF8A6768B02}" dt="2021-08-09T17:58:27.378" v="483" actId="931"/>
          <ac:spMkLst>
            <pc:docMk/>
            <pc:sldMk cId="467176157" sldId="307"/>
            <ac:spMk id="13" creationId="{44A0254E-331B-4DFF-86DE-C020DEF919D9}"/>
          </ac:spMkLst>
        </pc:spChg>
        <pc:spChg chg="mod">
          <ac:chgData name="Gyozo Fodor" userId="3d2061e1fb82f0e3" providerId="LiveId" clId="{F62E8573-B743-4E22-9837-8CF8A6768B02}" dt="2021-08-09T17:55:42.183" v="436" actId="6549"/>
          <ac:spMkLst>
            <pc:docMk/>
            <pc:sldMk cId="467176157" sldId="307"/>
            <ac:spMk id="17" creationId="{24F16721-C5E5-41CD-B78D-D13DDBAD221A}"/>
          </ac:spMkLst>
        </pc:spChg>
        <pc:spChg chg="mod">
          <ac:chgData name="Gyozo Fodor" userId="3d2061e1fb82f0e3" providerId="LiveId" clId="{F62E8573-B743-4E22-9837-8CF8A6768B02}" dt="2021-08-09T18:01:05.653" v="575" actId="20577"/>
          <ac:spMkLst>
            <pc:docMk/>
            <pc:sldMk cId="467176157" sldId="307"/>
            <ac:spMk id="18" creationId="{65D5033D-74E5-4221-95D7-94D001BF55D3}"/>
          </ac:spMkLst>
        </pc:spChg>
        <pc:spChg chg="add mod">
          <ac:chgData name="Gyozo Fodor" userId="3d2061e1fb82f0e3" providerId="LiveId" clId="{F62E8573-B743-4E22-9837-8CF8A6768B02}" dt="2021-08-09T18:49:24.912" v="861" actId="20577"/>
          <ac:spMkLst>
            <pc:docMk/>
            <pc:sldMk cId="467176157" sldId="307"/>
            <ac:spMk id="19" creationId="{334AE1C0-2865-4C12-8DAC-19908532145D}"/>
          </ac:spMkLst>
        </pc:spChg>
        <pc:spChg chg="add del">
          <ac:chgData name="Gyozo Fodor" userId="3d2061e1fb82f0e3" providerId="LiveId" clId="{F62E8573-B743-4E22-9837-8CF8A6768B02}" dt="2021-08-09T18:07:23.015" v="582" actId="22"/>
          <ac:spMkLst>
            <pc:docMk/>
            <pc:sldMk cId="467176157" sldId="307"/>
            <ac:spMk id="20" creationId="{102BDEC8-0618-4680-BB4E-23D898E38BBD}"/>
          </ac:spMkLst>
        </pc:spChg>
        <pc:spChg chg="add mod">
          <ac:chgData name="Gyozo Fodor" userId="3d2061e1fb82f0e3" providerId="LiveId" clId="{F62E8573-B743-4E22-9837-8CF8A6768B02}" dt="2021-08-09T18:13:52.249" v="669" actId="14100"/>
          <ac:spMkLst>
            <pc:docMk/>
            <pc:sldMk cId="467176157" sldId="307"/>
            <ac:spMk id="21" creationId="{A6E82882-6DAC-4BDC-84E2-A8C1A2CB111A}"/>
          </ac:spMkLst>
        </pc:spChg>
        <pc:picChg chg="add del mod">
          <ac:chgData name="Gyozo Fodor" userId="3d2061e1fb82f0e3" providerId="LiveId" clId="{F62E8573-B743-4E22-9837-8CF8A6768B02}" dt="2021-08-09T17:56:33.950" v="472" actId="478"/>
          <ac:picMkLst>
            <pc:docMk/>
            <pc:sldMk cId="467176157" sldId="307"/>
            <ac:picMk id="5" creationId="{468B9511-95CB-469B-8B5F-13BD5B571D3F}"/>
          </ac:picMkLst>
        </pc:picChg>
        <pc:picChg chg="add del mod">
          <ac:chgData name="Gyozo Fodor" userId="3d2061e1fb82f0e3" providerId="LiveId" clId="{F62E8573-B743-4E22-9837-8CF8A6768B02}" dt="2021-08-09T17:23:01.678" v="356" actId="478"/>
          <ac:picMkLst>
            <pc:docMk/>
            <pc:sldMk cId="467176157" sldId="307"/>
            <ac:picMk id="7" creationId="{DE07BB97-578D-40FC-BC8A-643012A387D5}"/>
          </ac:picMkLst>
        </pc:picChg>
        <pc:picChg chg="add del mod">
          <ac:chgData name="Gyozo Fodor" userId="3d2061e1fb82f0e3" providerId="LiveId" clId="{F62E8573-B743-4E22-9837-8CF8A6768B02}" dt="2021-08-09T17:56:50.437" v="474" actId="478"/>
          <ac:picMkLst>
            <pc:docMk/>
            <pc:sldMk cId="467176157" sldId="307"/>
            <ac:picMk id="9" creationId="{4F6BC041-656C-44AC-BA15-6BF92E007FA6}"/>
          </ac:picMkLst>
        </pc:picChg>
        <pc:picChg chg="add del mod">
          <ac:chgData name="Gyozo Fodor" userId="3d2061e1fb82f0e3" providerId="LiveId" clId="{F62E8573-B743-4E22-9837-8CF8A6768B02}" dt="2021-08-09T17:56:51.564" v="475" actId="478"/>
          <ac:picMkLst>
            <pc:docMk/>
            <pc:sldMk cId="467176157" sldId="307"/>
            <ac:picMk id="10" creationId="{F0D9D6FF-5B1C-4790-ADFE-E6052087F101}"/>
          </ac:picMkLst>
        </pc:picChg>
        <pc:picChg chg="add mod ord">
          <ac:chgData name="Gyozo Fodor" userId="3d2061e1fb82f0e3" providerId="LiveId" clId="{F62E8573-B743-4E22-9837-8CF8A6768B02}" dt="2021-08-09T19:32:58.075" v="974" actId="14100"/>
          <ac:picMkLst>
            <pc:docMk/>
            <pc:sldMk cId="467176157" sldId="307"/>
            <ac:picMk id="15" creationId="{E0A32165-47AA-4A02-A1C1-A961292229EC}"/>
          </ac:picMkLst>
        </pc:picChg>
      </pc:sldChg>
      <pc:sldChg chg="addSp delSp modSp add mod">
        <pc:chgData name="Gyozo Fodor" userId="3d2061e1fb82f0e3" providerId="LiveId" clId="{F62E8573-B743-4E22-9837-8CF8A6768B02}" dt="2021-08-09T21:09:48.175" v="1586" actId="20577"/>
        <pc:sldMkLst>
          <pc:docMk/>
          <pc:sldMk cId="773822633" sldId="308"/>
        </pc:sldMkLst>
        <pc:spChg chg="add del mod">
          <ac:chgData name="Gyozo Fodor" userId="3d2061e1fb82f0e3" providerId="LiveId" clId="{F62E8573-B743-4E22-9837-8CF8A6768B02}" dt="2021-08-09T20:38:21.723" v="1329"/>
          <ac:spMkLst>
            <pc:docMk/>
            <pc:sldMk cId="773822633" sldId="308"/>
            <ac:spMk id="7" creationId="{DED8BE2A-868E-40A6-B8EA-3FE61DC77A2E}"/>
          </ac:spMkLst>
        </pc:spChg>
        <pc:spChg chg="mod">
          <ac:chgData name="Gyozo Fodor" userId="3d2061e1fb82f0e3" providerId="LiveId" clId="{F62E8573-B743-4E22-9837-8CF8A6768B02}" dt="2021-08-09T20:48:56.500" v="1340" actId="1076"/>
          <ac:spMkLst>
            <pc:docMk/>
            <pc:sldMk cId="773822633" sldId="308"/>
            <ac:spMk id="8" creationId="{A73BC2A1-C6A9-4C36-A3E1-8806AF337709}"/>
          </ac:spMkLst>
        </pc:spChg>
        <pc:spChg chg="mod">
          <ac:chgData name="Gyozo Fodor" userId="3d2061e1fb82f0e3" providerId="LiveId" clId="{F62E8573-B743-4E22-9837-8CF8A6768B02}" dt="2021-08-09T20:49:15.040" v="1342" actId="1076"/>
          <ac:spMkLst>
            <pc:docMk/>
            <pc:sldMk cId="773822633" sldId="308"/>
            <ac:spMk id="11" creationId="{FE42834A-DA19-4816-9F2A-481D3AC49436}"/>
          </ac:spMkLst>
        </pc:spChg>
        <pc:spChg chg="add mod">
          <ac:chgData name="Gyozo Fodor" userId="3d2061e1fb82f0e3" providerId="LiveId" clId="{F62E8573-B743-4E22-9837-8CF8A6768B02}" dt="2021-08-09T20:54:11.695" v="1469" actId="2085"/>
          <ac:spMkLst>
            <pc:docMk/>
            <pc:sldMk cId="773822633" sldId="308"/>
            <ac:spMk id="12" creationId="{58A3678A-D2FC-4FE0-960A-0A034D222F7E}"/>
          </ac:spMkLst>
        </pc:spChg>
        <pc:spChg chg="add mod">
          <ac:chgData name="Gyozo Fodor" userId="3d2061e1fb82f0e3" providerId="LiveId" clId="{F62E8573-B743-4E22-9837-8CF8A6768B02}" dt="2021-08-09T20:54:07.046" v="1468" actId="2085"/>
          <ac:spMkLst>
            <pc:docMk/>
            <pc:sldMk cId="773822633" sldId="308"/>
            <ac:spMk id="13" creationId="{FDA3E9D9-D043-4B1B-9F73-79493FC5998D}"/>
          </ac:spMkLst>
        </pc:spChg>
        <pc:spChg chg="add del mod">
          <ac:chgData name="Gyozo Fodor" userId="3d2061e1fb82f0e3" providerId="LiveId" clId="{F62E8573-B743-4E22-9837-8CF8A6768B02}" dt="2021-08-09T20:38:57.985" v="1331"/>
          <ac:spMkLst>
            <pc:docMk/>
            <pc:sldMk cId="773822633" sldId="308"/>
            <ac:spMk id="16" creationId="{B98033F9-7BBC-4451-B2B4-40C716F2EF1A}"/>
          </ac:spMkLst>
        </pc:spChg>
        <pc:spChg chg="mod">
          <ac:chgData name="Gyozo Fodor" userId="3d2061e1fb82f0e3" providerId="LiveId" clId="{F62E8573-B743-4E22-9837-8CF8A6768B02}" dt="2021-08-09T21:09:48.175" v="1586" actId="20577"/>
          <ac:spMkLst>
            <pc:docMk/>
            <pc:sldMk cId="773822633" sldId="308"/>
            <ac:spMk id="18" creationId="{65D5033D-74E5-4221-95D7-94D001BF55D3}"/>
          </ac:spMkLst>
        </pc:spChg>
        <pc:spChg chg="add del mod">
          <ac:chgData name="Gyozo Fodor" userId="3d2061e1fb82f0e3" providerId="LiveId" clId="{F62E8573-B743-4E22-9837-8CF8A6768B02}" dt="2021-08-09T20:48:15.232" v="1335"/>
          <ac:spMkLst>
            <pc:docMk/>
            <pc:sldMk cId="773822633" sldId="308"/>
            <ac:spMk id="21" creationId="{EA4629E2-8604-442A-81C7-A80084A664B2}"/>
          </ac:spMkLst>
        </pc:spChg>
        <pc:spChg chg="add mod">
          <ac:chgData name="Gyozo Fodor" userId="3d2061e1fb82f0e3" providerId="LiveId" clId="{F62E8573-B743-4E22-9837-8CF8A6768B02}" dt="2021-08-09T20:52:36.662" v="1463" actId="20577"/>
          <ac:spMkLst>
            <pc:docMk/>
            <pc:sldMk cId="773822633" sldId="308"/>
            <ac:spMk id="23" creationId="{ED7048B2-2E30-43BB-A262-C624B65B8314}"/>
          </ac:spMkLst>
        </pc:spChg>
        <pc:picChg chg="del mod">
          <ac:chgData name="Gyozo Fodor" userId="3d2061e1fb82f0e3" providerId="LiveId" clId="{F62E8573-B743-4E22-9837-8CF8A6768B02}" dt="2021-08-09T20:38:18.709" v="1328" actId="478"/>
          <ac:picMkLst>
            <pc:docMk/>
            <pc:sldMk cId="773822633" sldId="308"/>
            <ac:picMk id="5" creationId="{468B9511-95CB-469B-8B5F-13BD5B571D3F}"/>
          </ac:picMkLst>
        </pc:picChg>
        <pc:picChg chg="del">
          <ac:chgData name="Gyozo Fodor" userId="3d2061e1fb82f0e3" providerId="LiveId" clId="{F62E8573-B743-4E22-9837-8CF8A6768B02}" dt="2021-08-09T19:36:07.204" v="976" actId="478"/>
          <ac:picMkLst>
            <pc:docMk/>
            <pc:sldMk cId="773822633" sldId="308"/>
            <ac:picMk id="9" creationId="{4F6BC041-656C-44AC-BA15-6BF92E007FA6}"/>
          </ac:picMkLst>
        </pc:picChg>
        <pc:picChg chg="mod">
          <ac:chgData name="Gyozo Fodor" userId="3d2061e1fb82f0e3" providerId="LiveId" clId="{F62E8573-B743-4E22-9837-8CF8A6768B02}" dt="2021-08-09T20:48:56.500" v="1340" actId="1076"/>
          <ac:picMkLst>
            <pc:docMk/>
            <pc:sldMk cId="773822633" sldId="308"/>
            <ac:picMk id="10" creationId="{F0D9D6FF-5B1C-4790-ADFE-E6052087F101}"/>
          </ac:picMkLst>
        </pc:picChg>
        <pc:picChg chg="add del mod">
          <ac:chgData name="Gyozo Fodor" userId="3d2061e1fb82f0e3" providerId="LiveId" clId="{F62E8573-B743-4E22-9837-8CF8A6768B02}" dt="2021-08-09T20:38:27.266" v="1330" actId="478"/>
          <ac:picMkLst>
            <pc:docMk/>
            <pc:sldMk cId="773822633" sldId="308"/>
            <ac:picMk id="14" creationId="{604539BB-5734-4A4A-92EC-F67B38967880}"/>
          </ac:picMkLst>
        </pc:picChg>
        <pc:picChg chg="add del mod">
          <ac:chgData name="Gyozo Fodor" userId="3d2061e1fb82f0e3" providerId="LiveId" clId="{F62E8573-B743-4E22-9837-8CF8A6768B02}" dt="2021-08-09T20:48:13.186" v="1334" actId="478"/>
          <ac:picMkLst>
            <pc:docMk/>
            <pc:sldMk cId="773822633" sldId="308"/>
            <ac:picMk id="19" creationId="{8F20870C-9332-43A0-9F15-F5580D1C4A99}"/>
          </ac:picMkLst>
        </pc:picChg>
        <pc:picChg chg="add mod">
          <ac:chgData name="Gyozo Fodor" userId="3d2061e1fb82f0e3" providerId="LiveId" clId="{F62E8573-B743-4E22-9837-8CF8A6768B02}" dt="2021-08-09T20:49:15.040" v="1342" actId="1076"/>
          <ac:picMkLst>
            <pc:docMk/>
            <pc:sldMk cId="773822633" sldId="308"/>
            <ac:picMk id="22" creationId="{A21DF7C5-3589-4112-9590-D716AF5074CA}"/>
          </ac:picMkLst>
        </pc:picChg>
      </pc:sldChg>
      <pc:sldChg chg="addSp delSp modSp new del mod ord modClrScheme chgLayout">
        <pc:chgData name="Gyozo Fodor" userId="3d2061e1fb82f0e3" providerId="LiveId" clId="{F62E8573-B743-4E22-9837-8CF8A6768B02}" dt="2021-08-09T17:41:16.989" v="408" actId="47"/>
        <pc:sldMkLst>
          <pc:docMk/>
          <pc:sldMk cId="3065851946" sldId="308"/>
        </pc:sldMkLst>
        <pc:spChg chg="del mod ord">
          <ac:chgData name="Gyozo Fodor" userId="3d2061e1fb82f0e3" providerId="LiveId" clId="{F62E8573-B743-4E22-9837-8CF8A6768B02}" dt="2021-08-09T17:27:19.628" v="372" actId="700"/>
          <ac:spMkLst>
            <pc:docMk/>
            <pc:sldMk cId="3065851946" sldId="308"/>
            <ac:spMk id="2" creationId="{06591A47-5036-4CBD-82CF-073B20F6CF98}"/>
          </ac:spMkLst>
        </pc:spChg>
        <pc:spChg chg="del mod ord">
          <ac:chgData name="Gyozo Fodor" userId="3d2061e1fb82f0e3" providerId="LiveId" clId="{F62E8573-B743-4E22-9837-8CF8A6768B02}" dt="2021-08-09T17:27:19.628" v="372" actId="700"/>
          <ac:spMkLst>
            <pc:docMk/>
            <pc:sldMk cId="3065851946" sldId="308"/>
            <ac:spMk id="3" creationId="{8E9B8932-F518-4287-874B-BB4D66A98640}"/>
          </ac:spMkLst>
        </pc:spChg>
        <pc:spChg chg="del mod ord">
          <ac:chgData name="Gyozo Fodor" userId="3d2061e1fb82f0e3" providerId="LiveId" clId="{F62E8573-B743-4E22-9837-8CF8A6768B02}" dt="2021-08-09T17:27:19.628" v="372" actId="700"/>
          <ac:spMkLst>
            <pc:docMk/>
            <pc:sldMk cId="3065851946" sldId="308"/>
            <ac:spMk id="4" creationId="{90F8F7CC-A67E-40A4-9E9B-EF2A190FE00C}"/>
          </ac:spMkLst>
        </pc:spChg>
        <pc:spChg chg="mod ord">
          <ac:chgData name="Gyozo Fodor" userId="3d2061e1fb82f0e3" providerId="LiveId" clId="{F62E8573-B743-4E22-9837-8CF8A6768B02}" dt="2021-08-09T17:27:19.628" v="372" actId="700"/>
          <ac:spMkLst>
            <pc:docMk/>
            <pc:sldMk cId="3065851946" sldId="308"/>
            <ac:spMk id="5" creationId="{7249F104-2DF8-4F92-9BD9-43FBB9F150FD}"/>
          </ac:spMkLst>
        </pc:spChg>
        <pc:spChg chg="mod ord">
          <ac:chgData name="Gyozo Fodor" userId="3d2061e1fb82f0e3" providerId="LiveId" clId="{F62E8573-B743-4E22-9837-8CF8A6768B02}" dt="2021-08-09T17:27:19.628" v="372" actId="700"/>
          <ac:spMkLst>
            <pc:docMk/>
            <pc:sldMk cId="3065851946" sldId="308"/>
            <ac:spMk id="6" creationId="{A0032B26-1BB0-4E4F-BF13-82B3BAF5302C}"/>
          </ac:spMkLst>
        </pc:spChg>
        <pc:spChg chg="mod ord">
          <ac:chgData name="Gyozo Fodor" userId="3d2061e1fb82f0e3" providerId="LiveId" clId="{F62E8573-B743-4E22-9837-8CF8A6768B02}" dt="2021-08-09T17:27:19.628" v="372" actId="700"/>
          <ac:spMkLst>
            <pc:docMk/>
            <pc:sldMk cId="3065851946" sldId="308"/>
            <ac:spMk id="7" creationId="{4DECA8C2-B592-4B07-B410-4037B855E5B4}"/>
          </ac:spMkLst>
        </pc:spChg>
        <pc:spChg chg="add mod ord">
          <ac:chgData name="Gyozo Fodor" userId="3d2061e1fb82f0e3" providerId="LiveId" clId="{F62E8573-B743-4E22-9837-8CF8A6768B02}" dt="2021-08-09T17:37:43.971" v="405" actId="14100"/>
          <ac:spMkLst>
            <pc:docMk/>
            <pc:sldMk cId="3065851946" sldId="308"/>
            <ac:spMk id="8" creationId="{9DF9F42D-6122-4464-BBE1-FA730A4BC18A}"/>
          </ac:spMkLst>
        </pc:spChg>
        <pc:spChg chg="add del mod ord">
          <ac:chgData name="Gyozo Fodor" userId="3d2061e1fb82f0e3" providerId="LiveId" clId="{F62E8573-B743-4E22-9837-8CF8A6768B02}" dt="2021-08-09T17:27:29.120" v="373"/>
          <ac:spMkLst>
            <pc:docMk/>
            <pc:sldMk cId="3065851946" sldId="308"/>
            <ac:spMk id="9" creationId="{73E1905D-D179-4945-9424-873FAF0292AA}"/>
          </ac:spMkLst>
        </pc:spChg>
        <pc:spChg chg="add mod ord">
          <ac:chgData name="Gyozo Fodor" userId="3d2061e1fb82f0e3" providerId="LiveId" clId="{F62E8573-B743-4E22-9837-8CF8A6768B02}" dt="2021-08-09T17:27:19.628" v="372" actId="700"/>
          <ac:spMkLst>
            <pc:docMk/>
            <pc:sldMk cId="3065851946" sldId="308"/>
            <ac:spMk id="10" creationId="{2B9E3BE2-FBCF-46DD-AB4B-A00DE4235803}"/>
          </ac:spMkLst>
        </pc:spChg>
        <pc:spChg chg="add del mod">
          <ac:chgData name="Gyozo Fodor" userId="3d2061e1fb82f0e3" providerId="LiveId" clId="{F62E8573-B743-4E22-9837-8CF8A6768B02}" dt="2021-08-09T17:35:15.379" v="379"/>
          <ac:spMkLst>
            <pc:docMk/>
            <pc:sldMk cId="3065851946" sldId="308"/>
            <ac:spMk id="14" creationId="{FBB10E93-DCFD-47DD-A3BE-6F02BC111435}"/>
          </ac:spMkLst>
        </pc:spChg>
        <pc:spChg chg="add del mod">
          <ac:chgData name="Gyozo Fodor" userId="3d2061e1fb82f0e3" providerId="LiveId" clId="{F62E8573-B743-4E22-9837-8CF8A6768B02}" dt="2021-08-09T17:36:05.931" v="381" actId="931"/>
          <ac:spMkLst>
            <pc:docMk/>
            <pc:sldMk cId="3065851946" sldId="308"/>
            <ac:spMk id="15" creationId="{D0D84F1B-48C2-4841-AF15-12C0C2795752}"/>
          </ac:spMkLst>
        </pc:spChg>
        <pc:picChg chg="add del mod">
          <ac:chgData name="Gyozo Fodor" userId="3d2061e1fb82f0e3" providerId="LiveId" clId="{F62E8573-B743-4E22-9837-8CF8A6768B02}" dt="2021-08-09T17:35:12.304" v="378" actId="478"/>
          <ac:picMkLst>
            <pc:docMk/>
            <pc:sldMk cId="3065851946" sldId="308"/>
            <ac:picMk id="11" creationId="{AA07BF85-F61E-42DF-ABC9-5F93739AF1D4}"/>
          </ac:picMkLst>
        </pc:picChg>
        <pc:picChg chg="add del">
          <ac:chgData name="Gyozo Fodor" userId="3d2061e1fb82f0e3" providerId="LiveId" clId="{F62E8573-B743-4E22-9837-8CF8A6768B02}" dt="2021-08-09T17:35:09.863" v="377" actId="478"/>
          <ac:picMkLst>
            <pc:docMk/>
            <pc:sldMk cId="3065851946" sldId="308"/>
            <ac:picMk id="12" creationId="{DB500FA1-D3BB-48AC-969E-67F374ED033F}"/>
          </ac:picMkLst>
        </pc:picChg>
        <pc:picChg chg="add mod ord modCrop">
          <ac:chgData name="Gyozo Fodor" userId="3d2061e1fb82f0e3" providerId="LiveId" clId="{F62E8573-B743-4E22-9837-8CF8A6768B02}" dt="2021-08-09T17:36:05.931" v="381" actId="931"/>
          <ac:picMkLst>
            <pc:docMk/>
            <pc:sldMk cId="3065851946" sldId="308"/>
            <ac:picMk id="17" creationId="{0AD8F79A-5D5D-41DC-A950-5AA82094087F}"/>
          </ac:picMkLst>
        </pc:picChg>
        <pc:picChg chg="add del mod">
          <ac:chgData name="Gyozo Fodor" userId="3d2061e1fb82f0e3" providerId="LiveId" clId="{F62E8573-B743-4E22-9837-8CF8A6768B02}" dt="2021-08-09T17:35:20.025" v="380" actId="478"/>
          <ac:picMkLst>
            <pc:docMk/>
            <pc:sldMk cId="3065851946" sldId="308"/>
            <ac:picMk id="1026" creationId="{A66837FC-6420-4628-BD2F-AD78DDB3F14F}"/>
          </ac:picMkLst>
        </pc:picChg>
      </pc:sldChg>
      <pc:sldChg chg="addSp delSp modSp add mod">
        <pc:chgData name="Gyozo Fodor" userId="3d2061e1fb82f0e3" providerId="LiveId" clId="{F62E8573-B743-4E22-9837-8CF8A6768B02}" dt="2021-08-09T19:13:20.543" v="973" actId="14100"/>
        <pc:sldMkLst>
          <pc:docMk/>
          <pc:sldMk cId="2357534579" sldId="309"/>
        </pc:sldMkLst>
        <pc:spChg chg="add del mod">
          <ac:chgData name="Gyozo Fodor" userId="3d2061e1fb82f0e3" providerId="LiveId" clId="{F62E8573-B743-4E22-9837-8CF8A6768B02}" dt="2021-08-09T19:02:57.864" v="875"/>
          <ac:spMkLst>
            <pc:docMk/>
            <pc:sldMk cId="2357534579" sldId="309"/>
            <ac:spMk id="6" creationId="{5B8754F3-A662-4C84-A335-9C77D511309E}"/>
          </ac:spMkLst>
        </pc:spChg>
        <pc:spChg chg="add del mod">
          <ac:chgData name="Gyozo Fodor" userId="3d2061e1fb82f0e3" providerId="LiveId" clId="{F62E8573-B743-4E22-9837-8CF8A6768B02}" dt="2021-08-09T19:07:25.494" v="914" actId="478"/>
          <ac:spMkLst>
            <pc:docMk/>
            <pc:sldMk cId="2357534579" sldId="309"/>
            <ac:spMk id="12" creationId="{DE940770-2EF1-4132-8D50-442127A9CB8E}"/>
          </ac:spMkLst>
        </pc:spChg>
        <pc:spChg chg="add mod">
          <ac:chgData name="Gyozo Fodor" userId="3d2061e1fb82f0e3" providerId="LiveId" clId="{F62E8573-B743-4E22-9837-8CF8A6768B02}" dt="2021-08-09T19:07:51.382" v="921" actId="113"/>
          <ac:spMkLst>
            <pc:docMk/>
            <pc:sldMk cId="2357534579" sldId="309"/>
            <ac:spMk id="15" creationId="{B744A625-0999-4922-848B-BF35B9F7B063}"/>
          </ac:spMkLst>
        </pc:spChg>
        <pc:spChg chg="add mod">
          <ac:chgData name="Gyozo Fodor" userId="3d2061e1fb82f0e3" providerId="LiveId" clId="{F62E8573-B743-4E22-9837-8CF8A6768B02}" dt="2021-08-09T19:11:24.479" v="938" actId="113"/>
          <ac:spMkLst>
            <pc:docMk/>
            <pc:sldMk cId="2357534579" sldId="309"/>
            <ac:spMk id="16" creationId="{0246D31C-464F-47BD-8DAD-BE9374130822}"/>
          </ac:spMkLst>
        </pc:spChg>
        <pc:spChg chg="mod">
          <ac:chgData name="Gyozo Fodor" userId="3d2061e1fb82f0e3" providerId="LiveId" clId="{F62E8573-B743-4E22-9837-8CF8A6768B02}" dt="2021-08-09T19:03:19.455" v="876" actId="20577"/>
          <ac:spMkLst>
            <pc:docMk/>
            <pc:sldMk cId="2357534579" sldId="309"/>
            <ac:spMk id="17" creationId="{24F16721-C5E5-41CD-B78D-D13DDBAD221A}"/>
          </ac:spMkLst>
        </pc:spChg>
        <pc:spChg chg="mod">
          <ac:chgData name="Gyozo Fodor" userId="3d2061e1fb82f0e3" providerId="LiveId" clId="{F62E8573-B743-4E22-9837-8CF8A6768B02}" dt="2021-08-09T19:12:39.185" v="968" actId="20577"/>
          <ac:spMkLst>
            <pc:docMk/>
            <pc:sldMk cId="2357534579" sldId="309"/>
            <ac:spMk id="18" creationId="{65D5033D-74E5-4221-95D7-94D001BF55D3}"/>
          </ac:spMkLst>
        </pc:spChg>
        <pc:picChg chg="add del mod">
          <ac:chgData name="Gyozo Fodor" userId="3d2061e1fb82f0e3" providerId="LiveId" clId="{F62E8573-B743-4E22-9837-8CF8A6768B02}" dt="2021-08-09T19:07:13.488" v="911" actId="478"/>
          <ac:picMkLst>
            <pc:docMk/>
            <pc:sldMk cId="2357534579" sldId="309"/>
            <ac:picMk id="7" creationId="{D1C9D7FE-8B22-49AF-996D-5B8D6DBD1AB1}"/>
          </ac:picMkLst>
        </pc:picChg>
        <pc:picChg chg="add mod">
          <ac:chgData name="Gyozo Fodor" userId="3d2061e1fb82f0e3" providerId="LiveId" clId="{F62E8573-B743-4E22-9837-8CF8A6768B02}" dt="2021-08-09T19:07:39.307" v="917" actId="1076"/>
          <ac:picMkLst>
            <pc:docMk/>
            <pc:sldMk cId="2357534579" sldId="309"/>
            <ac:picMk id="8" creationId="{B3C322DD-8AC7-456C-B509-2BD03812E1CA}"/>
          </ac:picMkLst>
        </pc:picChg>
        <pc:picChg chg="del">
          <ac:chgData name="Gyozo Fodor" userId="3d2061e1fb82f0e3" providerId="LiveId" clId="{F62E8573-B743-4E22-9837-8CF8A6768B02}" dt="2021-08-09T19:02:55.683" v="874" actId="478"/>
          <ac:picMkLst>
            <pc:docMk/>
            <pc:sldMk cId="2357534579" sldId="309"/>
            <ac:picMk id="10" creationId="{3BF5E6CD-37A6-4DE0-A60D-AE2AD2AF53EC}"/>
          </ac:picMkLst>
        </pc:picChg>
        <pc:picChg chg="del">
          <ac:chgData name="Gyozo Fodor" userId="3d2061e1fb82f0e3" providerId="LiveId" clId="{F62E8573-B743-4E22-9837-8CF8A6768B02}" dt="2021-08-09T19:02:54.935" v="873" actId="478"/>
          <ac:picMkLst>
            <pc:docMk/>
            <pc:sldMk cId="2357534579" sldId="309"/>
            <ac:picMk id="11" creationId="{6106E8B7-CF3E-4112-BFE1-C607E3BB7B4D}"/>
          </ac:picMkLst>
        </pc:picChg>
        <pc:picChg chg="add del mod">
          <ac:chgData name="Gyozo Fodor" userId="3d2061e1fb82f0e3" providerId="LiveId" clId="{F62E8573-B743-4E22-9837-8CF8A6768B02}" dt="2021-08-09T19:10:20.520" v="931" actId="478"/>
          <ac:picMkLst>
            <pc:docMk/>
            <pc:sldMk cId="2357534579" sldId="309"/>
            <ac:picMk id="13" creationId="{E6258FB3-CF92-4D06-80E0-138F9F058148}"/>
          </ac:picMkLst>
        </pc:picChg>
        <pc:picChg chg="add del mod">
          <ac:chgData name="Gyozo Fodor" userId="3d2061e1fb82f0e3" providerId="LiveId" clId="{F62E8573-B743-4E22-9837-8CF8A6768B02}" dt="2021-08-09T19:13:08.662" v="969" actId="478"/>
          <ac:picMkLst>
            <pc:docMk/>
            <pc:sldMk cId="2357534579" sldId="309"/>
            <ac:picMk id="14" creationId="{9C7925B9-5C6E-4079-8548-1052C23F2E82}"/>
          </ac:picMkLst>
        </pc:picChg>
        <pc:picChg chg="add mod">
          <ac:chgData name="Gyozo Fodor" userId="3d2061e1fb82f0e3" providerId="LiveId" clId="{F62E8573-B743-4E22-9837-8CF8A6768B02}" dt="2021-08-09T19:13:20.543" v="973" actId="14100"/>
          <ac:picMkLst>
            <pc:docMk/>
            <pc:sldMk cId="2357534579" sldId="309"/>
            <ac:picMk id="19" creationId="{FCB50281-1D38-46D6-813D-35D5E5BEE48D}"/>
          </ac:picMkLst>
        </pc:picChg>
      </pc:sldChg>
      <pc:sldMasterChg chg="modSldLayout">
        <pc:chgData name="Gyozo Fodor" userId="3d2061e1fb82f0e3" providerId="LiveId" clId="{F62E8573-B743-4E22-9837-8CF8A6768B02}" dt="2021-08-09T15:49:48.423" v="96" actId="14100"/>
        <pc:sldMasterMkLst>
          <pc:docMk/>
          <pc:sldMasterMk cId="354603096" sldId="2147483660"/>
        </pc:sldMasterMkLst>
        <pc:sldLayoutChg chg="addSp modSp mod">
          <pc:chgData name="Gyozo Fodor" userId="3d2061e1fb82f0e3" providerId="LiveId" clId="{F62E8573-B743-4E22-9837-8CF8A6768B02}" dt="2021-08-09T15:49:48.423" v="96" actId="14100"/>
          <pc:sldLayoutMkLst>
            <pc:docMk/>
            <pc:sldMasterMk cId="354603096" sldId="2147483660"/>
            <pc:sldLayoutMk cId="3771184421" sldId="2147483668"/>
          </pc:sldLayoutMkLst>
          <pc:spChg chg="mod">
            <ac:chgData name="Gyozo Fodor" userId="3d2061e1fb82f0e3" providerId="LiveId" clId="{F62E8573-B743-4E22-9837-8CF8A6768B02}" dt="2021-08-09T15:49:08.838" v="90" actId="14100"/>
            <ac:spMkLst>
              <pc:docMk/>
              <pc:sldMasterMk cId="354603096" sldId="2147483660"/>
              <pc:sldLayoutMk cId="3771184421" sldId="2147483668"/>
              <ac:spMk id="2" creationId="{00000000-0000-0000-0000-000000000000}"/>
            </ac:spMkLst>
          </pc:spChg>
          <pc:spChg chg="mod">
            <ac:chgData name="Gyozo Fodor" userId="3d2061e1fb82f0e3" providerId="LiveId" clId="{F62E8573-B743-4E22-9837-8CF8A6768B02}" dt="2021-08-09T15:49:48.423" v="96" actId="14100"/>
            <ac:spMkLst>
              <pc:docMk/>
              <pc:sldMasterMk cId="354603096" sldId="2147483660"/>
              <pc:sldLayoutMk cId="3771184421" sldId="2147483668"/>
              <ac:spMk id="3" creationId="{00000000-0000-0000-0000-000000000000}"/>
            </ac:spMkLst>
          </pc:spChg>
          <pc:spChg chg="mod">
            <ac:chgData name="Gyozo Fodor" userId="3d2061e1fb82f0e3" providerId="LiveId" clId="{F62E8573-B743-4E22-9837-8CF8A6768B02}" dt="2021-08-09T15:49:12.760" v="91" actId="14100"/>
            <ac:spMkLst>
              <pc:docMk/>
              <pc:sldMasterMk cId="354603096" sldId="2147483660"/>
              <pc:sldLayoutMk cId="3771184421" sldId="2147483668"/>
              <ac:spMk id="4" creationId="{00000000-0000-0000-0000-000000000000}"/>
            </ac:spMkLst>
          </pc:spChg>
          <pc:spChg chg="mod">
            <ac:chgData name="Gyozo Fodor" userId="3d2061e1fb82f0e3" providerId="LiveId" clId="{F62E8573-B743-4E22-9837-8CF8A6768B02}" dt="2021-08-09T15:42:29.499" v="78" actId="2711"/>
            <ac:spMkLst>
              <pc:docMk/>
              <pc:sldMasterMk cId="354603096" sldId="2147483660"/>
              <pc:sldLayoutMk cId="3771184421" sldId="2147483668"/>
              <ac:spMk id="5" creationId="{00000000-0000-0000-0000-000000000000}"/>
            </ac:spMkLst>
          </pc:spChg>
          <pc:spChg chg="mod">
            <ac:chgData name="Gyozo Fodor" userId="3d2061e1fb82f0e3" providerId="LiveId" clId="{F62E8573-B743-4E22-9837-8CF8A6768B02}" dt="2021-08-09T15:49:42.203" v="95" actId="14100"/>
            <ac:spMkLst>
              <pc:docMk/>
              <pc:sldMasterMk cId="354603096" sldId="2147483660"/>
              <pc:sldLayoutMk cId="3771184421" sldId="2147483668"/>
              <ac:spMk id="6" creationId="{00000000-0000-0000-0000-000000000000}"/>
            </ac:spMkLst>
          </pc:spChg>
          <pc:spChg chg="mod">
            <ac:chgData name="Gyozo Fodor" userId="3d2061e1fb82f0e3" providerId="LiveId" clId="{F62E8573-B743-4E22-9837-8CF8A6768B02}" dt="2021-08-09T15:42:39.050" v="79" actId="2711"/>
            <ac:spMkLst>
              <pc:docMk/>
              <pc:sldMasterMk cId="354603096" sldId="2147483660"/>
              <pc:sldLayoutMk cId="3771184421" sldId="2147483668"/>
              <ac:spMk id="7" creationId="{00000000-0000-0000-0000-000000000000}"/>
            </ac:spMkLst>
          </pc:spChg>
          <pc:spChg chg="mod">
            <ac:chgData name="Gyozo Fodor" userId="3d2061e1fb82f0e3" providerId="LiveId" clId="{F62E8573-B743-4E22-9837-8CF8A6768B02}" dt="2021-08-09T15:49:20.589" v="93" actId="14100"/>
            <ac:spMkLst>
              <pc:docMk/>
              <pc:sldMasterMk cId="354603096" sldId="2147483660"/>
              <pc:sldLayoutMk cId="3771184421" sldId="2147483668"/>
              <ac:spMk id="8" creationId="{16D90D66-BCB9-4229-A829-628874352AC0}"/>
            </ac:spMkLst>
          </pc:spChg>
          <pc:spChg chg="add mod ord">
            <ac:chgData name="Gyozo Fodor" userId="3d2061e1fb82f0e3" providerId="LiveId" clId="{F62E8573-B743-4E22-9837-8CF8A6768B02}" dt="2021-08-09T15:49:33.296" v="94" actId="14100"/>
            <ac:spMkLst>
              <pc:docMk/>
              <pc:sldMasterMk cId="354603096" sldId="2147483660"/>
              <pc:sldLayoutMk cId="3771184421" sldId="2147483668"/>
              <ac:spMk id="12" creationId="{CAB60A35-197D-4435-96C9-4EF98FCAB2E6}"/>
            </ac:spMkLst>
          </pc:spChg>
          <pc:cxnChg chg="add mod">
            <ac:chgData name="Gyozo Fodor" userId="3d2061e1fb82f0e3" providerId="LiveId" clId="{F62E8573-B743-4E22-9837-8CF8A6768B02}" dt="2021-08-09T15:49:16.731" v="92" actId="14100"/>
            <ac:cxnSpMkLst>
              <pc:docMk/>
              <pc:sldMasterMk cId="354603096" sldId="2147483660"/>
              <pc:sldLayoutMk cId="3771184421" sldId="2147483668"/>
              <ac:cxnSpMk id="10" creationId="{6A3DD1C3-B6AB-40B0-BD60-5A818031F090}"/>
            </ac:cxnSpMkLst>
          </pc:cxn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A1736D-818B-4851-8C41-FF30BC3F22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782A8-1EA1-45CC-8BCD-5CF376C988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33983-625E-446D-8852-5D61BA71D009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47BC6-3C4D-4B61-B5C9-666C2D05EA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02C9F-FFD2-4918-A158-01494DBEC9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A1687-8FAE-4BEF-9944-1AC4BB09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8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DFE0C-166A-4FA1-A80D-55C8D7974BB9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8C974-1DC8-4DAD-B6A3-68268B51C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76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8C974-1DC8-4DAD-B6A3-68268B51CD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12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8C974-1DC8-4DAD-B6A3-68268B51CD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07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8C974-1DC8-4DAD-B6A3-68268B51CD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26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8C974-1DC8-4DAD-B6A3-68268B51CD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66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8C974-1DC8-4DAD-B6A3-68268B51CD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08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3ED1-E726-4EF1-9F38-8202B118D265}" type="datetime1">
              <a:rPr lang="hu-HU" smtClean="0"/>
              <a:t>2021. 08. 21.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specIALIST - masterpiece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DA00-0530-49C7-AC08-4B99D4DFDEDC}" type="datetime1">
              <a:rPr lang="hu-HU" smtClean="0"/>
              <a:t>2021. 08. 21.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specIALIST - masterpiece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DA04-3DAD-4DD0-A72B-4E1A3AB30963}" type="datetime1">
              <a:rPr lang="hu-HU" smtClean="0"/>
              <a:t>2021. 08. 21.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specIALIST - masterpiece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5F3B-93F9-45B0-B667-4F57ADFE9352}" type="datetime1">
              <a:rPr lang="hu-HU" smtClean="0"/>
              <a:t>2021. 08. 21.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specIALIST - masterpiece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6C7F-DF48-4229-8E7B-7E1492E7C801}" type="datetime1">
              <a:rPr lang="hu-HU" smtClean="0"/>
              <a:t>2021. 08. 21.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specIALIST - masterpiece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76E9-F4F2-4239-A595-CE13263B314E}" type="datetime1">
              <a:rPr lang="hu-HU" smtClean="0"/>
              <a:t>2021. 08. 21.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specIALIST - masterpiece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4009-4F86-4AEF-A89F-F8FCA35A02A7}" type="datetime1">
              <a:rPr lang="hu-HU" smtClean="0"/>
              <a:t>2021. 08. 21.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specIALIST - masterpiece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AB60A35-197D-4435-96C9-4EF98FCAB2E6}"/>
              </a:ext>
            </a:extLst>
          </p:cNvPr>
          <p:cNvSpPr/>
          <p:nvPr userDrawn="1"/>
        </p:nvSpPr>
        <p:spPr>
          <a:xfrm>
            <a:off x="3905107" y="6400482"/>
            <a:ext cx="8286876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7" y="0"/>
            <a:ext cx="3822588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957" y="256993"/>
            <a:ext cx="3234140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107" y="256993"/>
            <a:ext cx="8071469" cy="5850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956" y="2607961"/>
            <a:ext cx="3234141" cy="420368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0191" y="6446519"/>
            <a:ext cx="1102833" cy="365125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  <a:latin typeface="Comic Sans MS" panose="030F0702030302020204" pitchFamily="66" charset="0"/>
              </a:defRPr>
            </a:lvl1pPr>
          </a:lstStyle>
          <a:p>
            <a:fld id="{66C03563-C772-43A6-A68A-F70A7898AB83}" type="datetime1">
              <a:rPr lang="hu-HU" smtClean="0"/>
              <a:pPr/>
              <a:t>2021. 08. 21.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53233" y="6447180"/>
            <a:ext cx="6009874" cy="365125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D</a:t>
            </a:r>
            <a:r>
              <a:rPr lang="hu-HU" dirty="0"/>
              <a:t>ATA</a:t>
            </a:r>
            <a:r>
              <a:rPr lang="en-US" dirty="0"/>
              <a:t>b</a:t>
            </a:r>
            <a:r>
              <a:rPr lang="hu-HU" dirty="0"/>
              <a:t>ASE </a:t>
            </a:r>
            <a:r>
              <a:rPr lang="en-US" dirty="0"/>
              <a:t>spec</a:t>
            </a:r>
            <a:r>
              <a:rPr lang="hu-HU" dirty="0"/>
              <a:t>IALIST </a:t>
            </a:r>
            <a:r>
              <a:rPr lang="en-US" dirty="0"/>
              <a:t>-</a:t>
            </a:r>
            <a:r>
              <a:rPr lang="hu-HU" dirty="0"/>
              <a:t> </a:t>
            </a:r>
            <a:r>
              <a:rPr lang="en-US" dirty="0"/>
              <a:t>masterpiece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96566" y="6446519"/>
            <a:ext cx="78001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Comic Sans MS" panose="030F0702030302020204" pitchFamily="66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3DD1C3-B6AB-40B0-BD60-5A818031F090}"/>
              </a:ext>
            </a:extLst>
          </p:cNvPr>
          <p:cNvCxnSpPr>
            <a:cxnSpLocks/>
          </p:cNvCxnSpPr>
          <p:nvPr userDrawn="1"/>
        </p:nvCxnSpPr>
        <p:spPr>
          <a:xfrm>
            <a:off x="285955" y="2488818"/>
            <a:ext cx="32341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01238D-4B41-48B4-9B85-1D74CA7754B7}" type="datetime1">
              <a:rPr lang="hu-HU" smtClean="0"/>
              <a:t>2021. 08. 21.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DATAbASE specIALIST - masterpiece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29D196EF-90F4-4FDB-A3E5-7685E9209665}" type="datetime1">
              <a:rPr lang="hu-HU" smtClean="0"/>
              <a:t>2021. 08. 21.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DATAbASE specIALIST - masterpiece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80443" y="-503894"/>
            <a:ext cx="10287000" cy="6858975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7750" y="1475238"/>
            <a:ext cx="3214307" cy="2901694"/>
          </a:xfrm>
        </p:spPr>
        <p:txBody>
          <a:bodyPr anchor="b">
            <a:normAutofit/>
          </a:bodyPr>
          <a:lstStyle/>
          <a:p>
            <a:pPr algn="ctr"/>
            <a:r>
              <a:rPr lang="hu-HU" sz="4400" dirty="0">
                <a:solidFill>
                  <a:schemeClr val="tx1"/>
                </a:solidFill>
              </a:rPr>
              <a:t>DISCONT STORES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hu-HU" sz="1600" dirty="0" err="1">
                <a:solidFill>
                  <a:schemeClr val="tx1"/>
                </a:solidFill>
              </a:rPr>
              <a:t>Supply</a:t>
            </a:r>
            <a:r>
              <a:rPr lang="hu-HU" sz="1600" dirty="0">
                <a:solidFill>
                  <a:schemeClr val="tx1"/>
                </a:solidFill>
              </a:rPr>
              <a:t> </a:t>
            </a:r>
            <a:r>
              <a:rPr lang="hu-HU" sz="1600" dirty="0" err="1">
                <a:solidFill>
                  <a:schemeClr val="tx1"/>
                </a:solidFill>
              </a:rPr>
              <a:t>Chain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4F16721-C5E5-41CD-B78D-D13DDBAD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Architecture</a:t>
            </a:r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773BE34E-31E4-49BC-A833-A1819E934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296994" y="162129"/>
            <a:ext cx="7535206" cy="6094129"/>
          </a:xfrm>
          <a:effectLst>
            <a:outerShdw blurRad="127000" dist="101600" dir="54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5D5033D-74E5-4221-95D7-94D001BF5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/>
              <a:t>Microsoft </a:t>
            </a:r>
            <a:r>
              <a:rPr lang="hu-HU" dirty="0" err="1"/>
              <a:t>Database</a:t>
            </a:r>
            <a:r>
              <a:rPr lang="hu-HU" dirty="0"/>
              <a:t> Server - </a:t>
            </a:r>
            <a:r>
              <a:rPr lang="hu-HU" dirty="0" err="1"/>
              <a:t>Clode</a:t>
            </a:r>
            <a:endParaRPr lang="hu-HU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 err="1"/>
              <a:t>Backoffice</a:t>
            </a:r>
            <a:endParaRPr lang="hu-HU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/>
              <a:t>Country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/>
              <a:t>City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 err="1"/>
              <a:t>Retail</a:t>
            </a:r>
            <a:endParaRPr lang="hu-H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DA7973-C8E8-4F95-931F-D0CE09A4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F090-0797-4AFA-93DB-9F2BA56A41B2}" type="datetime1">
              <a:rPr lang="hu-HU" smtClean="0"/>
              <a:t>2021. 08. 21.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6ABD9-5252-4932-8763-0FA5C74FE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</a:t>
            </a:r>
            <a:r>
              <a:rPr lang="hu-HU"/>
              <a:t>ATA</a:t>
            </a:r>
            <a:r>
              <a:rPr lang="en-US"/>
              <a:t>b</a:t>
            </a:r>
            <a:r>
              <a:rPr lang="hu-HU"/>
              <a:t>ASE </a:t>
            </a:r>
            <a:r>
              <a:rPr lang="en-US"/>
              <a:t>spec</a:t>
            </a:r>
            <a:r>
              <a:rPr lang="hu-HU"/>
              <a:t>IALIST </a:t>
            </a:r>
            <a:r>
              <a:rPr lang="en-US"/>
              <a:t>-</a:t>
            </a:r>
            <a:r>
              <a:rPr lang="hu-HU"/>
              <a:t> </a:t>
            </a:r>
            <a:r>
              <a:rPr lang="en-US"/>
              <a:t>masterpiece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86DC8-C223-403A-AA62-60DDC58B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4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4F16721-C5E5-41CD-B78D-D13DDBAD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dirty="0" err="1"/>
              <a:t>Database</a:t>
            </a:r>
            <a:r>
              <a:rPr lang="hu-HU" sz="3200" dirty="0"/>
              <a:t> </a:t>
            </a:r>
            <a:r>
              <a:rPr lang="hu-HU" sz="3200" dirty="0" err="1"/>
              <a:t>schema</a:t>
            </a:r>
            <a:endParaRPr lang="en-US" sz="3200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773BE34E-31E4-49BC-A833-A1819E934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953233" y="799366"/>
            <a:ext cx="8070850" cy="4765554"/>
          </a:xfrm>
          <a:effectLst>
            <a:outerShdw blurRad="127000" dist="101600" dir="54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5D5033D-74E5-4221-95D7-94D001BF5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 err="1"/>
              <a:t>Schema</a:t>
            </a:r>
            <a:endParaRPr lang="hu-HU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 err="1"/>
              <a:t>Table</a:t>
            </a:r>
            <a:endParaRPr lang="hu-HU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 err="1"/>
              <a:t>Fields</a:t>
            </a:r>
            <a:endParaRPr lang="hu-HU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/>
              <a:t>Data </a:t>
            </a:r>
            <a:r>
              <a:rPr lang="hu-HU" dirty="0" err="1"/>
              <a:t>type</a:t>
            </a:r>
            <a:endParaRPr lang="hu-H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23D82-2B86-49A0-8BF0-6CDE72F4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D09C-B518-434A-A1DE-C06C9E4D2D6A}" type="datetime1">
              <a:rPr lang="hu-HU" smtClean="0"/>
              <a:t>2021. 08. 21.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CDE8C-6293-4D0C-B1D8-A2CF6EDC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</a:t>
            </a:r>
            <a:r>
              <a:rPr lang="hu-HU"/>
              <a:t>ATA</a:t>
            </a:r>
            <a:r>
              <a:rPr lang="en-US"/>
              <a:t>b</a:t>
            </a:r>
            <a:r>
              <a:rPr lang="hu-HU"/>
              <a:t>ASE </a:t>
            </a:r>
            <a:r>
              <a:rPr lang="en-US"/>
              <a:t>spec</a:t>
            </a:r>
            <a:r>
              <a:rPr lang="hu-HU"/>
              <a:t>IALIST </a:t>
            </a:r>
            <a:r>
              <a:rPr lang="en-US"/>
              <a:t>-</a:t>
            </a:r>
            <a:r>
              <a:rPr lang="hu-HU"/>
              <a:t> </a:t>
            </a:r>
            <a:r>
              <a:rPr lang="en-US"/>
              <a:t>masterpiece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6E45C-FFA7-48B8-A0DC-8983248F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36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4F16721-C5E5-41CD-B78D-D13DDBAD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VIEW</a:t>
            </a:r>
            <a:br>
              <a:rPr lang="hu-HU" sz="3200" dirty="0"/>
            </a:br>
            <a:r>
              <a:rPr lang="hu-HU" sz="3200" dirty="0"/>
              <a:t>I.</a:t>
            </a:r>
            <a:endParaRPr lang="en-US" sz="32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5D5033D-74E5-4221-95D7-94D001BF5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 err="1"/>
              <a:t>Category</a:t>
            </a:r>
            <a:r>
              <a:rPr lang="hu-HU" dirty="0"/>
              <a:t> 4 </a:t>
            </a:r>
            <a:r>
              <a:rPr lang="hu-HU" dirty="0" err="1"/>
              <a:t>dependes</a:t>
            </a:r>
            <a:endParaRPr lang="hu-HU" dirty="0"/>
          </a:p>
          <a:p>
            <a:pPr lvl="1"/>
            <a:r>
              <a:rPr lang="hu-HU" sz="1400" dirty="0">
                <a:solidFill>
                  <a:schemeClr val="bg1">
                    <a:lumMod val="85000"/>
                  </a:schemeClr>
                </a:solidFill>
              </a:rPr>
              <a:t>4 mély kategória besorolást egyben jeleníti meg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 err="1"/>
              <a:t>Product</a:t>
            </a:r>
            <a:r>
              <a:rPr lang="hu-HU" dirty="0"/>
              <a:t> </a:t>
            </a:r>
            <a:r>
              <a:rPr lang="hu-HU" dirty="0" err="1"/>
              <a:t>info</a:t>
            </a:r>
            <a:endParaRPr lang="hu-HU" dirty="0"/>
          </a:p>
          <a:p>
            <a:pPr lvl="1"/>
            <a:r>
              <a:rPr lang="hu-HU" sz="1400" dirty="0">
                <a:solidFill>
                  <a:schemeClr val="bg1">
                    <a:lumMod val="85000"/>
                  </a:schemeClr>
                </a:solidFill>
              </a:rPr>
              <a:t>Termékekről minden információt megjelenít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23D82-2B86-49A0-8BF0-6CDE72F4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D09C-B518-434A-A1DE-C06C9E4D2D6A}" type="datetime1">
              <a:rPr lang="hu-HU" smtClean="0"/>
              <a:t>2021. 08. 21.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CDE8C-6293-4D0C-B1D8-A2CF6EDC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</a:t>
            </a:r>
            <a:r>
              <a:rPr lang="hu-HU"/>
              <a:t>ATA</a:t>
            </a:r>
            <a:r>
              <a:rPr lang="en-US"/>
              <a:t>b</a:t>
            </a:r>
            <a:r>
              <a:rPr lang="hu-HU"/>
              <a:t>ASE </a:t>
            </a:r>
            <a:r>
              <a:rPr lang="en-US"/>
              <a:t>spec</a:t>
            </a:r>
            <a:r>
              <a:rPr lang="hu-HU"/>
              <a:t>IALIST </a:t>
            </a:r>
            <a:r>
              <a:rPr lang="en-US"/>
              <a:t>-</a:t>
            </a:r>
            <a:r>
              <a:rPr lang="hu-HU"/>
              <a:t> </a:t>
            </a:r>
            <a:r>
              <a:rPr lang="en-US"/>
              <a:t>masterpiece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6E45C-FFA7-48B8-A0DC-8983248F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BF5E6CD-37A6-4DE0-A60D-AE2AD2AF5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3232" y="667853"/>
            <a:ext cx="8070850" cy="1940108"/>
          </a:xfrm>
          <a:prstGeom prst="rect">
            <a:avLst/>
          </a:prstGeom>
        </p:spPr>
      </p:pic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id="{B5F111E7-718A-47F1-8C61-B086961A4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233" y="3429000"/>
            <a:ext cx="8070850" cy="206356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676FB71-D58A-4514-A002-494EF5D02D3C}"/>
              </a:ext>
            </a:extLst>
          </p:cNvPr>
          <p:cNvSpPr txBox="1"/>
          <p:nvPr/>
        </p:nvSpPr>
        <p:spPr>
          <a:xfrm>
            <a:off x="3953232" y="256993"/>
            <a:ext cx="8023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 err="1"/>
              <a:t>Category</a:t>
            </a:r>
            <a:r>
              <a:rPr lang="hu-HU" sz="1600" b="1" dirty="0"/>
              <a:t> 4 </a:t>
            </a:r>
            <a:r>
              <a:rPr lang="hu-HU" sz="1600" b="1" dirty="0" err="1"/>
              <a:t>dependes</a:t>
            </a:r>
            <a:r>
              <a:rPr lang="hu-HU" sz="1600" b="1" dirty="0"/>
              <a:t>:</a:t>
            </a:r>
            <a:endParaRPr lang="hu-HU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736C37-DBA6-4738-BB71-942D7A03D08C}"/>
              </a:ext>
            </a:extLst>
          </p:cNvPr>
          <p:cNvSpPr txBox="1"/>
          <p:nvPr/>
        </p:nvSpPr>
        <p:spPr>
          <a:xfrm>
            <a:off x="3953231" y="3000193"/>
            <a:ext cx="8023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 err="1"/>
              <a:t>Product</a:t>
            </a:r>
            <a:r>
              <a:rPr lang="hu-HU" sz="1600" b="1" dirty="0"/>
              <a:t> </a:t>
            </a:r>
            <a:r>
              <a:rPr lang="hu-HU" sz="1600" b="1" dirty="0" err="1"/>
              <a:t>info</a:t>
            </a:r>
            <a:r>
              <a:rPr lang="hu-HU" sz="1600" b="1" dirty="0"/>
              <a:t>: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103408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4F16721-C5E5-41CD-B78D-D13DDBAD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VIEW</a:t>
            </a:r>
            <a:br>
              <a:rPr lang="hu-HU" sz="3200" dirty="0"/>
            </a:br>
            <a:r>
              <a:rPr lang="hu-HU" sz="3200" dirty="0"/>
              <a:t>II.</a:t>
            </a:r>
            <a:endParaRPr lang="en-US" sz="32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5D5033D-74E5-4221-95D7-94D001BF5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 err="1"/>
              <a:t>Store</a:t>
            </a:r>
            <a:r>
              <a:rPr lang="hu-HU" dirty="0"/>
              <a:t> </a:t>
            </a:r>
            <a:r>
              <a:rPr lang="hu-HU" dirty="0" err="1"/>
              <a:t>info</a:t>
            </a:r>
            <a:endParaRPr lang="hu-HU" dirty="0"/>
          </a:p>
          <a:p>
            <a:pPr lvl="1"/>
            <a:r>
              <a:rPr lang="hu-HU" sz="1400" dirty="0">
                <a:solidFill>
                  <a:schemeClr val="bg1">
                    <a:lumMod val="85000"/>
                  </a:schemeClr>
                </a:solidFill>
              </a:rPr>
              <a:t>Termékekről minden információt megjelenít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 err="1"/>
              <a:t>Supplier</a:t>
            </a:r>
            <a:r>
              <a:rPr lang="hu-HU" dirty="0"/>
              <a:t> </a:t>
            </a:r>
            <a:r>
              <a:rPr lang="hu-HU" dirty="0" err="1"/>
              <a:t>info</a:t>
            </a:r>
            <a:endParaRPr lang="hu-HU" dirty="0"/>
          </a:p>
          <a:p>
            <a:pPr lvl="1"/>
            <a:r>
              <a:rPr lang="hu-HU" sz="1400" dirty="0">
                <a:solidFill>
                  <a:schemeClr val="bg1">
                    <a:lumMod val="85000"/>
                  </a:schemeClr>
                </a:solidFill>
              </a:rPr>
              <a:t>Beszállítókról minden információt megjelenít</a:t>
            </a:r>
          </a:p>
          <a:p>
            <a:endParaRPr lang="hu-H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23D82-2B86-49A0-8BF0-6CDE72F4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D09C-B518-434A-A1DE-C06C9E4D2D6A}" type="datetime1">
              <a:rPr lang="hu-HU" smtClean="0"/>
              <a:t>2021. 08. 21.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CDE8C-6293-4D0C-B1D8-A2CF6EDC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</a:t>
            </a:r>
            <a:r>
              <a:rPr lang="hu-HU"/>
              <a:t>ATA</a:t>
            </a:r>
            <a:r>
              <a:rPr lang="en-US"/>
              <a:t>b</a:t>
            </a:r>
            <a:r>
              <a:rPr lang="hu-HU"/>
              <a:t>ASE </a:t>
            </a:r>
            <a:r>
              <a:rPr lang="en-US"/>
              <a:t>spec</a:t>
            </a:r>
            <a:r>
              <a:rPr lang="hu-HU"/>
              <a:t>IALIST </a:t>
            </a:r>
            <a:r>
              <a:rPr lang="en-US"/>
              <a:t>-</a:t>
            </a:r>
            <a:r>
              <a:rPr lang="hu-HU"/>
              <a:t> </a:t>
            </a:r>
            <a:r>
              <a:rPr lang="en-US"/>
              <a:t>masterpiece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6E45C-FFA7-48B8-A0DC-8983248F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C322DD-8AC7-456C-B509-2BD03812E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232" y="722611"/>
            <a:ext cx="8071804" cy="14082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44A625-0999-4922-848B-BF35B9F7B063}"/>
              </a:ext>
            </a:extLst>
          </p:cNvPr>
          <p:cNvSpPr txBox="1"/>
          <p:nvPr/>
        </p:nvSpPr>
        <p:spPr>
          <a:xfrm>
            <a:off x="3953232" y="256993"/>
            <a:ext cx="8023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 err="1"/>
              <a:t>Store</a:t>
            </a:r>
            <a:r>
              <a:rPr lang="hu-HU" sz="1600" b="1" dirty="0"/>
              <a:t> </a:t>
            </a:r>
            <a:r>
              <a:rPr lang="hu-HU" sz="1600" b="1" dirty="0" err="1"/>
              <a:t>info</a:t>
            </a:r>
            <a:r>
              <a:rPr lang="hu-HU" sz="1600" b="1" dirty="0"/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46D31C-464F-47BD-8DAD-BE9374130822}"/>
              </a:ext>
            </a:extLst>
          </p:cNvPr>
          <p:cNvSpPr txBox="1"/>
          <p:nvPr/>
        </p:nvSpPr>
        <p:spPr>
          <a:xfrm>
            <a:off x="3953231" y="2584075"/>
            <a:ext cx="8023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 err="1"/>
              <a:t>Supplier</a:t>
            </a:r>
            <a:r>
              <a:rPr lang="hu-HU" sz="1600" b="1" dirty="0"/>
              <a:t> </a:t>
            </a:r>
            <a:r>
              <a:rPr lang="hu-HU" sz="1600" b="1" dirty="0" err="1"/>
              <a:t>info</a:t>
            </a:r>
            <a:r>
              <a:rPr lang="hu-HU" sz="1600" b="1" dirty="0"/>
              <a:t>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CB50281-1D38-46D6-813D-35D5E5BEE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231" y="3099858"/>
            <a:ext cx="8057070" cy="266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3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4F16721-C5E5-41CD-B78D-D13DDBAD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STORED PROCEDURE</a:t>
            </a:r>
            <a:br>
              <a:rPr lang="hu-HU" sz="3200" dirty="0"/>
            </a:br>
            <a:r>
              <a:rPr lang="hu-HU" sz="3200" dirty="0"/>
              <a:t>I.</a:t>
            </a:r>
            <a:endParaRPr lang="en-US" sz="32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5D5033D-74E5-4221-95D7-94D001BF5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 err="1"/>
              <a:t>Calculated</a:t>
            </a:r>
            <a:r>
              <a:rPr lang="hu-HU" dirty="0"/>
              <a:t> shopping </a:t>
            </a:r>
            <a:r>
              <a:rPr lang="hu-HU" dirty="0" err="1"/>
              <a:t>cart</a:t>
            </a:r>
            <a:r>
              <a:rPr lang="hu-HU" dirty="0"/>
              <a:t> JSON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 err="1"/>
              <a:t>Insert</a:t>
            </a:r>
            <a:r>
              <a:rPr lang="hu-HU" dirty="0"/>
              <a:t> shopping </a:t>
            </a:r>
            <a:r>
              <a:rPr lang="hu-HU" dirty="0" err="1"/>
              <a:t>cart</a:t>
            </a:r>
            <a:r>
              <a:rPr lang="hu-HU" dirty="0"/>
              <a:t> JSON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23D82-2B86-49A0-8BF0-6CDE72F4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D09C-B518-434A-A1DE-C06C9E4D2D6A}" type="datetime1">
              <a:rPr lang="hu-HU" smtClean="0"/>
              <a:t>2021. 08. 21.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CDE8C-6293-4D0C-B1D8-A2CF6EDC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</a:t>
            </a:r>
            <a:r>
              <a:rPr lang="hu-HU"/>
              <a:t>ATA</a:t>
            </a:r>
            <a:r>
              <a:rPr lang="en-US"/>
              <a:t>b</a:t>
            </a:r>
            <a:r>
              <a:rPr lang="hu-HU"/>
              <a:t>ASE </a:t>
            </a:r>
            <a:r>
              <a:rPr lang="en-US"/>
              <a:t>spec</a:t>
            </a:r>
            <a:r>
              <a:rPr lang="hu-HU"/>
              <a:t>IALIST </a:t>
            </a:r>
            <a:r>
              <a:rPr lang="en-US"/>
              <a:t>-</a:t>
            </a:r>
            <a:r>
              <a:rPr lang="hu-HU"/>
              <a:t> </a:t>
            </a:r>
            <a:r>
              <a:rPr lang="en-US"/>
              <a:t>masterpiece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6E45C-FFA7-48B8-A0DC-8983248F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2834A-DA19-4816-9F2A-481D3AC49436}"/>
              </a:ext>
            </a:extLst>
          </p:cNvPr>
          <p:cNvSpPr txBox="1"/>
          <p:nvPr/>
        </p:nvSpPr>
        <p:spPr>
          <a:xfrm>
            <a:off x="3952788" y="2115518"/>
            <a:ext cx="32341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u="sng" dirty="0" err="1"/>
              <a:t>Calculated</a:t>
            </a:r>
            <a:r>
              <a:rPr lang="hu-HU" sz="1600" b="1" u="sng" dirty="0"/>
              <a:t> shopping </a:t>
            </a:r>
            <a:r>
              <a:rPr lang="hu-HU" sz="1600" b="1" u="sng" dirty="0" err="1"/>
              <a:t>cart</a:t>
            </a:r>
            <a:r>
              <a:rPr lang="hu-HU" sz="1600" b="1" u="sng" dirty="0"/>
              <a:t>:</a:t>
            </a:r>
            <a:endParaRPr lang="hu-HU" sz="1400" b="1" u="sng" dirty="0"/>
          </a:p>
          <a:p>
            <a:pPr lvl="1"/>
            <a:r>
              <a:rPr lang="hu-HU" sz="1400" dirty="0"/>
              <a:t>Eladási adatok automatikus generálása napi, bolt és termék szinten.</a:t>
            </a:r>
            <a:endParaRPr lang="en-US" sz="14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0A32165-47AA-4A02-A1C1-A96129222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38848" y="413299"/>
            <a:ext cx="1195152" cy="1430166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34AE1C0-2865-4C12-8DAC-19908532145D}"/>
              </a:ext>
            </a:extLst>
          </p:cNvPr>
          <p:cNvSpPr txBox="1"/>
          <p:nvPr/>
        </p:nvSpPr>
        <p:spPr>
          <a:xfrm>
            <a:off x="3953233" y="3429000"/>
            <a:ext cx="3148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u="sng" dirty="0" err="1"/>
              <a:t>Insert</a:t>
            </a:r>
            <a:r>
              <a:rPr lang="hu-HU" sz="1600" b="1" u="sng" dirty="0"/>
              <a:t> shopping </a:t>
            </a:r>
            <a:r>
              <a:rPr lang="hu-HU" sz="1600" b="1" u="sng" dirty="0" err="1"/>
              <a:t>cart</a:t>
            </a:r>
            <a:r>
              <a:rPr lang="hu-HU" sz="1600" b="1" u="sng" dirty="0"/>
              <a:t>:</a:t>
            </a:r>
          </a:p>
          <a:p>
            <a:pPr lvl="1"/>
            <a:r>
              <a:rPr lang="hu-HU" sz="1400" dirty="0"/>
              <a:t>Eladási adatok mentése az adatbázisba JSON fájlból.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82882-6DAC-4BDC-84E2-A8C1A2CB111A}"/>
              </a:ext>
            </a:extLst>
          </p:cNvPr>
          <p:cNvSpPr txBox="1"/>
          <p:nvPr/>
        </p:nvSpPr>
        <p:spPr>
          <a:xfrm>
            <a:off x="8771467" y="640110"/>
            <a:ext cx="2988733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b="1" dirty="0"/>
              <a:t>JSON</a:t>
            </a:r>
            <a:r>
              <a:rPr lang="en-US" b="1" dirty="0"/>
              <a:t>  </a:t>
            </a:r>
            <a:endParaRPr lang="hu-HU" b="1" dirty="0"/>
          </a:p>
          <a:p>
            <a:r>
              <a:rPr lang="en-US" sz="1200" dirty="0"/>
              <a:t> </a:t>
            </a:r>
            <a:r>
              <a:rPr lang="en-US" sz="900" dirty="0"/>
              <a:t>{</a:t>
            </a:r>
          </a:p>
          <a:p>
            <a:r>
              <a:rPr lang="en-US" sz="900" dirty="0"/>
              <a:t>      "product_id":300017,</a:t>
            </a:r>
          </a:p>
          <a:p>
            <a:r>
              <a:rPr lang="en-US" sz="900" dirty="0"/>
              <a:t>      "unit":5,</a:t>
            </a:r>
          </a:p>
          <a:p>
            <a:r>
              <a:rPr lang="en-US" sz="900" dirty="0"/>
              <a:t>      "unit_price":299.00,</a:t>
            </a:r>
          </a:p>
          <a:p>
            <a:r>
              <a:rPr lang="en-US" sz="900" dirty="0"/>
              <a:t>      "unit_price_discount":0</a:t>
            </a:r>
          </a:p>
          <a:p>
            <a:r>
              <a:rPr lang="en-US" sz="900" dirty="0"/>
              <a:t>   },</a:t>
            </a:r>
          </a:p>
          <a:p>
            <a:r>
              <a:rPr lang="en-US" sz="900" dirty="0"/>
              <a:t>   {</a:t>
            </a:r>
          </a:p>
          <a:p>
            <a:r>
              <a:rPr lang="en-US" sz="900" dirty="0"/>
              <a:t>      "product_id":300085,</a:t>
            </a:r>
          </a:p>
          <a:p>
            <a:r>
              <a:rPr lang="en-US" sz="900" dirty="0"/>
              <a:t>      "unit":5,</a:t>
            </a:r>
          </a:p>
          <a:p>
            <a:r>
              <a:rPr lang="en-US" sz="900" dirty="0"/>
              <a:t>      "unit_price":519.00,</a:t>
            </a:r>
          </a:p>
          <a:p>
            <a:r>
              <a:rPr lang="en-US" sz="900" dirty="0"/>
              <a:t>      "unit_price_discount":0</a:t>
            </a:r>
          </a:p>
          <a:p>
            <a:r>
              <a:rPr lang="en-US" sz="900" dirty="0"/>
              <a:t>   },</a:t>
            </a:r>
          </a:p>
          <a:p>
            <a:r>
              <a:rPr lang="en-US" sz="900" dirty="0"/>
              <a:t>   {</a:t>
            </a:r>
          </a:p>
          <a:p>
            <a:r>
              <a:rPr lang="en-US" sz="900" dirty="0"/>
              <a:t>      "product_id":300103,</a:t>
            </a:r>
          </a:p>
          <a:p>
            <a:r>
              <a:rPr lang="en-US" sz="900" dirty="0"/>
              <a:t>      "unit":5,</a:t>
            </a:r>
          </a:p>
          <a:p>
            <a:r>
              <a:rPr lang="en-US" sz="900" dirty="0"/>
              <a:t>      "unit_price":819.00,</a:t>
            </a:r>
          </a:p>
          <a:p>
            <a:r>
              <a:rPr lang="en-US" sz="900" dirty="0"/>
              <a:t>      "unit_price_discount":0</a:t>
            </a:r>
          </a:p>
          <a:p>
            <a:r>
              <a:rPr lang="en-US" sz="900" dirty="0"/>
              <a:t>   {</a:t>
            </a:r>
          </a:p>
          <a:p>
            <a:r>
              <a:rPr lang="en-US" sz="900" dirty="0"/>
              <a:t>      "product_id":301184,</a:t>
            </a:r>
          </a:p>
          <a:p>
            <a:r>
              <a:rPr lang="en-US" sz="900" dirty="0"/>
              <a:t>      "unit":2,</a:t>
            </a:r>
          </a:p>
          <a:p>
            <a:r>
              <a:rPr lang="en-US" sz="900" dirty="0"/>
              <a:t>      "unit_price":999.00,</a:t>
            </a:r>
          </a:p>
          <a:p>
            <a:r>
              <a:rPr lang="en-US" sz="900" dirty="0"/>
              <a:t>      "unit_price_discount":0</a:t>
            </a:r>
          </a:p>
          <a:p>
            <a:r>
              <a:rPr lang="en-US" sz="900" dirty="0"/>
              <a:t>   },</a:t>
            </a:r>
          </a:p>
          <a:p>
            <a:r>
              <a:rPr lang="en-US" sz="900" dirty="0"/>
              <a:t>   {</a:t>
            </a:r>
          </a:p>
          <a:p>
            <a:r>
              <a:rPr lang="en-US" sz="900" dirty="0"/>
              <a:t>      "product_id":301212,</a:t>
            </a:r>
          </a:p>
          <a:p>
            <a:r>
              <a:rPr lang="en-US" sz="900" dirty="0"/>
              <a:t>      "unit":2,</a:t>
            </a:r>
          </a:p>
          <a:p>
            <a:r>
              <a:rPr lang="en-US" sz="900" dirty="0"/>
              <a:t>      "unit_price":599.00,</a:t>
            </a:r>
          </a:p>
          <a:p>
            <a:r>
              <a:rPr lang="en-US" sz="900" dirty="0"/>
              <a:t>      "unit_price_discount":0</a:t>
            </a:r>
          </a:p>
          <a:p>
            <a:r>
              <a:rPr lang="en-US" sz="900" dirty="0"/>
              <a:t>   },</a:t>
            </a:r>
          </a:p>
          <a:p>
            <a:r>
              <a:rPr lang="en-US" sz="900" dirty="0"/>
              <a:t>   {</a:t>
            </a:r>
          </a:p>
          <a:p>
            <a:r>
              <a:rPr lang="en-US" sz="900" dirty="0"/>
              <a:t>      "product_id":301226,</a:t>
            </a:r>
          </a:p>
          <a:p>
            <a:r>
              <a:rPr lang="en-US" sz="900" dirty="0"/>
              <a:t>      "unit":2,</a:t>
            </a:r>
          </a:p>
          <a:p>
            <a:r>
              <a:rPr lang="en-US" sz="900" dirty="0"/>
              <a:t>      "unit_price":999.00,</a:t>
            </a:r>
          </a:p>
          <a:p>
            <a:r>
              <a:rPr lang="en-US" sz="900" dirty="0"/>
              <a:t>      "unit_price_discount":0</a:t>
            </a:r>
          </a:p>
          <a:p>
            <a:r>
              <a:rPr lang="en-US" sz="900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46717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4F16721-C5E5-41CD-B78D-D13DDBAD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STORED PROCEDURE II.</a:t>
            </a:r>
            <a:endParaRPr lang="en-US" sz="32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5D5033D-74E5-4221-95D7-94D001BF5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sz="1600" dirty="0"/>
              <a:t>Forgalmi kimutatás mennyiségben és értékben különböző csoportosításban. (</a:t>
            </a:r>
            <a:r>
              <a:rPr lang="hu-HU" sz="1600" dirty="0" err="1"/>
              <a:t>Query</a:t>
            </a:r>
            <a:r>
              <a:rPr lang="hu-HU" sz="1600" dirty="0"/>
              <a:t> </a:t>
            </a:r>
            <a:r>
              <a:rPr lang="hu-HU" sz="1600" dirty="0" err="1"/>
              <a:t>sales</a:t>
            </a:r>
            <a:r>
              <a:rPr lang="hu-HU" sz="1600" dirty="0"/>
              <a:t> PIVOT and DATEPART </a:t>
            </a:r>
            <a:r>
              <a:rPr lang="hu-HU" sz="1600" dirty="0" err="1"/>
              <a:t>function</a:t>
            </a:r>
            <a:r>
              <a:rPr lang="hu-HU" sz="16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sz="1600"/>
              <a:t>Elérhetőségi </a:t>
            </a:r>
            <a:r>
              <a:rPr lang="hu-HU" sz="1600" dirty="0"/>
              <a:t>kimutatás különböző csoportosításban. (</a:t>
            </a:r>
            <a:r>
              <a:rPr lang="hu-HU" sz="1600" dirty="0" err="1"/>
              <a:t>Query</a:t>
            </a:r>
            <a:r>
              <a:rPr lang="hu-HU" sz="1600" dirty="0"/>
              <a:t> </a:t>
            </a:r>
            <a:r>
              <a:rPr lang="hu-HU" sz="1600" dirty="0" err="1"/>
              <a:t>availability</a:t>
            </a:r>
            <a:r>
              <a:rPr lang="hu-HU" sz="1600" dirty="0"/>
              <a:t> PIVOT and DATEPART </a:t>
            </a:r>
            <a:r>
              <a:rPr lang="hu-HU" sz="1600" dirty="0" err="1"/>
              <a:t>function</a:t>
            </a:r>
            <a:r>
              <a:rPr lang="hu-HU" sz="1600" dirty="0"/>
              <a:t>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23D82-2B86-49A0-8BF0-6CDE72F4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D09C-B518-434A-A1DE-C06C9E4D2D6A}" type="datetime1">
              <a:rPr lang="hu-HU" smtClean="0"/>
              <a:t>2021. 08. 21.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CDE8C-6293-4D0C-B1D8-A2CF6EDC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</a:t>
            </a:r>
            <a:r>
              <a:rPr lang="hu-HU"/>
              <a:t>ATA</a:t>
            </a:r>
            <a:r>
              <a:rPr lang="en-US"/>
              <a:t>b</a:t>
            </a:r>
            <a:r>
              <a:rPr lang="hu-HU"/>
              <a:t>ASE </a:t>
            </a:r>
            <a:r>
              <a:rPr lang="en-US"/>
              <a:t>spec</a:t>
            </a:r>
            <a:r>
              <a:rPr lang="hu-HU"/>
              <a:t>IALIST </a:t>
            </a:r>
            <a:r>
              <a:rPr lang="en-US"/>
              <a:t>-</a:t>
            </a:r>
            <a:r>
              <a:rPr lang="hu-HU"/>
              <a:t> </a:t>
            </a:r>
            <a:r>
              <a:rPr lang="en-US"/>
              <a:t>masterpiece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6E45C-FFA7-48B8-A0DC-8983248F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BC2A1-C6A9-4C36-A3E1-8806AF337709}"/>
              </a:ext>
            </a:extLst>
          </p:cNvPr>
          <p:cNvSpPr txBox="1"/>
          <p:nvPr/>
        </p:nvSpPr>
        <p:spPr>
          <a:xfrm>
            <a:off x="3905726" y="4473261"/>
            <a:ext cx="8070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Query availability PIVOT and DATEPART function</a:t>
            </a:r>
            <a:r>
              <a:rPr lang="hu-HU" sz="1400" dirty="0"/>
              <a:t> (</a:t>
            </a:r>
            <a:r>
              <a:rPr lang="hu-HU" sz="1400" dirty="0" err="1"/>
              <a:t>date</a:t>
            </a:r>
            <a:r>
              <a:rPr lang="hu-HU" sz="1400" dirty="0"/>
              <a:t>)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2834A-DA19-4816-9F2A-481D3AC49436}"/>
              </a:ext>
            </a:extLst>
          </p:cNvPr>
          <p:cNvSpPr txBox="1"/>
          <p:nvPr/>
        </p:nvSpPr>
        <p:spPr>
          <a:xfrm>
            <a:off x="3889206" y="2499342"/>
            <a:ext cx="8070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Query </a:t>
            </a:r>
            <a:r>
              <a:rPr lang="hu-HU" sz="1400" dirty="0" err="1"/>
              <a:t>sales</a:t>
            </a:r>
            <a:r>
              <a:rPr lang="en-US" sz="1400" dirty="0"/>
              <a:t> PIVOT and DATEPART function</a:t>
            </a:r>
            <a:r>
              <a:rPr lang="hu-HU" sz="1400" dirty="0"/>
              <a:t> (</a:t>
            </a:r>
            <a:r>
              <a:rPr lang="hu-HU" sz="1400" dirty="0" err="1"/>
              <a:t>week</a:t>
            </a:r>
            <a:r>
              <a:rPr lang="hu-HU" sz="1400" dirty="0"/>
              <a:t>)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D9D6FF-5B1C-4790-ADFE-E6052087F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669" y="4776275"/>
            <a:ext cx="7983907" cy="14373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A3678A-D2FC-4FE0-960A-0A034D222F7E}"/>
              </a:ext>
            </a:extLst>
          </p:cNvPr>
          <p:cNvSpPr txBox="1"/>
          <p:nvPr/>
        </p:nvSpPr>
        <p:spPr>
          <a:xfrm>
            <a:off x="3889206" y="264051"/>
            <a:ext cx="4594394" cy="1785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sz="1400" b="1" u="sng" dirty="0" err="1"/>
              <a:t>Object</a:t>
            </a:r>
            <a:r>
              <a:rPr lang="hu-HU" sz="1400" b="1" u="sng" dirty="0"/>
              <a:t> </a:t>
            </a:r>
            <a:r>
              <a:rPr lang="hu-HU" sz="1400" b="1" u="sng" dirty="0" err="1"/>
              <a:t>name</a:t>
            </a:r>
            <a:r>
              <a:rPr lang="hu-HU" sz="1400" b="1" dirty="0"/>
              <a:t>:	</a:t>
            </a:r>
            <a:r>
              <a:rPr lang="hu-HU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1.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hu-HU" sz="1200" b="1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hu-HU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1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hu-HU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		2.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dep1,</a:t>
            </a:r>
            <a:r>
              <a:rPr lang="hu-HU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 [div </a:t>
            </a:r>
            <a:r>
              <a:rPr lang="hu-HU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name</a:t>
            </a:r>
            <a:r>
              <a:rPr lang="hu-HU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endParaRPr lang="hu-HU" sz="1200" b="1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		3.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dep2,</a:t>
            </a:r>
            <a:r>
              <a:rPr lang="hu-HU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hu-HU" sz="1200" b="1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dep</a:t>
            </a:r>
            <a:r>
              <a:rPr lang="hu-HU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1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hu-HU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		4.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dep3,</a:t>
            </a:r>
            <a:r>
              <a:rPr lang="hu-HU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[sec </a:t>
            </a:r>
            <a:r>
              <a:rPr lang="hu-HU" sz="1200" b="1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hu-HU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		5.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dep4,</a:t>
            </a:r>
            <a:r>
              <a:rPr lang="hu-HU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hu-HU" sz="1200" b="1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grp</a:t>
            </a:r>
            <a:r>
              <a:rPr lang="hu-HU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1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hu-HU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		6. </a:t>
            </a:r>
            <a:r>
              <a:rPr lang="en-US" sz="1200" b="1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stores_name</a:t>
            </a:r>
            <a:r>
              <a:rPr lang="en-US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200" b="1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		7.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format_type_1,</a:t>
            </a:r>
            <a:endParaRPr lang="hu-HU" sz="1200" b="1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		8.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format_type_2,</a:t>
            </a:r>
            <a:endParaRPr lang="hu-HU" sz="1200" b="1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		9. </a:t>
            </a:r>
            <a:r>
              <a:rPr lang="en-US" sz="1200" b="1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city_name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A3E9D9-D043-4B1B-9F73-79493FC5998D}"/>
              </a:ext>
            </a:extLst>
          </p:cNvPr>
          <p:cNvSpPr txBox="1">
            <a:spLocks/>
          </p:cNvSpPr>
          <p:nvPr/>
        </p:nvSpPr>
        <p:spPr>
          <a:xfrm>
            <a:off x="8542698" y="264051"/>
            <a:ext cx="3358260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sz="1400" b="1" u="sng" dirty="0" err="1"/>
              <a:t>Attribute</a:t>
            </a:r>
            <a:r>
              <a:rPr lang="hu-HU" sz="1400" b="1" dirty="0"/>
              <a:t>:		</a:t>
            </a:r>
            <a:r>
              <a:rPr lang="hu-HU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en-US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d,</a:t>
            </a:r>
            <a:r>
              <a:rPr lang="hu-HU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hu-HU" sz="1200" b="1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hu-HU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hu-HU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		2.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W,</a:t>
            </a:r>
            <a:r>
              <a:rPr lang="hu-HU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hu-HU" sz="1200" b="1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week</a:t>
            </a:r>
            <a:r>
              <a:rPr lang="hu-HU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hu-HU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		3.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m,</a:t>
            </a:r>
            <a:r>
              <a:rPr lang="hu-HU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hu-HU" sz="1200" b="1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hu-HU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hu-HU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		4.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q,</a:t>
            </a:r>
            <a:r>
              <a:rPr lang="hu-HU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hu-HU" sz="1200" b="1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quarter</a:t>
            </a:r>
            <a:r>
              <a:rPr lang="hu-HU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hu-HU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		5.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hu-HU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hu-HU" sz="1200" b="1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hu-HU" sz="12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1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endParaRPr lang="en-US" sz="1400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A21DF7C5-3589-4112-9590-D716AF507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992191" y="2807119"/>
            <a:ext cx="7983907" cy="15378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D7048B2-2E30-43BB-A262-C624B65B8314}"/>
              </a:ext>
            </a:extLst>
          </p:cNvPr>
          <p:cNvSpPr txBox="1"/>
          <p:nvPr/>
        </p:nvSpPr>
        <p:spPr>
          <a:xfrm>
            <a:off x="3889206" y="2111866"/>
            <a:ext cx="8070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Eladás esetében a megjelenített érték </a:t>
            </a:r>
            <a:r>
              <a:rPr lang="hu-HU" sz="1400" b="1" dirty="0">
                <a:solidFill>
                  <a:schemeClr val="accent1"/>
                </a:solidFill>
              </a:rPr>
              <a:t>unit</a:t>
            </a:r>
            <a:r>
              <a:rPr lang="hu-HU" sz="1400" dirty="0"/>
              <a:t> vagy </a:t>
            </a:r>
            <a:r>
              <a:rPr lang="hu-HU" sz="1400" b="1" dirty="0" err="1">
                <a:solidFill>
                  <a:schemeClr val="accent1"/>
                </a:solidFill>
              </a:rPr>
              <a:t>value</a:t>
            </a:r>
            <a:r>
              <a:rPr lang="hu-HU" sz="1400" dirty="0"/>
              <a:t>. Az elérhetőségi lekérdezésben pedig </a:t>
            </a:r>
            <a:r>
              <a:rPr lang="hu-HU" sz="1400" b="1" dirty="0" err="1">
                <a:solidFill>
                  <a:schemeClr val="accent1"/>
                </a:solidFill>
              </a:rPr>
              <a:t>availability</a:t>
            </a:r>
            <a:r>
              <a:rPr lang="hu-HU" sz="1400" dirty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382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1985EB-C6A3-4F6D-9E49-0BB7829D3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050" y="596423"/>
            <a:ext cx="9260114" cy="5208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B9B4A-76A5-4E40-89D9-7E764F7D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01A8-576D-4871-9E21-E857A0DB8E25}" type="datetime1">
              <a:rPr lang="hu-HU" smtClean="0"/>
              <a:t>2021. 08. 21.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CD9DE-902A-4444-90E1-64D74A8B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specIALIST - masterpiece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8ED9B-F574-4DFD-AF93-C58C3162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9666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</TotalTime>
  <Words>590</Words>
  <Application>Microsoft Office PowerPoint</Application>
  <PresentationFormat>Widescreen</PresentationFormat>
  <Paragraphs>116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Bookman Old Style</vt:lpstr>
      <vt:lpstr>Calibri</vt:lpstr>
      <vt:lpstr>Comic Sans MS</vt:lpstr>
      <vt:lpstr>Consolas</vt:lpstr>
      <vt:lpstr>Franklin Gothic Book</vt:lpstr>
      <vt:lpstr>Wingdings</vt:lpstr>
      <vt:lpstr>1_RetrospectVTI</vt:lpstr>
      <vt:lpstr>DISCONT STORES</vt:lpstr>
      <vt:lpstr>Architecture</vt:lpstr>
      <vt:lpstr>Database schema</vt:lpstr>
      <vt:lpstr>VIEW I.</vt:lpstr>
      <vt:lpstr>VIEW II.</vt:lpstr>
      <vt:lpstr>STORED PROCEDURE I.</vt:lpstr>
      <vt:lpstr>STORED PROCEDURE II.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DISCONT STORES</dc:title>
  <dc:creator>Gyozo Fodor</dc:creator>
  <cp:lastModifiedBy>Gyozo Fodor</cp:lastModifiedBy>
  <cp:revision>19</cp:revision>
  <dcterms:created xsi:type="dcterms:W3CDTF">2021-08-09T13:55:47Z</dcterms:created>
  <dcterms:modified xsi:type="dcterms:W3CDTF">2021-08-21T18:32:32Z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