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Deliver actionable insights to minimize loan defaults, optimize branch operations, and enhance profitability.</a:t>
            </a:r>
          </a:p>
          <a:p>
            <a:r>
              <a:t>Approach: Analyzed historical data using Python to extract patterns and highlight improvement areas.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Minimizing Loan Defaults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Regions with highest defaults</a:t>
            </a:r>
          </a:p>
          <a:p>
            <a:r>
              <a:t>- High-risk purposes (e.g., Personal Loan, Short-Term)</a:t>
            </a:r>
          </a:p>
          <a:p>
            <a:r>
              <a:t>- Risk clusters by income &amp; age</a:t>
            </a:r>
          </a:p>
          <a:p/>
          <a:p>
            <a:r>
              <a:t>Recommendation: Early warning systems for high-risk segments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Optimizing Branch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Avg. disbursement time by region</a:t>
            </a:r>
          </a:p>
          <a:p>
            <a:r>
              <a:t>- Rejection heatmaps</a:t>
            </a:r>
          </a:p>
          <a:p>
            <a:r>
              <a:t>- Processing vs. performance tradeoffs</a:t>
            </a:r>
          </a:p>
          <a:p/>
          <a:p>
            <a:r>
              <a:t>Recommendation: Replicate best branch workflows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Enhancing Profitability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interest-earning segments</a:t>
            </a:r>
          </a:p>
          <a:p>
            <a:r>
              <a:t>- High-value regular payers</a:t>
            </a:r>
          </a:p>
          <a:p>
            <a:r>
              <a:t>- Penalty patterns</a:t>
            </a:r>
          </a:p>
          <a:p/>
          <a:p>
            <a:r>
              <a:t>Recommendation: Loyalty and retention strategy for quality borrowers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Default Trends Over Time (Line Plot)</a:t>
            </a:r>
          </a:p>
          <a:p>
            <a:r>
              <a:t>- Repayment Pattern Breakdown (Pie)</a:t>
            </a:r>
          </a:p>
          <a:p>
            <a:r>
              <a:t>- Loan Purpose vs Time to Default (Bar)</a:t>
            </a:r>
          </a:p>
          <a:p>
            <a:r>
              <a:t>- Branch Efficiency (Heatmap)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Reduce default rates through behavioral segmentation</a:t>
            </a:r>
          </a:p>
          <a:p>
            <a:r>
              <a:t>2. Optimize branch performance via targeted KPIs</a:t>
            </a:r>
          </a:p>
          <a:p>
            <a:r>
              <a:t>3. Drive profits through customer lifetime value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