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aleway" panose="020F0502020204030204" pitchFamily="2" charset="0"/>
      <p:regular r:id="rId11"/>
    </p:embeddedFont>
    <p:embeddedFont>
      <p:font typeface="Roboto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01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284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Mobile Sales Summary: September 2023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analysis and dashboard creation using Python.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12873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104209"/>
            <a:ext cx="238756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Yesupadham GJ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mobile sales data for September 2023.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Tools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Python, Jupyter Notebook, data visualization libraries.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Exploration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6074" y="3576042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data from September 2023.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1916" y="3576042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Cleaning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and address data inconsistencies.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58096" y="5274231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trends and patterns in sales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32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 Design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Metrics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sales, average sales per day, top-selling models.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 charts, bar charts, pie charts, heatmaps.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Interactivity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Filters, drill-down capabilities, dynamic updates.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Insights and Findings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Sales Trends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5731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seasonal trends and peak sales periods.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2889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Behavior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5731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customer preferences and buying patterns.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Performance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26364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top-performing models and understand their popularity.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215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Recommendations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270522"/>
            <a:ext cx="30480" cy="4737378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765584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5256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1085" y="2610683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497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Marketing Strategies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987754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Target specific customer segments with tailored campaigns.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662249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42233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45250" y="4507349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394002"/>
            <a:ext cx="3035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Inventory Management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88442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inventory levels based on sales trends.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43107" y="6041112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927765"/>
            <a:ext cx="28904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Product Development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41818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new products based on customer demand.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Data-Driven Insights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data to make informed business decisions.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30215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Improved Performance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sales strategies and enhance business performance.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Growth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Drive future growth and success in the mobile market.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49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Next Steps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427333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3691652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654147"/>
            <a:ext cx="29675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Continuous Monitoring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4248388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291965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80498" y="4469130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518779"/>
            <a:ext cx="21993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Regular Updates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5113020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156597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8593" y="5333762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5383411"/>
            <a:ext cx="28929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Data-Driven Decisions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Bold</vt:lpstr>
      <vt:lpstr>Roboto</vt:lpstr>
      <vt:lpstr>Arial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Kevyn G J</cp:lastModifiedBy>
  <cp:revision>2</cp:revision>
  <dcterms:created xsi:type="dcterms:W3CDTF">2025-01-20T16:12:05Z</dcterms:created>
  <dcterms:modified xsi:type="dcterms:W3CDTF">2025-01-20T16:14:19Z</dcterms:modified>
</cp:coreProperties>
</file>