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9427" y="-280698"/>
            <a:ext cx="7766936" cy="1646302"/>
          </a:xfrm>
        </p:spPr>
        <p:txBody>
          <a:bodyPr/>
          <a:lstStyle/>
          <a:p>
            <a:r>
              <a:rPr lang="en-US" altLang="zh-CN" dirty="0"/>
              <a:t>Joy</a:t>
            </a:r>
            <a:endParaRPr lang="zh-CN" altLang="en-US" dirty="0"/>
          </a:p>
        </p:txBody>
      </p:sp>
      <p:sp>
        <p:nvSpPr>
          <p:cNvPr id="3" name="副标题 2"/>
          <p:cNvSpPr>
            <a:spLocks noGrp="1"/>
          </p:cNvSpPr>
          <p:nvPr>
            <p:ph type="subTitle" idx="1"/>
          </p:nvPr>
        </p:nvSpPr>
        <p:spPr>
          <a:xfrm>
            <a:off x="609427" y="1547070"/>
            <a:ext cx="7766936" cy="1096899"/>
          </a:xfrm>
        </p:spPr>
        <p:txBody>
          <a:bodyPr>
            <a:normAutofit lnSpcReduction="10000"/>
          </a:bodyPr>
          <a:lstStyle/>
          <a:p>
            <a:r>
              <a:rPr lang="en-US" altLang="zh-CN" dirty="0"/>
              <a:t>Low-Fi Prototype “Share happiness and be positive”</a:t>
            </a:r>
          </a:p>
          <a:p>
            <a:r>
              <a:rPr lang="en-US" altLang="zh-CN" dirty="0"/>
              <a:t>Mobile app for sharing happy post, keeping diary of positive thought </a:t>
            </a:r>
          </a:p>
          <a:p>
            <a:r>
              <a:rPr lang="en-US" altLang="zh-CN" dirty="0"/>
              <a:t>-</a:t>
            </a:r>
            <a:r>
              <a:rPr lang="en-US" altLang="zh-CN" dirty="0" err="1"/>
              <a:t>Yunzhou</a:t>
            </a:r>
            <a:r>
              <a:rPr lang="en-US" altLang="zh-CN" dirty="0"/>
              <a:t> Feng</a:t>
            </a:r>
            <a:endParaRPr lang="zh-CN" altLang="en-US" dirty="0"/>
          </a:p>
        </p:txBody>
      </p:sp>
      <p:sp>
        <p:nvSpPr>
          <p:cNvPr id="4" name="文本框 3"/>
          <p:cNvSpPr txBox="1"/>
          <p:nvPr/>
        </p:nvSpPr>
        <p:spPr>
          <a:xfrm>
            <a:off x="753978" y="2996895"/>
            <a:ext cx="9336505" cy="3785652"/>
          </a:xfrm>
          <a:prstGeom prst="rect">
            <a:avLst/>
          </a:prstGeom>
          <a:noFill/>
        </p:spPr>
        <p:txBody>
          <a:bodyPr wrap="square" rtlCol="0">
            <a:spAutoFit/>
          </a:bodyPr>
          <a:lstStyle/>
          <a:p>
            <a:r>
              <a:rPr lang="en-US" altLang="zh-CN" sz="2000" dirty="0"/>
              <a:t>Description: Our user need is sharing happiness, thinking positively and interacting with friends. My mobile app is to post posts about a happy topic everyday and the users could read other people’s happy posts and communicate with other users. I think the sharing, the topics would motivate the users to think positively and share only happy thoughts.</a:t>
            </a:r>
          </a:p>
          <a:p>
            <a:endParaRPr lang="en-US" altLang="zh-CN" sz="2000" dirty="0"/>
          </a:p>
          <a:p>
            <a:r>
              <a:rPr lang="en-US" altLang="zh-CN" sz="2000" dirty="0"/>
              <a:t>Scenario: A student who finds himself not happy for a long time hears about my app, “Joy”, and he decides to give it a try. He reads about the topic we suggest and other people’s post about those topics which remind him about the happy things he has gone through. After using my app, he keeps the habit of recording one happy thing or thought everyday and the habit of thinking in a positive way. He finally feels that life is delightful in many ways.</a:t>
            </a:r>
            <a:endParaRPr lang="zh-CN" altLang="en-US" sz="2000" dirty="0"/>
          </a:p>
        </p:txBody>
      </p:sp>
    </p:spTree>
    <p:extLst>
      <p:ext uri="{BB962C8B-B14F-4D97-AF65-F5344CB8AC3E}">
        <p14:creationId xmlns:p14="http://schemas.microsoft.com/office/powerpoint/2010/main" val="137743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 general</a:t>
            </a:r>
            <a:endParaRPr lang="zh-CN" altLang="en-US" dirty="0"/>
          </a:p>
        </p:txBody>
      </p:sp>
      <p:sp>
        <p:nvSpPr>
          <p:cNvPr id="3" name="内容占位符 2"/>
          <p:cNvSpPr>
            <a:spLocks noGrp="1"/>
          </p:cNvSpPr>
          <p:nvPr>
            <p:ph idx="1"/>
          </p:nvPr>
        </p:nvSpPr>
        <p:spPr>
          <a:xfrm>
            <a:off x="677334" y="1786022"/>
            <a:ext cx="8596668" cy="4386733"/>
          </a:xfrm>
        </p:spPr>
        <p:txBody>
          <a:bodyPr>
            <a:normAutofit/>
          </a:bodyPr>
          <a:lstStyle/>
          <a:p>
            <a:r>
              <a:rPr lang="en-US" altLang="zh-CN" dirty="0"/>
              <a:t>Users could be misled by inappropriate icons. (Ex. The button has the logo of the app on it is reckoned as a logo that is not functional, a button to the homepage, or a emotional tree.) </a:t>
            </a:r>
          </a:p>
          <a:p>
            <a:r>
              <a:rPr lang="en-US" altLang="zh-CN" dirty="0"/>
              <a:t>If a user have used a similar app, they would feel much easier to navigate around. (Ex. Sharing is not easy to find for those who have not used Instagram before.)</a:t>
            </a:r>
          </a:p>
          <a:p>
            <a:r>
              <a:rPr lang="en-US" altLang="zh-CN" dirty="0"/>
              <a:t>However, high level of similarity to popular apps makes my project not that unique.</a:t>
            </a:r>
          </a:p>
          <a:p>
            <a:r>
              <a:rPr lang="en-US" altLang="zh-CN" dirty="0"/>
              <a:t>Overlapping functions could be combined. Some not that relative functions could be separated.</a:t>
            </a:r>
          </a:p>
          <a:p>
            <a:r>
              <a:rPr lang="en-US" altLang="zh-CN" dirty="0"/>
              <a:t>Different users expect “go back” buttons to navigate to various pages.</a:t>
            </a:r>
          </a:p>
          <a:p>
            <a:r>
              <a:rPr lang="en-US" altLang="zh-CN" dirty="0"/>
              <a:t>Some participants found it interesting, but some would not use the app.</a:t>
            </a:r>
          </a:p>
          <a:p>
            <a:pPr marL="0" indent="0">
              <a:buNone/>
            </a:pP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92424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3768" y="324761"/>
            <a:ext cx="8488437" cy="489857"/>
          </a:xfrm>
        </p:spPr>
        <p:txBody>
          <a:bodyPr>
            <a:normAutofit fontScale="90000"/>
          </a:bodyPr>
          <a:lstStyle/>
          <a:p>
            <a:r>
              <a:rPr lang="en-US" altLang="zh-CN" dirty="0"/>
              <a:t>Before</a:t>
            </a:r>
            <a:endParaRPr lang="zh-CN" altLang="en-US" dirty="0"/>
          </a:p>
        </p:txBody>
      </p:sp>
      <p:pic>
        <p:nvPicPr>
          <p:cNvPr id="4" name="内容占位符 3"/>
          <p:cNvPicPr>
            <a:picLocks noGrp="1" noChangeAspect="1"/>
          </p:cNvPicPr>
          <p:nvPr>
            <p:ph idx="1"/>
          </p:nvPr>
        </p:nvPicPr>
        <p:blipFill>
          <a:blip r:embed="rId2"/>
          <a:stretch>
            <a:fillRect/>
          </a:stretch>
        </p:blipFill>
        <p:spPr>
          <a:xfrm>
            <a:off x="733768" y="1506760"/>
            <a:ext cx="1837580" cy="3266811"/>
          </a:xfrm>
        </p:spPr>
      </p:pic>
      <p:sp>
        <p:nvSpPr>
          <p:cNvPr id="7" name="左箭头 6"/>
          <p:cNvSpPr/>
          <p:nvPr/>
        </p:nvSpPr>
        <p:spPr>
          <a:xfrm>
            <a:off x="2569029" y="1905030"/>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941408" y="1348326"/>
            <a:ext cx="2623521" cy="4431983"/>
          </a:xfrm>
          <a:prstGeom prst="rect">
            <a:avLst/>
          </a:prstGeom>
          <a:noFill/>
        </p:spPr>
        <p:txBody>
          <a:bodyPr wrap="square" rtlCol="0">
            <a:spAutoFit/>
          </a:bodyPr>
          <a:lstStyle/>
          <a:p>
            <a:r>
              <a:rPr lang="en-US" altLang="zh-CN" sz="1400" dirty="0"/>
              <a:t>Different users have different thoughts about what “Edit” does. Some users find that the functions of “Setting” and “Edit” might be overlapping.</a:t>
            </a:r>
          </a:p>
          <a:p>
            <a:endParaRPr lang="en-US" altLang="zh-CN" sz="1400" dirty="0"/>
          </a:p>
          <a:p>
            <a:endParaRPr lang="en-US" altLang="zh-CN" sz="1400" dirty="0"/>
          </a:p>
          <a:p>
            <a:r>
              <a:rPr lang="en-US" altLang="zh-CN" sz="1400" dirty="0"/>
              <a:t>No date of the post.</a:t>
            </a:r>
          </a:p>
          <a:p>
            <a:endParaRPr lang="en-US" altLang="zh-CN" sz="1400" dirty="0"/>
          </a:p>
          <a:p>
            <a:endParaRPr lang="en-US" altLang="zh-CN" sz="1400" dirty="0"/>
          </a:p>
          <a:p>
            <a:r>
              <a:rPr lang="en-US" altLang="zh-CN" sz="1400" dirty="0"/>
              <a:t>Sharing is hidden inside the detail of individual post.</a:t>
            </a:r>
          </a:p>
          <a:p>
            <a:endParaRPr lang="en-US" altLang="zh-CN" sz="1400" dirty="0"/>
          </a:p>
          <a:p>
            <a:endParaRPr lang="en-US" altLang="zh-CN" sz="1400" dirty="0"/>
          </a:p>
          <a:p>
            <a:endParaRPr lang="en-US" altLang="zh-CN" sz="1400" dirty="0"/>
          </a:p>
          <a:p>
            <a:endParaRPr lang="en-US" altLang="zh-CN" dirty="0"/>
          </a:p>
          <a:p>
            <a:endParaRPr lang="en-US" altLang="zh-CN" dirty="0"/>
          </a:p>
          <a:p>
            <a:endParaRPr lang="en-US" altLang="zh-CN" dirty="0"/>
          </a:p>
          <a:p>
            <a:endParaRPr lang="zh-CN" altLang="en-US" dirty="0"/>
          </a:p>
        </p:txBody>
      </p:sp>
      <p:sp>
        <p:nvSpPr>
          <p:cNvPr id="9" name="左箭头 8"/>
          <p:cNvSpPr/>
          <p:nvPr/>
        </p:nvSpPr>
        <p:spPr>
          <a:xfrm>
            <a:off x="2569029" y="3703560"/>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2569029" y="2971799"/>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箭头 10"/>
          <p:cNvSpPr/>
          <p:nvPr/>
        </p:nvSpPr>
        <p:spPr>
          <a:xfrm rot="5400000">
            <a:off x="1445762" y="4947710"/>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45307" y="5187164"/>
            <a:ext cx="2623457" cy="954107"/>
          </a:xfrm>
          <a:prstGeom prst="rect">
            <a:avLst/>
          </a:prstGeom>
          <a:noFill/>
        </p:spPr>
        <p:txBody>
          <a:bodyPr wrap="square" rtlCol="0">
            <a:spAutoFit/>
          </a:bodyPr>
          <a:lstStyle/>
          <a:p>
            <a:r>
              <a:rPr lang="en-US" altLang="zh-CN" sz="1400" dirty="0"/>
              <a:t>The “post” button with leaves on it is misleading (not functional, navigation to the homepage, </a:t>
            </a:r>
            <a:r>
              <a:rPr lang="en-US" altLang="zh-CN" sz="1400" dirty="0" err="1"/>
              <a:t>etc</a:t>
            </a:r>
            <a:r>
              <a:rPr lang="en-US" altLang="zh-CN" sz="1400" dirty="0"/>
              <a:t>). </a:t>
            </a:r>
            <a:endParaRPr lang="zh-CN" altLang="en-US" dirty="0"/>
          </a:p>
        </p:txBody>
      </p:sp>
      <p:pic>
        <p:nvPicPr>
          <p:cNvPr id="13" name="图片 12"/>
          <p:cNvPicPr>
            <a:picLocks noChangeAspect="1"/>
          </p:cNvPicPr>
          <p:nvPr/>
        </p:nvPicPr>
        <p:blipFill>
          <a:blip r:embed="rId3"/>
          <a:stretch>
            <a:fillRect/>
          </a:stretch>
        </p:blipFill>
        <p:spPr>
          <a:xfrm>
            <a:off x="9698447" y="1367954"/>
            <a:ext cx="1877804" cy="3338319"/>
          </a:xfrm>
          <a:prstGeom prst="rect">
            <a:avLst/>
          </a:prstGeom>
        </p:spPr>
      </p:pic>
      <p:pic>
        <p:nvPicPr>
          <p:cNvPr id="14" name="图片 13"/>
          <p:cNvPicPr>
            <a:picLocks noChangeAspect="1"/>
          </p:cNvPicPr>
          <p:nvPr/>
        </p:nvPicPr>
        <p:blipFill>
          <a:blip r:embed="rId4"/>
          <a:stretch>
            <a:fillRect/>
          </a:stretch>
        </p:blipFill>
        <p:spPr>
          <a:xfrm>
            <a:off x="5934989" y="1434728"/>
            <a:ext cx="1840244" cy="3271545"/>
          </a:xfrm>
          <a:prstGeom prst="rect">
            <a:avLst/>
          </a:prstGeom>
        </p:spPr>
      </p:pic>
      <p:sp>
        <p:nvSpPr>
          <p:cNvPr id="15" name="左箭头 14"/>
          <p:cNvSpPr/>
          <p:nvPr/>
        </p:nvSpPr>
        <p:spPr>
          <a:xfrm flipV="1">
            <a:off x="9268514" y="1870553"/>
            <a:ext cx="413593" cy="743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rot="15577824">
            <a:off x="5754506" y="4381655"/>
            <a:ext cx="939175" cy="810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箭头 16"/>
          <p:cNvSpPr/>
          <p:nvPr/>
        </p:nvSpPr>
        <p:spPr>
          <a:xfrm rot="16476557">
            <a:off x="6044100" y="4382949"/>
            <a:ext cx="935144" cy="784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箭头 17"/>
          <p:cNvSpPr/>
          <p:nvPr/>
        </p:nvSpPr>
        <p:spPr>
          <a:xfrm rot="16476557">
            <a:off x="6424312" y="4382948"/>
            <a:ext cx="935144" cy="784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934989" y="5094514"/>
            <a:ext cx="1695897" cy="738664"/>
          </a:xfrm>
          <a:prstGeom prst="rect">
            <a:avLst/>
          </a:prstGeom>
          <a:noFill/>
        </p:spPr>
        <p:txBody>
          <a:bodyPr wrap="square" rtlCol="0">
            <a:spAutoFit/>
          </a:bodyPr>
          <a:lstStyle/>
          <a:p>
            <a:r>
              <a:rPr lang="en-US" altLang="zh-CN" sz="1400" dirty="0"/>
              <a:t>The purpose of these icons is not clear. </a:t>
            </a:r>
            <a:endParaRPr lang="zh-CN" altLang="en-US" sz="1400" dirty="0"/>
          </a:p>
        </p:txBody>
      </p:sp>
      <p:sp>
        <p:nvSpPr>
          <p:cNvPr id="20" name="左箭头 19"/>
          <p:cNvSpPr/>
          <p:nvPr/>
        </p:nvSpPr>
        <p:spPr>
          <a:xfrm rot="10800000">
            <a:off x="7701812" y="3340095"/>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52063" y="1590563"/>
            <a:ext cx="1169553" cy="3323987"/>
          </a:xfrm>
          <a:prstGeom prst="rect">
            <a:avLst/>
          </a:prstGeom>
          <a:noFill/>
        </p:spPr>
        <p:txBody>
          <a:bodyPr wrap="square" rtlCol="0">
            <a:spAutoFit/>
          </a:bodyPr>
          <a:lstStyle/>
          <a:p>
            <a:r>
              <a:rPr lang="en-US" altLang="zh-CN" sz="1400" dirty="0"/>
              <a:t>These two pages are very confusing.</a:t>
            </a:r>
          </a:p>
          <a:p>
            <a:endParaRPr lang="en-US" altLang="zh-CN" sz="1400" dirty="0"/>
          </a:p>
          <a:p>
            <a:endParaRPr lang="en-US" altLang="zh-CN" sz="1400" dirty="0"/>
          </a:p>
          <a:p>
            <a:r>
              <a:rPr lang="en-US" altLang="zh-CN" sz="1400" dirty="0"/>
              <a:t>Some users think this icon means “only shown to friends”, some think it means “only for myself”.</a:t>
            </a:r>
            <a:endParaRPr lang="zh-CN" altLang="en-US" sz="1400" dirty="0"/>
          </a:p>
        </p:txBody>
      </p:sp>
      <p:sp>
        <p:nvSpPr>
          <p:cNvPr id="22" name="左箭头 21"/>
          <p:cNvSpPr/>
          <p:nvPr/>
        </p:nvSpPr>
        <p:spPr>
          <a:xfrm rot="10800000">
            <a:off x="7791572" y="1870553"/>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464816" y="4429957"/>
            <a:ext cx="372862" cy="3436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095838" y="1664065"/>
            <a:ext cx="465021" cy="612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934989" y="3140165"/>
            <a:ext cx="1211535" cy="748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366050" y="3140165"/>
            <a:ext cx="332003" cy="7216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302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33137"/>
            <a:ext cx="8596668" cy="577516"/>
          </a:xfrm>
        </p:spPr>
        <p:txBody>
          <a:bodyPr>
            <a:normAutofit fontScale="90000"/>
          </a:bodyPr>
          <a:lstStyle/>
          <a:p>
            <a:r>
              <a:rPr lang="en-US" altLang="zh-CN" dirty="0"/>
              <a:t>After</a:t>
            </a:r>
            <a:endParaRPr lang="zh-CN" altLang="en-US" dirty="0"/>
          </a:p>
        </p:txBody>
      </p:sp>
      <p:pic>
        <p:nvPicPr>
          <p:cNvPr id="4" name="内容占位符 3"/>
          <p:cNvPicPr>
            <a:picLocks noGrp="1" noChangeAspect="1"/>
          </p:cNvPicPr>
          <p:nvPr>
            <p:ph idx="1"/>
          </p:nvPr>
        </p:nvPicPr>
        <p:blipFill>
          <a:blip r:embed="rId2"/>
          <a:stretch>
            <a:fillRect/>
          </a:stretch>
        </p:blipFill>
        <p:spPr>
          <a:xfrm>
            <a:off x="5568543" y="1586831"/>
            <a:ext cx="2900111" cy="3866816"/>
          </a:xfrm>
        </p:spPr>
      </p:pic>
      <p:pic>
        <p:nvPicPr>
          <p:cNvPr id="5" name="图片 4"/>
          <p:cNvPicPr>
            <a:picLocks noChangeAspect="1"/>
          </p:cNvPicPr>
          <p:nvPr/>
        </p:nvPicPr>
        <p:blipFill>
          <a:blip r:embed="rId3"/>
          <a:stretch>
            <a:fillRect/>
          </a:stretch>
        </p:blipFill>
        <p:spPr>
          <a:xfrm>
            <a:off x="311873" y="1635626"/>
            <a:ext cx="2900113" cy="3866816"/>
          </a:xfrm>
          <a:prstGeom prst="rect">
            <a:avLst/>
          </a:prstGeom>
        </p:spPr>
      </p:pic>
      <p:sp>
        <p:nvSpPr>
          <p:cNvPr id="6" name="左箭头 5"/>
          <p:cNvSpPr/>
          <p:nvPr/>
        </p:nvSpPr>
        <p:spPr>
          <a:xfrm>
            <a:off x="3005189" y="1824819"/>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18782" y="1586831"/>
            <a:ext cx="2228039" cy="4524315"/>
          </a:xfrm>
          <a:prstGeom prst="rect">
            <a:avLst/>
          </a:prstGeom>
          <a:noFill/>
        </p:spPr>
        <p:txBody>
          <a:bodyPr wrap="square" rtlCol="0">
            <a:spAutoFit/>
          </a:bodyPr>
          <a:lstStyle/>
          <a:p>
            <a:r>
              <a:rPr lang="en-US" altLang="zh-CN" dirty="0"/>
              <a:t>Delete Edit, leave only “Setting”.</a:t>
            </a:r>
          </a:p>
          <a:p>
            <a:endParaRPr lang="en-US" altLang="zh-CN" dirty="0"/>
          </a:p>
          <a:p>
            <a:endParaRPr lang="en-US" altLang="zh-CN" dirty="0"/>
          </a:p>
          <a:p>
            <a:endParaRPr lang="en-US" altLang="zh-CN" dirty="0"/>
          </a:p>
          <a:p>
            <a:r>
              <a:rPr lang="en-US" altLang="zh-CN" dirty="0"/>
              <a:t>Add Date.</a:t>
            </a:r>
          </a:p>
          <a:p>
            <a:endParaRPr lang="en-US" altLang="zh-CN" dirty="0"/>
          </a:p>
          <a:p>
            <a:endParaRPr lang="en-US" altLang="zh-CN" dirty="0"/>
          </a:p>
          <a:p>
            <a:r>
              <a:rPr lang="en-US" altLang="zh-CN" dirty="0"/>
              <a:t>Add “Share” button.</a:t>
            </a:r>
          </a:p>
          <a:p>
            <a:endParaRPr lang="en-US" altLang="zh-CN" dirty="0"/>
          </a:p>
          <a:p>
            <a:endParaRPr lang="en-US" altLang="zh-CN" dirty="0"/>
          </a:p>
          <a:p>
            <a:endParaRPr lang="en-US" altLang="zh-CN" dirty="0"/>
          </a:p>
          <a:p>
            <a:r>
              <a:rPr lang="en-US" altLang="zh-CN" dirty="0"/>
              <a:t>Change the Leaf “post” button to a plus symbol.</a:t>
            </a:r>
          </a:p>
        </p:txBody>
      </p:sp>
      <p:sp>
        <p:nvSpPr>
          <p:cNvPr id="8" name="左箭头 7"/>
          <p:cNvSpPr/>
          <p:nvPr/>
        </p:nvSpPr>
        <p:spPr>
          <a:xfrm>
            <a:off x="2111527" y="3895155"/>
            <a:ext cx="1257198" cy="724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a:off x="2955013" y="3147786"/>
            <a:ext cx="413593" cy="653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rot="301502">
            <a:off x="1983400" y="5519842"/>
            <a:ext cx="1513451"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箭头 10"/>
          <p:cNvSpPr/>
          <p:nvPr/>
        </p:nvSpPr>
        <p:spPr>
          <a:xfrm rot="20215369">
            <a:off x="6583148" y="2544634"/>
            <a:ext cx="2206966" cy="673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803785" y="1586831"/>
            <a:ext cx="3388215" cy="2862322"/>
          </a:xfrm>
          <a:prstGeom prst="rect">
            <a:avLst/>
          </a:prstGeom>
          <a:noFill/>
        </p:spPr>
        <p:txBody>
          <a:bodyPr wrap="square" rtlCol="0">
            <a:spAutoFit/>
          </a:bodyPr>
          <a:lstStyle/>
          <a:p>
            <a:r>
              <a:rPr lang="en-US" altLang="zh-CN" dirty="0"/>
              <a:t>Collect all the choices for choosing background into the dropdown box of “Background”.</a:t>
            </a:r>
          </a:p>
          <a:p>
            <a:endParaRPr lang="en-US" altLang="zh-CN" dirty="0"/>
          </a:p>
          <a:p>
            <a:r>
              <a:rPr lang="en-US" altLang="zh-CN" dirty="0"/>
              <a:t>Users can set the post into different privacy levels.</a:t>
            </a:r>
          </a:p>
          <a:p>
            <a:endParaRPr lang="en-US" altLang="zh-CN" dirty="0"/>
          </a:p>
          <a:p>
            <a:r>
              <a:rPr lang="en-US" altLang="zh-CN" dirty="0"/>
              <a:t>Replace “NEXT” button with “POST” button.</a:t>
            </a:r>
            <a:endParaRPr lang="zh-CN" altLang="en-US" dirty="0"/>
          </a:p>
        </p:txBody>
      </p:sp>
      <p:sp>
        <p:nvSpPr>
          <p:cNvPr id="13" name="左箭头 12"/>
          <p:cNvSpPr/>
          <p:nvPr/>
        </p:nvSpPr>
        <p:spPr>
          <a:xfrm>
            <a:off x="7973096" y="3958570"/>
            <a:ext cx="784059" cy="666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018598" y="3036163"/>
            <a:ext cx="435006" cy="8589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a:off x="7537142" y="3302971"/>
            <a:ext cx="1244145" cy="794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011746" y="3036163"/>
            <a:ext cx="735283" cy="9909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21185" y="3814099"/>
            <a:ext cx="629515" cy="4261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334827" y="1704513"/>
            <a:ext cx="620186" cy="2663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290439" y="3124949"/>
            <a:ext cx="558012" cy="2177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844418" y="3814099"/>
            <a:ext cx="220478" cy="2111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555917" y="5131293"/>
            <a:ext cx="399391" cy="393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11649105"/>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TotalTime>
  <Words>493</Words>
  <Application>Microsoft Office PowerPoint</Application>
  <PresentationFormat>宽屏</PresentationFormat>
  <Paragraphs>53</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方正姚体</vt:lpstr>
      <vt:lpstr>华文新魏</vt:lpstr>
      <vt:lpstr>Arial</vt:lpstr>
      <vt:lpstr>Trebuchet MS</vt:lpstr>
      <vt:lpstr>Wingdings 3</vt:lpstr>
      <vt:lpstr>平面</vt:lpstr>
      <vt:lpstr>Joy</vt:lpstr>
      <vt:lpstr>In general</vt:lpstr>
      <vt:lpstr>Before</vt:lpstr>
      <vt:lpstr>After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Joy</dc:title>
  <dc:creator>Gypsy</dc:creator>
  <cp:lastModifiedBy>Gypsy</cp:lastModifiedBy>
  <cp:revision>20</cp:revision>
  <dcterms:created xsi:type="dcterms:W3CDTF">2016-08-01T13:14:17Z</dcterms:created>
  <dcterms:modified xsi:type="dcterms:W3CDTF">2016-08-01T21:50:47Z</dcterms:modified>
</cp:coreProperties>
</file>