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772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94D6C-933C-4674-8B63-C4F5B14B9579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A53AA-CF57-496E-BBE9-4254924A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paper reported on finding</a:t>
            </a:r>
            <a:r>
              <a:rPr lang="en-US" altLang="zh-CN" baseline="0" dirty="0"/>
              <a:t> from the Northern Ireland Study of Health and Stress holding from 2004 to 2008.</a:t>
            </a:r>
          </a:p>
          <a:p>
            <a:r>
              <a:rPr lang="en-US" altLang="zh-CN" baseline="0" dirty="0"/>
              <a:t>NI went through … relative peace and enjoy free primary care services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 data in NISHS, the result reveal</a:t>
            </a:r>
            <a:r>
              <a:rPr lang="en-US" altLang="zh-CN" baseline="0" dirty="0"/>
              <a:t>ed that almost two-fifths of the population meeting the criteria for any lifetime disorder.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prevalence rate for mood and anxiety disorders increased with age. Even though impulse-control and substance disorders’ pattern varied, all disorders had the lowest prevalence rate for 65+ year group.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the projection estimated that about half of the population would develop a mental disorder eventually in their lifetime (by 75).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half of the population with mood disorders sought treatment in the first year following onset. However, only 16% of those with anxiety disorders and 4% of those with substance disorders sought treatment in the same time period.</a:t>
            </a: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population with mental disorders sought treatment eventually, but the duration of delays in first treatment seeking was long, especially for anxiety and substance disorders.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anxiety disorders patients, avoidance (of treatment) was a symptom. Individuals with substance disorders might not recognize the addiction as a mental disorder due to cultural, religious and other reasons.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Mood disorders with the minimal delay had greater impairment and impact on closed ones who might influence one’s decision to seek help.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6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study also suggested that people exposed to war-related events had higher risk of getting mental disorders.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 of social deprivation was proposed as a key factor of high rate of psychiatric morbidity.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had a higher chance to get anxiety and mood disorders and men had a higher chance to get impulse-control and substance disorders.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married individuals were significantly associated with anxiety, mood and substance disorders.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Meanwhile, lower income levels were more likely to have impulse-control and substance disorders.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3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sum up, mental disorders are very prevalent.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paper, even though NI provides free primary care services, delay from initial disorder onset to first seeking treatment is still a big concern, especially for anxiety and substance disorders.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sex-specific, young-person-specific, type-specific and other-need-specific mental health promotion and targeting of services are very important and improvable. Furthermore, the supply of mental health service is short-handed, particularly in developing and war-related countries. </a:t>
            </a:r>
          </a:p>
          <a:p>
            <a:r>
              <a:rPr lang="en-US" altLang="zh-CN" dirty="0"/>
              <a:t>For</a:t>
            </a:r>
            <a:r>
              <a:rPr lang="en-US" altLang="zh-CN" baseline="0" dirty="0"/>
              <a:t> hypothesis, mental problem is tightly related to surroundings. </a:t>
            </a:r>
          </a:p>
          <a:p>
            <a:r>
              <a:rPr lang="en-US" altLang="zh-CN" baseline="0" dirty="0"/>
              <a:t>People living in peace might have lower probability of having mental problem. However, I also think that people living in a happy and stable environment might have lower tolerance of pressure.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A53AA-CF57-496E-BBE9-4254924A26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Lifetime Prevalence of Mental Health Disorders and Delay in Treatment following Initial Onset: </a:t>
            </a:r>
            <a:br>
              <a:rPr lang="en-US" altLang="zh-CN" sz="3200" dirty="0"/>
            </a:br>
            <a:r>
              <a:rPr lang="en-US" altLang="zh-CN" sz="3200" dirty="0"/>
              <a:t>Evidence from the Northern Ireland Study of Health and Stress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Bunting, B. P., S. D. Murphy, S. M. </a:t>
            </a:r>
            <a:r>
              <a:rPr lang="en-US" altLang="zh-CN" dirty="0" err="1"/>
              <a:t>O'neill</a:t>
            </a:r>
            <a:r>
              <a:rPr lang="en-US" altLang="zh-CN" dirty="0"/>
              <a:t>, and F. R. Ferry</a:t>
            </a:r>
          </a:p>
          <a:p>
            <a:r>
              <a:rPr lang="en-US" altLang="zh-CN" dirty="0"/>
              <a:t>Posted in </a:t>
            </a:r>
            <a:r>
              <a:rPr lang="en-US" altLang="zh-CN" i="1" dirty="0"/>
              <a:t>Psychological Medicine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94447" y="1591270"/>
            <a:ext cx="495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Paper Review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4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7559" y="2133600"/>
            <a:ext cx="9387054" cy="3777622"/>
          </a:xfrm>
        </p:spPr>
        <p:txBody>
          <a:bodyPr/>
          <a:lstStyle/>
          <a:p>
            <a:r>
              <a:rPr lang="en-US" altLang="zh-CN" sz="2400" dirty="0"/>
              <a:t>Northern Ireland Study of Health and Stress (NISHS) 2004-2008</a:t>
            </a:r>
          </a:p>
          <a:p>
            <a:r>
              <a:rPr lang="en-US" altLang="zh-CN" sz="2400" dirty="0"/>
              <a:t>Background: 30-40 years of civil conflicts in NI which ended in 1999</a:t>
            </a:r>
          </a:p>
          <a:p>
            <a:r>
              <a:rPr lang="en-US" altLang="zh-CN" sz="2400" dirty="0"/>
              <a:t>Enjoy free primary care services</a:t>
            </a:r>
          </a:p>
          <a:p>
            <a:r>
              <a:rPr lang="en-US" altLang="zh-CN" sz="2400" dirty="0"/>
              <a:t>Face-to-face interview survey among 4340 individuals</a:t>
            </a:r>
          </a:p>
          <a:p>
            <a:r>
              <a:rPr lang="en-US" altLang="zh-CN" sz="2400" dirty="0"/>
              <a:t>Anxiety disorders, mood disorders, impulse-control disorder, substance disorders</a:t>
            </a:r>
          </a:p>
          <a:p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30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Lifetime prevalence rate: 2/5</a:t>
            </a:r>
          </a:p>
          <a:p>
            <a:pPr marL="0" indent="0">
              <a:buNone/>
            </a:pPr>
            <a:r>
              <a:rPr lang="en-US" altLang="zh-CN" sz="2400" dirty="0"/>
              <a:t>      mood &amp; anxiety disorder: increase with age</a:t>
            </a:r>
          </a:p>
          <a:p>
            <a:pPr marL="0" indent="0">
              <a:buNone/>
            </a:pPr>
            <a:r>
              <a:rPr lang="en-US" altLang="zh-CN" sz="2400" dirty="0"/>
              <a:t>      lowest prevalence rate for 65+ year group</a:t>
            </a:r>
          </a:p>
          <a:p>
            <a:r>
              <a:rPr lang="en-US" altLang="zh-CN" sz="2400" dirty="0"/>
              <a:t>Projected lifetime risk rate: 1/2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8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Age-at-Onset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Impulse-control disorder: 13 years</a:t>
            </a:r>
          </a:p>
          <a:p>
            <a:r>
              <a:rPr lang="en-US" altLang="zh-CN" sz="2400" dirty="0"/>
              <a:t>Anxiety disorder: 14 years</a:t>
            </a:r>
          </a:p>
          <a:p>
            <a:r>
              <a:rPr lang="en-US" altLang="zh-CN" sz="2400" dirty="0"/>
              <a:t>Substance disorder: 21 years</a:t>
            </a:r>
          </a:p>
          <a:p>
            <a:r>
              <a:rPr lang="en-US" altLang="zh-CN" sz="2400" dirty="0"/>
              <a:t>Mood disorder: 32 </a:t>
            </a:r>
            <a:r>
              <a:rPr lang="en-US" altLang="zh-CN" sz="2400" dirty="0" err="1"/>
              <a:t>yeard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95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Duration of Delays in First Treatment Seeking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Find treatment in the first year following onset: ½</a:t>
            </a:r>
          </a:p>
          <a:p>
            <a:pPr marL="0" indent="0">
              <a:buNone/>
            </a:pPr>
            <a:r>
              <a:rPr lang="en-US" altLang="zh-CN" sz="2400" dirty="0"/>
              <a:t>Reason for delay in treatment seeking:</a:t>
            </a:r>
          </a:p>
          <a:p>
            <a:r>
              <a:rPr lang="en-US" altLang="zh-CN" sz="2400" dirty="0"/>
              <a:t>Anxiety disorder: avoidance</a:t>
            </a:r>
          </a:p>
          <a:p>
            <a:r>
              <a:rPr lang="en-US" altLang="zh-CN" sz="2400" dirty="0"/>
              <a:t>Substance disorder: not recognize the addiction as a mental disorder</a:t>
            </a:r>
          </a:p>
          <a:p>
            <a:pPr marL="0" indent="0">
              <a:buNone/>
            </a:pPr>
            <a:r>
              <a:rPr lang="en-US" altLang="zh-CN" sz="2400" dirty="0"/>
              <a:t>Reason for minimal delay in treatment seeking for mood disorder: Great impact on closed one</a:t>
            </a:r>
          </a:p>
        </p:txBody>
      </p:sp>
    </p:spTree>
    <p:extLst>
      <p:ext uri="{BB962C8B-B14F-4D97-AF65-F5344CB8AC3E}">
        <p14:creationId xmlns:p14="http://schemas.microsoft.com/office/powerpoint/2010/main" val="1414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 of Sociodemographic Characteristics with Mental Disorders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War-related events</a:t>
            </a:r>
          </a:p>
          <a:p>
            <a:r>
              <a:rPr lang="en-US" altLang="zh-CN" sz="2400" dirty="0"/>
              <a:t>Social deprivation</a:t>
            </a:r>
          </a:p>
          <a:p>
            <a:r>
              <a:rPr lang="en-US" altLang="zh-CN" sz="2400" dirty="0"/>
              <a:t>Sexuality </a:t>
            </a:r>
          </a:p>
          <a:p>
            <a:r>
              <a:rPr lang="en-US" altLang="zh-CN" sz="2400" dirty="0"/>
              <a:t>Marriage</a:t>
            </a:r>
          </a:p>
          <a:p>
            <a:r>
              <a:rPr lang="en-US" altLang="zh-CN" sz="2400" dirty="0"/>
              <a:t>Income levels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16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Prevalent</a:t>
            </a:r>
          </a:p>
          <a:p>
            <a:r>
              <a:rPr lang="en-US" altLang="zh-CN" sz="2400" dirty="0"/>
              <a:t>Delay for treatment seeking</a:t>
            </a:r>
          </a:p>
          <a:p>
            <a:r>
              <a:rPr lang="en-US" altLang="zh-CN" sz="2400" dirty="0"/>
              <a:t>Need-specific services</a:t>
            </a:r>
          </a:p>
          <a:p>
            <a:r>
              <a:rPr lang="en-US" altLang="zh-CN" sz="2400" dirty="0"/>
              <a:t>Short-handed</a:t>
            </a:r>
            <a:r>
              <a:rPr lang="zh-CN" altLang="en-US" sz="2400" dirty="0"/>
              <a:t> </a:t>
            </a:r>
            <a:r>
              <a:rPr lang="en-US" altLang="zh-CN" sz="2400" dirty="0"/>
              <a:t>(developing and war-related countries)</a:t>
            </a:r>
          </a:p>
        </p:txBody>
      </p:sp>
    </p:spTree>
    <p:extLst>
      <p:ext uri="{BB962C8B-B14F-4D97-AF65-F5344CB8AC3E}">
        <p14:creationId xmlns:p14="http://schemas.microsoft.com/office/powerpoint/2010/main" val="26878742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697</Words>
  <Application>Microsoft Office PowerPoint</Application>
  <PresentationFormat>宽屏</PresentationFormat>
  <Paragraphs>65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幼圆</vt:lpstr>
      <vt:lpstr>Arial</vt:lpstr>
      <vt:lpstr>Century Gothic</vt:lpstr>
      <vt:lpstr>Wingdings 3</vt:lpstr>
      <vt:lpstr>丝状</vt:lpstr>
      <vt:lpstr>Lifetime Prevalence of Mental Health Disorders and Delay in Treatment following Initial Onset:  Evidence from the Northern Ireland Study of Health and Stress</vt:lpstr>
      <vt:lpstr>Introduction</vt:lpstr>
      <vt:lpstr>PowerPoint 演示文稿</vt:lpstr>
      <vt:lpstr>Age-at-Onset</vt:lpstr>
      <vt:lpstr>Duration of Delays in First Treatment Seeking</vt:lpstr>
      <vt:lpstr>Association of Sociodemographic Characteristics with Mental Disorders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Lifetime Prevalence of Mental Health Disorders and Delay in Treatment following Initial Onset:  Evidence from the Northern Ireland Study of Health and Stress</dc:title>
  <dc:creator>Gypsy</dc:creator>
  <cp:lastModifiedBy>Gypsy</cp:lastModifiedBy>
  <cp:revision>9</cp:revision>
  <dcterms:created xsi:type="dcterms:W3CDTF">2016-07-25T12:56:08Z</dcterms:created>
  <dcterms:modified xsi:type="dcterms:W3CDTF">2016-07-25T23:25:40Z</dcterms:modified>
</cp:coreProperties>
</file>