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7" r:id="rId11"/>
    <p:sldId id="268" r:id="rId12"/>
    <p:sldId id="265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CDC0FAA8-2946-4090-9F7B-C3264DE5CD45}" type="datetimeFigureOut">
              <a:rPr lang="ko-KR" altLang="en-US" smtClean="0"/>
              <a:t>2017-09-23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8F8FA0DD-4D62-4FB7-A4BD-D6B2B1740D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344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0FAA8-2946-4090-9F7B-C3264DE5CD45}" type="datetimeFigureOut">
              <a:rPr lang="ko-KR" altLang="en-US" smtClean="0"/>
              <a:t>2017-09-23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FA0DD-4D62-4FB7-A4BD-D6B2B1740D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268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0FAA8-2946-4090-9F7B-C3264DE5CD45}" type="datetimeFigureOut">
              <a:rPr lang="ko-KR" altLang="en-US" smtClean="0"/>
              <a:t>2017-09-23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FA0DD-4D62-4FB7-A4BD-D6B2B1740D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57097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0FAA8-2946-4090-9F7B-C3264DE5CD45}" type="datetimeFigureOut">
              <a:rPr lang="ko-KR" altLang="en-US" smtClean="0"/>
              <a:t>2017-09-23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FA0DD-4D62-4FB7-A4BD-D6B2B1740D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04760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0FAA8-2946-4090-9F7B-C3264DE5CD45}" type="datetimeFigureOut">
              <a:rPr lang="ko-KR" altLang="en-US" smtClean="0"/>
              <a:t>2017-09-23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FA0DD-4D62-4FB7-A4BD-D6B2B1740D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47697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0FAA8-2946-4090-9F7B-C3264DE5CD45}" type="datetimeFigureOut">
              <a:rPr lang="ko-KR" altLang="en-US" smtClean="0"/>
              <a:t>2017-09-23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FA0DD-4D62-4FB7-A4BD-D6B2B1740D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37958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0FAA8-2946-4090-9F7B-C3264DE5CD45}" type="datetimeFigureOut">
              <a:rPr lang="ko-KR" altLang="en-US" smtClean="0"/>
              <a:t>2017-09-23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FA0DD-4D62-4FB7-A4BD-D6B2B1740D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52862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CDC0FAA8-2946-4090-9F7B-C3264DE5CD45}" type="datetimeFigureOut">
              <a:rPr lang="ko-KR" altLang="en-US" smtClean="0"/>
              <a:t>2017-09-23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FA0DD-4D62-4FB7-A4BD-D6B2B1740D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88729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C0FAA8-2946-4090-9F7B-C3264DE5CD45}" type="datetimeFigureOut">
              <a:rPr lang="ko-KR" altLang="en-US" smtClean="0"/>
              <a:t>2017-09-23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FA0DD-4D62-4FB7-A4BD-D6B2B1740D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8606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0FAA8-2946-4090-9F7B-C3264DE5CD45}" type="datetimeFigureOut">
              <a:rPr lang="ko-KR" altLang="en-US" smtClean="0"/>
              <a:t>2017-09-23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FA0DD-4D62-4FB7-A4BD-D6B2B1740D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460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0FAA8-2946-4090-9F7B-C3264DE5CD45}" type="datetimeFigureOut">
              <a:rPr lang="ko-KR" altLang="en-US" smtClean="0"/>
              <a:t>2017-09-23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FA0DD-4D62-4FB7-A4BD-D6B2B1740D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839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0FAA8-2946-4090-9F7B-C3264DE5CD45}" type="datetimeFigureOut">
              <a:rPr lang="ko-KR" altLang="en-US" smtClean="0"/>
              <a:t>2017-09-23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FA0DD-4D62-4FB7-A4BD-D6B2B1740D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6463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0FAA8-2946-4090-9F7B-C3264DE5CD45}" type="datetimeFigureOut">
              <a:rPr lang="ko-KR" altLang="en-US" smtClean="0"/>
              <a:t>2017-09-23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FA0DD-4D62-4FB7-A4BD-D6B2B1740D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4847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0FAA8-2946-4090-9F7B-C3264DE5CD45}" type="datetimeFigureOut">
              <a:rPr lang="ko-KR" altLang="en-US" smtClean="0"/>
              <a:t>2017-09-23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FA0DD-4D62-4FB7-A4BD-D6B2B1740D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6322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0FAA8-2946-4090-9F7B-C3264DE5CD45}" type="datetimeFigureOut">
              <a:rPr lang="ko-KR" altLang="en-US" smtClean="0"/>
              <a:t>2017-09-23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FA0DD-4D62-4FB7-A4BD-D6B2B1740D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401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0FAA8-2946-4090-9F7B-C3264DE5CD45}" type="datetimeFigureOut">
              <a:rPr lang="ko-KR" altLang="en-US" smtClean="0"/>
              <a:t>2017-09-23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FA0DD-4D62-4FB7-A4BD-D6B2B1740D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2775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0FAA8-2946-4090-9F7B-C3264DE5CD45}" type="datetimeFigureOut">
              <a:rPr lang="ko-KR" altLang="en-US" smtClean="0"/>
              <a:t>2017-09-23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FA0DD-4D62-4FB7-A4BD-D6B2B1740D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5567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CDC0FAA8-2946-4090-9F7B-C3264DE5CD45}" type="datetimeFigureOut">
              <a:rPr lang="ko-KR" altLang="en-US" smtClean="0"/>
              <a:t>2017-09-23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8F8FA0DD-4D62-4FB7-A4BD-D6B2B1740D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1493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  <p:sldLayoutId id="2147483752" r:id="rId15"/>
    <p:sldLayoutId id="2147483753" r:id="rId16"/>
    <p:sldLayoutId id="2147483754" r:id="rId17"/>
  </p:sldLayoutIdLst>
  <p:txStyles>
    <p:titleStyle>
      <a:lvl1pPr algn="l" defTabSz="457200" rtl="0" eaLnBrk="1" latinLnBrk="1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6FTUpceqWnc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blog.naver.com/sleeprespon/221075255360" TargetMode="External"/><Relationship Id="rId2" Type="http://schemas.openxmlformats.org/officeDocument/2006/relationships/hyperlink" Target="http://jkman001.tistory.com/514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hyperlink" Target="https://support.google.com/datastudio/answer/6390659" TargetMode="External"/><Relationship Id="rId4" Type="http://schemas.openxmlformats.org/officeDocument/2006/relationships/hyperlink" Target="http://kchc.tistory.com/2206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.kr/intl/ko/analytics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54955" y="1446590"/>
            <a:ext cx="8825658" cy="2677648"/>
          </a:xfrm>
        </p:spPr>
        <p:txBody>
          <a:bodyPr/>
          <a:lstStyle/>
          <a:p>
            <a:pPr algn="ctr"/>
            <a:r>
              <a:rPr lang="en-US" altLang="ko-KR" dirty="0" smtClean="0"/>
              <a:t>Management information system H.W 1</a:t>
            </a:r>
            <a:br>
              <a:rPr lang="en-US" altLang="ko-KR" dirty="0" smtClean="0"/>
            </a:br>
            <a:r>
              <a:rPr lang="en-US" altLang="ko-KR" sz="4400" dirty="0" smtClean="0"/>
              <a:t>(</a:t>
            </a:r>
            <a:r>
              <a:rPr lang="ko-KR" altLang="en-US" sz="4400" dirty="0" smtClean="0"/>
              <a:t>최신 </a:t>
            </a:r>
            <a:r>
              <a:rPr lang="en-US" altLang="ko-KR" sz="4400" dirty="0" smtClean="0"/>
              <a:t>IT</a:t>
            </a:r>
            <a:r>
              <a:rPr lang="ko-KR" altLang="en-US" sz="4400" dirty="0" smtClean="0"/>
              <a:t>기술 동향 파악하기</a:t>
            </a:r>
            <a:r>
              <a:rPr lang="en-US" altLang="ko-KR" sz="4400" dirty="0" smtClean="0"/>
              <a:t>)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pPr algn="r"/>
            <a:endParaRPr lang="en-US" altLang="ko-KR" dirty="0" smtClean="0"/>
          </a:p>
          <a:p>
            <a:pPr algn="r"/>
            <a:r>
              <a:rPr lang="en-US" altLang="ko-KR" sz="3200" b="1" dirty="0" smtClean="0"/>
              <a:t>201321180 </a:t>
            </a:r>
            <a:r>
              <a:rPr lang="ko-KR" altLang="en-US" sz="3200" b="1" dirty="0" smtClean="0"/>
              <a:t>수학과 </a:t>
            </a:r>
            <a:r>
              <a:rPr lang="ko-KR" altLang="en-US" sz="3200" b="1" dirty="0" err="1" smtClean="0"/>
              <a:t>이효빈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267291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최신 </a:t>
            </a:r>
            <a:r>
              <a:rPr lang="en-US" altLang="ko-KR" dirty="0" smtClean="0"/>
              <a:t>IT </a:t>
            </a:r>
            <a:r>
              <a:rPr lang="ko-KR" altLang="en-US" dirty="0" smtClean="0"/>
              <a:t>기술 활용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54954" y="2329180"/>
            <a:ext cx="8825659" cy="4045494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2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구글 데이터 스튜디오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 1) </a:t>
            </a:r>
            <a:r>
              <a:rPr lang="ko-KR" altLang="en-US" sz="2000" dirty="0" smtClean="0"/>
              <a:t>사용법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/>
              <a:t>       </a:t>
            </a:r>
            <a:r>
              <a:rPr lang="en-US" altLang="ko-KR" sz="2000" dirty="0" smtClean="0"/>
              <a:t>- </a:t>
            </a:r>
          </a:p>
        </p:txBody>
      </p:sp>
      <p:pic>
        <p:nvPicPr>
          <p:cNvPr id="7" name="6FTUpceqWnc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981200" y="3305719"/>
            <a:ext cx="5673634" cy="319141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282441" y="3890262"/>
            <a:ext cx="33963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ko-KR" altLang="en-US" dirty="0" smtClean="0"/>
              <a:t>구글에서 제공하는 기본적인 구글 데이터 스튜디오 사용법 및 소개 동영상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0747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최신 </a:t>
            </a:r>
            <a:r>
              <a:rPr lang="en-US" altLang="ko-KR" dirty="0" smtClean="0"/>
              <a:t>IT </a:t>
            </a:r>
            <a:r>
              <a:rPr lang="ko-KR" altLang="en-US" dirty="0" smtClean="0"/>
              <a:t>기술 활용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54954" y="2329180"/>
            <a:ext cx="8825659" cy="3731986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2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구글 데이터 스튜디오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 2) </a:t>
            </a:r>
            <a:r>
              <a:rPr lang="ko-KR" altLang="en-US" sz="2000" dirty="0" smtClean="0"/>
              <a:t>유용성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     - </a:t>
            </a:r>
            <a:r>
              <a:rPr lang="ko-KR" altLang="en-US" sz="2000" dirty="0" smtClean="0"/>
              <a:t>구글 </a:t>
            </a:r>
            <a:r>
              <a:rPr lang="ko-KR" altLang="en-US" sz="2000" dirty="0" err="1" smtClean="0"/>
              <a:t>어낼리틱스</a:t>
            </a:r>
            <a:r>
              <a:rPr lang="en-US" altLang="ko-KR" sz="2000" dirty="0" smtClean="0"/>
              <a:t>, </a:t>
            </a:r>
            <a:r>
              <a:rPr lang="en-US" altLang="ko-KR" sz="2000" dirty="0" err="1" smtClean="0"/>
              <a:t>youtube</a:t>
            </a:r>
            <a:r>
              <a:rPr lang="ko-KR" altLang="en-US" sz="2000" dirty="0" smtClean="0"/>
              <a:t> 등과 같은 데이터를 가지고 그래프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차트 등으로 구성하여 쉽게 보고서를 만들 수 있도록 해주는 도구</a:t>
            </a:r>
            <a:r>
              <a:rPr lang="en-US" altLang="ko-KR" sz="2000" dirty="0" smtClean="0"/>
              <a:t>. 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 smtClean="0"/>
              <a:t>        - </a:t>
            </a:r>
            <a:r>
              <a:rPr lang="ko-KR" altLang="en-US" sz="2000" dirty="0" smtClean="0"/>
              <a:t>무료 버전의 경우에는 일부 제한되기는 하지만 최신 </a:t>
            </a:r>
            <a:r>
              <a:rPr lang="en-US" altLang="ko-KR" sz="2000" dirty="0" smtClean="0"/>
              <a:t>IT</a:t>
            </a:r>
            <a:r>
              <a:rPr lang="ko-KR" altLang="en-US" sz="2000" dirty="0" smtClean="0"/>
              <a:t>기술이 생소하거나 분석 담당자가 없는 기업이나 광고주 컨텐츠 생산자와 같은 사람들의 부족한 부분을 채울 수 있도록 도와주는 도구로 활용된다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이를 활용하여 빅데이터와 마케팅 분석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보고서 작성 등에 도움을 받아 실업에 활용할 수 있을 것으로 기대됨</a:t>
            </a:r>
            <a:r>
              <a:rPr lang="en-US" altLang="ko-KR" sz="2000" dirty="0" smtClean="0"/>
              <a:t>.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088420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관련자료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54954" y="2329179"/>
            <a:ext cx="8825659" cy="4241437"/>
          </a:xfrm>
        </p:spPr>
        <p:txBody>
          <a:bodyPr>
            <a:normAutofit/>
          </a:bodyPr>
          <a:lstStyle/>
          <a:p>
            <a:r>
              <a:rPr lang="en-US" altLang="ko-KR" sz="2000" dirty="0" smtClean="0"/>
              <a:t>1. </a:t>
            </a:r>
            <a:r>
              <a:rPr lang="ko-KR" altLang="en-US" sz="2000" dirty="0" smtClean="0"/>
              <a:t>구글 </a:t>
            </a:r>
            <a:r>
              <a:rPr lang="ko-KR" altLang="en-US" sz="2000" dirty="0" err="1" smtClean="0"/>
              <a:t>어낼리틱스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 </a:t>
            </a:r>
            <a:r>
              <a:rPr lang="en-US" altLang="ko-KR" dirty="0" smtClean="0">
                <a:hlinkClick r:id="rId2"/>
              </a:rPr>
              <a:t>jkman001.tistory.com/514</a:t>
            </a:r>
            <a:r>
              <a:rPr lang="en-US" altLang="ko-KR" dirty="0" smtClean="0"/>
              <a:t> 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: </a:t>
            </a:r>
            <a:r>
              <a:rPr lang="ko-KR" altLang="en-US" dirty="0" smtClean="0"/>
              <a:t>구글 </a:t>
            </a:r>
            <a:r>
              <a:rPr lang="ko-KR" altLang="en-US" dirty="0" err="1" smtClean="0"/>
              <a:t>어낼리틱스</a:t>
            </a:r>
            <a:r>
              <a:rPr lang="ko-KR" altLang="en-US" dirty="0" smtClean="0"/>
              <a:t> 사용법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dirty="0">
                <a:hlinkClick r:id="rId3"/>
              </a:rPr>
              <a:t>http://</a:t>
            </a:r>
            <a:r>
              <a:rPr lang="en-US" altLang="ko-KR" dirty="0" smtClean="0">
                <a:hlinkClick r:id="rId3"/>
              </a:rPr>
              <a:t>blog.naver.com/sleeprespon/221075255360</a:t>
            </a:r>
            <a:r>
              <a:rPr lang="en-US" altLang="ko-KR" dirty="0" smtClean="0"/>
              <a:t> 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: </a:t>
            </a:r>
            <a:r>
              <a:rPr lang="ko-KR" altLang="en-US" dirty="0" smtClean="0"/>
              <a:t>구글 </a:t>
            </a:r>
            <a:r>
              <a:rPr lang="ko-KR" altLang="en-US" dirty="0" err="1" smtClean="0"/>
              <a:t>어낼리틱스</a:t>
            </a:r>
            <a:r>
              <a:rPr lang="ko-KR" altLang="en-US" dirty="0" smtClean="0"/>
              <a:t> 실무에서 쓰는 </a:t>
            </a:r>
            <a:r>
              <a:rPr lang="en-US" altLang="ko-KR" dirty="0" smtClean="0"/>
              <a:t>TIP</a:t>
            </a:r>
          </a:p>
          <a:p>
            <a:pPr marL="0" indent="0">
              <a:buNone/>
            </a:pPr>
            <a:r>
              <a:rPr lang="en-US" altLang="ko-KR" dirty="0" smtClean="0"/>
              <a:t>     2. </a:t>
            </a:r>
            <a:r>
              <a:rPr lang="ko-KR" altLang="en-US" dirty="0" smtClean="0"/>
              <a:t>구글 데이터스튜디오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   </a:t>
            </a:r>
            <a:r>
              <a:rPr lang="en-US" altLang="ko-KR" dirty="0" smtClean="0">
                <a:hlinkClick r:id="rId4"/>
              </a:rPr>
              <a:t>http</a:t>
            </a:r>
            <a:r>
              <a:rPr lang="en-US" altLang="ko-KR" dirty="0">
                <a:hlinkClick r:id="rId4"/>
              </a:rPr>
              <a:t>://</a:t>
            </a:r>
            <a:r>
              <a:rPr lang="en-US" altLang="ko-KR" dirty="0" smtClean="0">
                <a:hlinkClick r:id="rId4"/>
              </a:rPr>
              <a:t>kchc.tistory.com/2206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   : </a:t>
            </a:r>
            <a:r>
              <a:rPr lang="ko-KR" altLang="en-US" dirty="0" smtClean="0"/>
              <a:t>구글 데이터스튜디오 유용성 및 소개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    </a:t>
            </a:r>
            <a:r>
              <a:rPr lang="en-US" altLang="ko-KR" dirty="0" smtClean="0">
                <a:hlinkClick r:id="rId5"/>
              </a:rPr>
              <a:t>https</a:t>
            </a:r>
            <a:r>
              <a:rPr lang="en-US" altLang="ko-KR" dirty="0">
                <a:hlinkClick r:id="rId5"/>
              </a:rPr>
              <a:t>://</a:t>
            </a:r>
            <a:r>
              <a:rPr lang="en-US" altLang="ko-KR" dirty="0" smtClean="0">
                <a:hlinkClick r:id="rId5"/>
              </a:rPr>
              <a:t>support.google.com/datastudio/answer/6390659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: </a:t>
            </a:r>
            <a:r>
              <a:rPr lang="ko-KR" altLang="en-US" dirty="0" smtClean="0"/>
              <a:t>구글 데이터스튜디오 사용법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4954" y="4335916"/>
            <a:ext cx="405901" cy="40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136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새로 나타날 시장 </a:t>
            </a:r>
            <a:r>
              <a:rPr lang="en-US" altLang="ko-KR" dirty="0" smtClean="0"/>
              <a:t>&amp; </a:t>
            </a:r>
            <a:r>
              <a:rPr lang="ko-KR" altLang="en-US" dirty="0" smtClean="0"/>
              <a:t>사라질 시장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 smtClean="0"/>
              <a:t>1. </a:t>
            </a:r>
            <a:r>
              <a:rPr lang="ko-KR" altLang="en-US" sz="2400" dirty="0" smtClean="0"/>
              <a:t>새로 나타날 시장</a:t>
            </a: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dirty="0" smtClean="0"/>
              <a:t>     1) </a:t>
            </a:r>
            <a:r>
              <a:rPr lang="ko-KR" altLang="en-US" b="1" dirty="0" smtClean="0"/>
              <a:t>유전자 프로그래머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최근 계속 발전하고있는 </a:t>
            </a:r>
            <a:r>
              <a:rPr lang="en-US" altLang="ko-KR" dirty="0" smtClean="0"/>
              <a:t>IT</a:t>
            </a:r>
            <a:r>
              <a:rPr lang="ko-KR" altLang="en-US" dirty="0" smtClean="0"/>
              <a:t>기술에 따라 현재 의학분야에서 수술할 때 기계나 로봇을 이용하여 하는 수술이 증가하는 가운데 미래에는 우리 몸에 있는 유전자를 프로그래밍하여 치료목적으로 사용할 수 있도록 개발하는 직업이 생길 것으로 예측됨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2)</a:t>
            </a:r>
            <a:r>
              <a:rPr lang="ko-KR" altLang="en-US" dirty="0" smtClean="0"/>
              <a:t> </a:t>
            </a:r>
            <a:r>
              <a:rPr lang="ko-KR" altLang="en-US" b="1" dirty="0" smtClean="0"/>
              <a:t>로봇 버스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로봇 택시 조종사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최근 </a:t>
            </a:r>
            <a:r>
              <a:rPr lang="ko-KR" altLang="en-US" dirty="0" err="1" smtClean="0"/>
              <a:t>무인자동차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자율주행 자동차 등 운전자 없이 스스로 판단하여 목표지점까지 운행할 수 있는 자동차들이 개발됨에 따라 택시기사</a:t>
            </a:r>
            <a:r>
              <a:rPr lang="en-US" altLang="ko-KR" dirty="0" smtClean="0"/>
              <a:t>, </a:t>
            </a:r>
            <a:r>
              <a:rPr lang="ko-KR" altLang="en-US" dirty="0" smtClean="0"/>
              <a:t>버스기사등이 로봇으로 대체되어 로봇조종사와 같은 직업이 생길 것으로 예측됨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5939547" y="3244334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1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939547" y="3244334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6400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새로 나타날 시장 </a:t>
            </a:r>
            <a:r>
              <a:rPr lang="en-US" altLang="ko-KR" dirty="0" smtClean="0"/>
              <a:t>&amp; </a:t>
            </a:r>
            <a:r>
              <a:rPr lang="ko-KR" altLang="en-US" dirty="0" smtClean="0"/>
              <a:t>사라질 시장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/>
              <a:t>2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사라질 시장</a:t>
            </a: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dirty="0" smtClean="0"/>
              <a:t>     1) </a:t>
            </a:r>
            <a:r>
              <a:rPr lang="ko-KR" altLang="en-US" b="1" dirty="0" smtClean="0"/>
              <a:t>우편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소포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택배 배달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자율주행 자동차와 로봇들의 개발에 따라 현재 사람들이 직접 손으로 하고있는 우편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소포</a:t>
            </a:r>
            <a:r>
              <a:rPr lang="en-US" altLang="ko-KR" dirty="0" smtClean="0"/>
              <a:t>, </a:t>
            </a:r>
            <a:r>
              <a:rPr lang="ko-KR" altLang="en-US" dirty="0" smtClean="0"/>
              <a:t>택배 등 배달서비스들이 로봇들이 대체하여 사라질것으로 예측됨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2)</a:t>
            </a:r>
            <a:r>
              <a:rPr lang="ko-KR" altLang="en-US" dirty="0" smtClean="0"/>
              <a:t> </a:t>
            </a:r>
            <a:r>
              <a:rPr lang="ko-KR" altLang="en-US" b="1" dirty="0" smtClean="0"/>
              <a:t>버스 기사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택시 기사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최근 </a:t>
            </a:r>
            <a:r>
              <a:rPr lang="ko-KR" altLang="en-US" dirty="0" err="1" smtClean="0"/>
              <a:t>무인자동차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자율주행 자동차 등 운전자 없이 스스로 판단하여 목표지점까지 운행할 수 있는 자동차들이 개발됨에 따라 택시기사</a:t>
            </a:r>
            <a:r>
              <a:rPr lang="en-US" altLang="ko-KR" dirty="0" smtClean="0"/>
              <a:t>, </a:t>
            </a:r>
            <a:r>
              <a:rPr lang="ko-KR" altLang="en-US" dirty="0" smtClean="0"/>
              <a:t>버스기사등이 사라지고 로봇으로 대체될 것 으로 예측됨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4621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인공지능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800" dirty="0" smtClean="0"/>
              <a:t>1. </a:t>
            </a:r>
            <a:r>
              <a:rPr lang="ko-KR" altLang="en-US" sz="2800" dirty="0" smtClean="0"/>
              <a:t>인공지능</a:t>
            </a: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  : </a:t>
            </a:r>
            <a:r>
              <a:rPr lang="ko-KR" altLang="en-US" sz="2400" dirty="0" smtClean="0"/>
              <a:t>인간을 치료하기위한 목적을 위해서 로봇을 개발하여 사용하는 측면에 대해서 생각해보면 인간이 하기 제한된 범위 내에서 로봇을 개발 및 연구하여 사용하여 인간생활에 이로운 범위 내에서 로봇과 인공지능을 활용하는 것은 더욱 활발히 하여야 한다고 생각한다</a:t>
            </a:r>
            <a:r>
              <a:rPr lang="en-US" altLang="ko-KR" sz="2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76437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인공지능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800" dirty="0" smtClean="0"/>
              <a:t>1. </a:t>
            </a:r>
            <a:r>
              <a:rPr lang="ko-KR" altLang="en-US" sz="2800" dirty="0" smtClean="0"/>
              <a:t>인공지능</a:t>
            </a:r>
            <a:endParaRPr lang="en-US" altLang="ko-KR" sz="2400" dirty="0" smtClean="0"/>
          </a:p>
          <a:p>
            <a:pPr marL="0" indent="0">
              <a:buNone/>
            </a:pPr>
            <a:r>
              <a:rPr lang="en-US" altLang="ko-KR" sz="2400" dirty="0"/>
              <a:t> </a:t>
            </a:r>
            <a:r>
              <a:rPr lang="en-US" altLang="ko-KR" sz="2400" dirty="0" smtClean="0"/>
              <a:t>   : </a:t>
            </a:r>
            <a:r>
              <a:rPr lang="ko-KR" altLang="en-US" sz="2400" dirty="0" smtClean="0"/>
              <a:t>하지만 인간이 할 수 있는 범위내의 업무를 로봇으로 대체하는 것은 반대한다</a:t>
            </a:r>
            <a:r>
              <a:rPr lang="en-US" altLang="ko-KR" sz="2400" dirty="0" smtClean="0"/>
              <a:t>. </a:t>
            </a:r>
            <a:r>
              <a:rPr lang="ko-KR" altLang="en-US" sz="2400" dirty="0" smtClean="0"/>
              <a:t>인간이 충분히 해낼 수 있는 범위 내에 있는 업무는 사람이 하도록 해야 인간 스스로도 발전하고 퇴화 되지 않는데 인간들이 스스로 자기가 할 수 있는 일들을 로봇으로 대체한다면 일자리 감소 뿐만 아니라 인간 스스로 인간들의 설 자리를 없애는것과 다를 것이 없다고 생각한다</a:t>
            </a:r>
            <a:r>
              <a:rPr lang="en-US" altLang="ko-KR" sz="2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46228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최신 </a:t>
            </a:r>
            <a:r>
              <a:rPr lang="en-US" altLang="ko-KR" dirty="0" smtClean="0"/>
              <a:t>IT </a:t>
            </a:r>
            <a:r>
              <a:rPr lang="ko-KR" altLang="en-US" dirty="0" smtClean="0"/>
              <a:t>기술 활용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54954" y="2329180"/>
            <a:ext cx="8825659" cy="779780"/>
          </a:xfrm>
        </p:spPr>
        <p:txBody>
          <a:bodyPr>
            <a:normAutofit lnSpcReduction="10000"/>
          </a:bodyPr>
          <a:lstStyle/>
          <a:p>
            <a:r>
              <a:rPr lang="en-US" altLang="ko-KR" sz="2000" dirty="0" smtClean="0"/>
              <a:t>1. </a:t>
            </a:r>
            <a:r>
              <a:rPr lang="ko-KR" altLang="en-US" sz="2000" dirty="0" smtClean="0"/>
              <a:t>구글 </a:t>
            </a:r>
            <a:r>
              <a:rPr lang="ko-KR" altLang="en-US" sz="2000" dirty="0" err="1" smtClean="0"/>
              <a:t>어낼리틱스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 1) </a:t>
            </a:r>
            <a:r>
              <a:rPr lang="ko-KR" altLang="en-US" sz="2000" dirty="0" smtClean="0"/>
              <a:t>사용법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013" y="3158230"/>
            <a:ext cx="4282576" cy="282823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270171" y="5524797"/>
            <a:ext cx="54472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 smtClean="0">
                <a:hlinkClick r:id="rId3"/>
              </a:rPr>
              <a:t>https://www.google.co.kr/intl/ko/analytics/</a:t>
            </a:r>
            <a:endParaRPr lang="en-US" altLang="ko-KR" dirty="0" smtClean="0"/>
          </a:p>
          <a:p>
            <a:r>
              <a:rPr lang="en-US" altLang="ko-KR" dirty="0" smtClean="0"/>
              <a:t> </a:t>
            </a:r>
            <a:r>
              <a:rPr lang="ko-KR" altLang="en-US" dirty="0" smtClean="0"/>
              <a:t>위의 주소로 들어간 후 가입한 다음 로그인 하여 기본정보를 입력</a:t>
            </a:r>
            <a:r>
              <a:rPr lang="en-US" altLang="ko-KR" dirty="0" smtClean="0"/>
              <a:t>.(</a:t>
            </a:r>
            <a:r>
              <a:rPr lang="ko-KR" altLang="en-US" dirty="0" smtClean="0"/>
              <a:t>무료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0171" y="2468880"/>
            <a:ext cx="4689702" cy="305591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695406" y="3866606"/>
            <a:ext cx="365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smtClean="0"/>
              <a:t>→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6804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최신 </a:t>
            </a:r>
            <a:r>
              <a:rPr lang="en-US" altLang="ko-KR" dirty="0" smtClean="0"/>
              <a:t>IT </a:t>
            </a:r>
            <a:r>
              <a:rPr lang="ko-KR" altLang="en-US" dirty="0" smtClean="0"/>
              <a:t>기술 활용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54954" y="2329180"/>
            <a:ext cx="8825659" cy="779780"/>
          </a:xfrm>
        </p:spPr>
        <p:txBody>
          <a:bodyPr>
            <a:normAutofit lnSpcReduction="10000"/>
          </a:bodyPr>
          <a:lstStyle/>
          <a:p>
            <a:r>
              <a:rPr lang="en-US" altLang="ko-KR" sz="2000" dirty="0" smtClean="0"/>
              <a:t>1. </a:t>
            </a:r>
            <a:r>
              <a:rPr lang="ko-KR" altLang="en-US" sz="2000" dirty="0" smtClean="0"/>
              <a:t>구글 </a:t>
            </a:r>
            <a:r>
              <a:rPr lang="ko-KR" altLang="en-US" sz="2000" dirty="0" err="1" smtClean="0"/>
              <a:t>어낼리틱스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 1) </a:t>
            </a:r>
            <a:r>
              <a:rPr lang="ko-KR" altLang="en-US" sz="2000" dirty="0" smtClean="0"/>
              <a:t>사용법</a:t>
            </a:r>
            <a:endParaRPr lang="en-US" altLang="ko-KR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0207" y="3108960"/>
            <a:ext cx="3969884" cy="316839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217920" y="2978331"/>
            <a:ext cx="543414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- </a:t>
            </a:r>
            <a:r>
              <a:rPr lang="ko-KR" altLang="en-US" dirty="0" smtClean="0"/>
              <a:t>이용약관을 충분히 읽어본 후 동의하면 웹사이트 및 블로그 분석을 위한 추적 </a:t>
            </a:r>
            <a:r>
              <a:rPr lang="en-US" altLang="ko-KR" dirty="0" smtClean="0"/>
              <a:t>ID</a:t>
            </a:r>
            <a:r>
              <a:rPr lang="ko-KR" altLang="en-US" dirty="0" smtClean="0"/>
              <a:t>가 부여되고 추적 코드가 생성된다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 코드를 블로그나 웹사이트의 </a:t>
            </a:r>
            <a:r>
              <a:rPr lang="en-US" altLang="ko-KR" dirty="0" smtClean="0"/>
              <a:t>HTML </a:t>
            </a:r>
            <a:r>
              <a:rPr lang="ko-KR" altLang="en-US" dirty="0" smtClean="0"/>
              <a:t>태그 속에 입력하면 나의 웹사이트나 블로그의 방문자 유형에 따른 정보를 수집 및 요약 정리하여 알 수 있게 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3274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최신 </a:t>
            </a:r>
            <a:r>
              <a:rPr lang="en-US" altLang="ko-KR" dirty="0" smtClean="0"/>
              <a:t>IT </a:t>
            </a:r>
            <a:r>
              <a:rPr lang="ko-KR" altLang="en-US" dirty="0" smtClean="0"/>
              <a:t>기술 활용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54954" y="2329180"/>
            <a:ext cx="8825659" cy="3731986"/>
          </a:xfrm>
        </p:spPr>
        <p:txBody>
          <a:bodyPr>
            <a:normAutofit/>
          </a:bodyPr>
          <a:lstStyle/>
          <a:p>
            <a:r>
              <a:rPr lang="en-US" altLang="ko-KR" sz="2000" dirty="0" smtClean="0"/>
              <a:t>1. </a:t>
            </a:r>
            <a:r>
              <a:rPr lang="ko-KR" altLang="en-US" sz="2000" dirty="0" smtClean="0"/>
              <a:t>구글 </a:t>
            </a:r>
            <a:r>
              <a:rPr lang="ko-KR" altLang="en-US" sz="2000" dirty="0" err="1" smtClean="0"/>
              <a:t>어낼리틱스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 2) </a:t>
            </a:r>
            <a:r>
              <a:rPr lang="ko-KR" altLang="en-US" sz="2000" dirty="0" smtClean="0"/>
              <a:t>유용성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     - </a:t>
            </a:r>
            <a:r>
              <a:rPr lang="ko-KR" altLang="en-US" sz="2000" dirty="0" smtClean="0"/>
              <a:t>가입하고 일정시간이 지나고 웹사이트나 블로그에 대한 데이터가 충분하면 블로그나 웹사이트 방문자 정보를 확인할 수 있다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예를 들면 평균 머무른 시간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그 사이트의 다른 글을 보고 나가는지 그냥 나가는지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체류시간등을 쉽게 알 수 있다</a:t>
            </a:r>
            <a:r>
              <a:rPr lang="en-US" altLang="ko-KR" sz="2000" dirty="0" smtClean="0"/>
              <a:t>. </a:t>
            </a:r>
          </a:p>
          <a:p>
            <a:pPr marL="0" indent="0"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     - </a:t>
            </a:r>
            <a:r>
              <a:rPr lang="ko-KR" altLang="en-US" sz="2000" dirty="0" smtClean="0"/>
              <a:t>또한 방문한 사람의 국가와 언어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도시 등 아주 자세하게 알 수 있다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뿐만 아니라 기업 입장에서는 마케팅 측면에서 소비자들의 성향을 파악하는데 큰 도움을 받을 수 있다는 점에서 기본적인 사용법들을 숙지 하는 것을 권장한다</a:t>
            </a:r>
            <a:r>
              <a:rPr lang="en-US" altLang="ko-KR" sz="2000" dirty="0" smtClean="0"/>
              <a:t>.</a:t>
            </a:r>
          </a:p>
          <a:p>
            <a:pPr marL="0" indent="0"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149455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최신 </a:t>
            </a:r>
            <a:r>
              <a:rPr lang="en-US" altLang="ko-KR" dirty="0" smtClean="0"/>
              <a:t>IT </a:t>
            </a:r>
            <a:r>
              <a:rPr lang="ko-KR" altLang="en-US" dirty="0" smtClean="0"/>
              <a:t>기술 활용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54954" y="2329180"/>
            <a:ext cx="8825659" cy="871220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2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구글 데이터 스튜디오</a:t>
            </a:r>
            <a:endParaRPr lang="en-US" altLang="ko-KR" sz="2000" dirty="0" smtClean="0"/>
          </a:p>
          <a:p>
            <a:pPr marL="0" indent="0">
              <a:buNone/>
            </a:pPr>
            <a:r>
              <a:rPr lang="en-US" altLang="ko-KR" sz="2000" dirty="0"/>
              <a:t> </a:t>
            </a:r>
            <a:r>
              <a:rPr lang="en-US" altLang="ko-KR" sz="2000" dirty="0" smtClean="0"/>
              <a:t>   1) </a:t>
            </a:r>
            <a:r>
              <a:rPr lang="ko-KR" altLang="en-US" sz="2000" dirty="0" smtClean="0"/>
              <a:t>사용법</a:t>
            </a:r>
            <a:endParaRPr lang="en-US" altLang="ko-KR" sz="2000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8748" y="3200400"/>
            <a:ext cx="6559596" cy="351390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137641" y="2588501"/>
            <a:ext cx="385406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effectLst/>
              </a:rPr>
              <a:t>-https://datastudio.google.com</a:t>
            </a:r>
          </a:p>
          <a:p>
            <a:r>
              <a:rPr lang="ko-KR" altLang="en-US" dirty="0" smtClean="0"/>
              <a:t>위의 링크로 들어가서 구글 아이디로 로그인하여 구글 데이터 스튜디오를 사용하면 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자세한 실행방법 및 내용은 다음페이지에 설명 하도록 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0340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이온(회의실)">
  <a:themeElements>
    <a:clrScheme name="이온(회의실)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이온(회의실)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이온(회의실)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129</TotalTime>
  <Words>672</Words>
  <Application>Microsoft Office PowerPoint</Application>
  <PresentationFormat>와이드스크린</PresentationFormat>
  <Paragraphs>64</Paragraphs>
  <Slides>12</Slides>
  <Notes>0</Notes>
  <HiddenSlides>0</HiddenSlides>
  <MMClips>1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맑은 고딕</vt:lpstr>
      <vt:lpstr>Arial</vt:lpstr>
      <vt:lpstr>Century Gothic</vt:lpstr>
      <vt:lpstr>Wingdings 3</vt:lpstr>
      <vt:lpstr>이온(회의실)</vt:lpstr>
      <vt:lpstr>Management information system H.W 1 (최신 IT기술 동향 파악하기)</vt:lpstr>
      <vt:lpstr>1. 새로 나타날 시장 &amp; 사라질 시장</vt:lpstr>
      <vt:lpstr>1. 새로 나타날 시장 &amp; 사라질 시장</vt:lpstr>
      <vt:lpstr>2. 인공지능</vt:lpstr>
      <vt:lpstr>2. 인공지능</vt:lpstr>
      <vt:lpstr>3. 최신 IT 기술 활용</vt:lpstr>
      <vt:lpstr>3. 최신 IT 기술 활용</vt:lpstr>
      <vt:lpstr>3. 최신 IT 기술 활용</vt:lpstr>
      <vt:lpstr>3. 최신 IT 기술 활용</vt:lpstr>
      <vt:lpstr>3. 최신 IT 기술 활용</vt:lpstr>
      <vt:lpstr>3. 최신 IT 기술 활용</vt:lpstr>
      <vt:lpstr>4. 관련자료 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Management information system H.W 1 (최신 IT기술 동향 파악하기)</dc:title>
  <dc:creator>user</dc:creator>
  <cp:lastModifiedBy>user</cp:lastModifiedBy>
  <cp:revision>12</cp:revision>
  <dcterms:created xsi:type="dcterms:W3CDTF">2017-09-23T06:57:58Z</dcterms:created>
  <dcterms:modified xsi:type="dcterms:W3CDTF">2017-09-23T09:08:39Z</dcterms:modified>
</cp:coreProperties>
</file>