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  <p:sldId id="263" r:id="rId7"/>
    <p:sldId id="262" r:id="rId8"/>
    <p:sldId id="264" r:id="rId9"/>
  </p:sldIdLst>
  <p:sldSz cx="6659563" cy="6659563"/>
  <p:notesSz cx="6858000" cy="9144000"/>
  <p:defaultTextStyle>
    <a:defPPr>
      <a:defRPr lang="ko-KR"/>
    </a:defPPr>
    <a:lvl1pPr marL="0" algn="l" defTabSz="639257" rtl="0" eaLnBrk="1" latinLnBrk="1" hangingPunct="1">
      <a:defRPr sz="1258" kern="1200">
        <a:solidFill>
          <a:schemeClr val="tx1"/>
        </a:solidFill>
        <a:latin typeface="+mn-lt"/>
        <a:ea typeface="+mn-ea"/>
        <a:cs typeface="+mn-cs"/>
      </a:defRPr>
    </a:lvl1pPr>
    <a:lvl2pPr marL="319629" algn="l" defTabSz="639257" rtl="0" eaLnBrk="1" latinLnBrk="1" hangingPunct="1">
      <a:defRPr sz="1258" kern="1200">
        <a:solidFill>
          <a:schemeClr val="tx1"/>
        </a:solidFill>
        <a:latin typeface="+mn-lt"/>
        <a:ea typeface="+mn-ea"/>
        <a:cs typeface="+mn-cs"/>
      </a:defRPr>
    </a:lvl2pPr>
    <a:lvl3pPr marL="639257" algn="l" defTabSz="639257" rtl="0" eaLnBrk="1" latinLnBrk="1" hangingPunct="1">
      <a:defRPr sz="1258" kern="1200">
        <a:solidFill>
          <a:schemeClr val="tx1"/>
        </a:solidFill>
        <a:latin typeface="+mn-lt"/>
        <a:ea typeface="+mn-ea"/>
        <a:cs typeface="+mn-cs"/>
      </a:defRPr>
    </a:lvl3pPr>
    <a:lvl4pPr marL="958886" algn="l" defTabSz="639257" rtl="0" eaLnBrk="1" latinLnBrk="1" hangingPunct="1">
      <a:defRPr sz="1258" kern="1200">
        <a:solidFill>
          <a:schemeClr val="tx1"/>
        </a:solidFill>
        <a:latin typeface="+mn-lt"/>
        <a:ea typeface="+mn-ea"/>
        <a:cs typeface="+mn-cs"/>
      </a:defRPr>
    </a:lvl4pPr>
    <a:lvl5pPr marL="1278514" algn="l" defTabSz="639257" rtl="0" eaLnBrk="1" latinLnBrk="1" hangingPunct="1">
      <a:defRPr sz="1258" kern="1200">
        <a:solidFill>
          <a:schemeClr val="tx1"/>
        </a:solidFill>
        <a:latin typeface="+mn-lt"/>
        <a:ea typeface="+mn-ea"/>
        <a:cs typeface="+mn-cs"/>
      </a:defRPr>
    </a:lvl5pPr>
    <a:lvl6pPr marL="1598143" algn="l" defTabSz="639257" rtl="0" eaLnBrk="1" latinLnBrk="1" hangingPunct="1">
      <a:defRPr sz="1258" kern="1200">
        <a:solidFill>
          <a:schemeClr val="tx1"/>
        </a:solidFill>
        <a:latin typeface="+mn-lt"/>
        <a:ea typeface="+mn-ea"/>
        <a:cs typeface="+mn-cs"/>
      </a:defRPr>
    </a:lvl6pPr>
    <a:lvl7pPr marL="1917771" algn="l" defTabSz="639257" rtl="0" eaLnBrk="1" latinLnBrk="1" hangingPunct="1">
      <a:defRPr sz="1258" kern="1200">
        <a:solidFill>
          <a:schemeClr val="tx1"/>
        </a:solidFill>
        <a:latin typeface="+mn-lt"/>
        <a:ea typeface="+mn-ea"/>
        <a:cs typeface="+mn-cs"/>
      </a:defRPr>
    </a:lvl7pPr>
    <a:lvl8pPr marL="2237400" algn="l" defTabSz="639257" rtl="0" eaLnBrk="1" latinLnBrk="1" hangingPunct="1">
      <a:defRPr sz="1258" kern="1200">
        <a:solidFill>
          <a:schemeClr val="tx1"/>
        </a:solidFill>
        <a:latin typeface="+mn-lt"/>
        <a:ea typeface="+mn-ea"/>
        <a:cs typeface="+mn-cs"/>
      </a:defRPr>
    </a:lvl8pPr>
    <a:lvl9pPr marL="2557028" algn="l" defTabSz="639257" rtl="0" eaLnBrk="1" latinLnBrk="1" hangingPunct="1">
      <a:defRPr sz="1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18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9467" y="1089887"/>
            <a:ext cx="5660629" cy="2318515"/>
          </a:xfrm>
        </p:spPr>
        <p:txBody>
          <a:bodyPr anchor="b"/>
          <a:lstStyle>
            <a:lvl1pPr algn="ctr">
              <a:defRPr sz="437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446" y="3497813"/>
            <a:ext cx="4994672" cy="1607852"/>
          </a:xfrm>
        </p:spPr>
        <p:txBody>
          <a:bodyPr/>
          <a:lstStyle>
            <a:lvl1pPr marL="0" indent="0" algn="ctr">
              <a:buNone/>
              <a:defRPr sz="1748"/>
            </a:lvl1pPr>
            <a:lvl2pPr marL="332979" indent="0" algn="ctr">
              <a:buNone/>
              <a:defRPr sz="1457"/>
            </a:lvl2pPr>
            <a:lvl3pPr marL="665958" indent="0" algn="ctr">
              <a:buNone/>
              <a:defRPr sz="1311"/>
            </a:lvl3pPr>
            <a:lvl4pPr marL="998936" indent="0" algn="ctr">
              <a:buNone/>
              <a:defRPr sz="1165"/>
            </a:lvl4pPr>
            <a:lvl5pPr marL="1331915" indent="0" algn="ctr">
              <a:buNone/>
              <a:defRPr sz="1165"/>
            </a:lvl5pPr>
            <a:lvl6pPr marL="1664894" indent="0" algn="ctr">
              <a:buNone/>
              <a:defRPr sz="1165"/>
            </a:lvl6pPr>
            <a:lvl7pPr marL="1997873" indent="0" algn="ctr">
              <a:buNone/>
              <a:defRPr sz="1165"/>
            </a:lvl7pPr>
            <a:lvl8pPr marL="2330851" indent="0" algn="ctr">
              <a:buNone/>
              <a:defRPr sz="1165"/>
            </a:lvl8pPr>
            <a:lvl9pPr marL="2663830" indent="0" algn="ctr">
              <a:buNone/>
              <a:defRPr sz="1165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95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3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65750" y="354560"/>
            <a:ext cx="1435968" cy="564367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845" y="354560"/>
            <a:ext cx="4224660" cy="564367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9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377" y="1660268"/>
            <a:ext cx="5743873" cy="2770193"/>
          </a:xfrm>
        </p:spPr>
        <p:txBody>
          <a:bodyPr anchor="b"/>
          <a:lstStyle>
            <a:lvl1pPr>
              <a:defRPr sz="437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4377" y="4456668"/>
            <a:ext cx="5743873" cy="1456779"/>
          </a:xfrm>
        </p:spPr>
        <p:txBody>
          <a:bodyPr/>
          <a:lstStyle>
            <a:lvl1pPr marL="0" indent="0">
              <a:buNone/>
              <a:defRPr sz="1748">
                <a:solidFill>
                  <a:schemeClr val="tx1"/>
                </a:solidFill>
              </a:defRPr>
            </a:lvl1pPr>
            <a:lvl2pPr marL="332979" indent="0">
              <a:buNone/>
              <a:defRPr sz="1457">
                <a:solidFill>
                  <a:schemeClr val="tx1">
                    <a:tint val="75000"/>
                  </a:schemeClr>
                </a:solidFill>
              </a:defRPr>
            </a:lvl2pPr>
            <a:lvl3pPr marL="665958" indent="0">
              <a:buNone/>
              <a:defRPr sz="1311">
                <a:solidFill>
                  <a:schemeClr val="tx1">
                    <a:tint val="75000"/>
                  </a:schemeClr>
                </a:solidFill>
              </a:defRPr>
            </a:lvl3pPr>
            <a:lvl4pPr marL="998936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4pPr>
            <a:lvl5pPr marL="133191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5pPr>
            <a:lvl6pPr marL="1664894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6pPr>
            <a:lvl7pPr marL="1997873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7pPr>
            <a:lvl8pPr marL="2330851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8pPr>
            <a:lvl9pPr marL="2663830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371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845" y="1772800"/>
            <a:ext cx="2830314" cy="4225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1404" y="1772800"/>
            <a:ext cx="2830314" cy="422543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7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2" y="354561"/>
            <a:ext cx="5743873" cy="12872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8713" y="1632518"/>
            <a:ext cx="2817307" cy="800072"/>
          </a:xfrm>
        </p:spPr>
        <p:txBody>
          <a:bodyPr anchor="b"/>
          <a:lstStyle>
            <a:lvl1pPr marL="0" indent="0">
              <a:buNone/>
              <a:defRPr sz="1748" b="1"/>
            </a:lvl1pPr>
            <a:lvl2pPr marL="332979" indent="0">
              <a:buNone/>
              <a:defRPr sz="1457" b="1"/>
            </a:lvl2pPr>
            <a:lvl3pPr marL="665958" indent="0">
              <a:buNone/>
              <a:defRPr sz="1311" b="1"/>
            </a:lvl3pPr>
            <a:lvl4pPr marL="998936" indent="0">
              <a:buNone/>
              <a:defRPr sz="1165" b="1"/>
            </a:lvl4pPr>
            <a:lvl5pPr marL="1331915" indent="0">
              <a:buNone/>
              <a:defRPr sz="1165" b="1"/>
            </a:lvl5pPr>
            <a:lvl6pPr marL="1664894" indent="0">
              <a:buNone/>
              <a:defRPr sz="1165" b="1"/>
            </a:lvl6pPr>
            <a:lvl7pPr marL="1997873" indent="0">
              <a:buNone/>
              <a:defRPr sz="1165" b="1"/>
            </a:lvl7pPr>
            <a:lvl8pPr marL="2330851" indent="0">
              <a:buNone/>
              <a:defRPr sz="1165" b="1"/>
            </a:lvl8pPr>
            <a:lvl9pPr marL="2663830" indent="0">
              <a:buNone/>
              <a:defRPr sz="116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713" y="2432590"/>
            <a:ext cx="2817307" cy="357797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1404" y="1632518"/>
            <a:ext cx="2831182" cy="800072"/>
          </a:xfrm>
        </p:spPr>
        <p:txBody>
          <a:bodyPr anchor="b"/>
          <a:lstStyle>
            <a:lvl1pPr marL="0" indent="0">
              <a:buNone/>
              <a:defRPr sz="1748" b="1"/>
            </a:lvl1pPr>
            <a:lvl2pPr marL="332979" indent="0">
              <a:buNone/>
              <a:defRPr sz="1457" b="1"/>
            </a:lvl2pPr>
            <a:lvl3pPr marL="665958" indent="0">
              <a:buNone/>
              <a:defRPr sz="1311" b="1"/>
            </a:lvl3pPr>
            <a:lvl4pPr marL="998936" indent="0">
              <a:buNone/>
              <a:defRPr sz="1165" b="1"/>
            </a:lvl4pPr>
            <a:lvl5pPr marL="1331915" indent="0">
              <a:buNone/>
              <a:defRPr sz="1165" b="1"/>
            </a:lvl5pPr>
            <a:lvl6pPr marL="1664894" indent="0">
              <a:buNone/>
              <a:defRPr sz="1165" b="1"/>
            </a:lvl6pPr>
            <a:lvl7pPr marL="1997873" indent="0">
              <a:buNone/>
              <a:defRPr sz="1165" b="1"/>
            </a:lvl7pPr>
            <a:lvl8pPr marL="2330851" indent="0">
              <a:buNone/>
              <a:defRPr sz="1165" b="1"/>
            </a:lvl8pPr>
            <a:lvl9pPr marL="2663830" indent="0">
              <a:buNone/>
              <a:defRPr sz="1165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1404" y="2432590"/>
            <a:ext cx="2831182" cy="357797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401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05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4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443971"/>
            <a:ext cx="2147882" cy="1553898"/>
          </a:xfrm>
        </p:spPr>
        <p:txBody>
          <a:bodyPr anchor="b"/>
          <a:lstStyle>
            <a:lvl1pPr>
              <a:defRPr sz="23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1182" y="958855"/>
            <a:ext cx="3371404" cy="4732606"/>
          </a:xfrm>
        </p:spPr>
        <p:txBody>
          <a:bodyPr/>
          <a:lstStyle>
            <a:lvl1pPr>
              <a:defRPr sz="2331"/>
            </a:lvl1pPr>
            <a:lvl2pPr>
              <a:defRPr sz="2039"/>
            </a:lvl2pPr>
            <a:lvl3pPr>
              <a:defRPr sz="1748"/>
            </a:lvl3pPr>
            <a:lvl4pPr>
              <a:defRPr sz="1457"/>
            </a:lvl4pPr>
            <a:lvl5pPr>
              <a:defRPr sz="1457"/>
            </a:lvl5pPr>
            <a:lvl6pPr>
              <a:defRPr sz="1457"/>
            </a:lvl6pPr>
            <a:lvl7pPr>
              <a:defRPr sz="1457"/>
            </a:lvl7pPr>
            <a:lvl8pPr>
              <a:defRPr sz="1457"/>
            </a:lvl8pPr>
            <a:lvl9pPr>
              <a:defRPr sz="145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997869"/>
            <a:ext cx="2147882" cy="3701299"/>
          </a:xfrm>
        </p:spPr>
        <p:txBody>
          <a:bodyPr/>
          <a:lstStyle>
            <a:lvl1pPr marL="0" indent="0">
              <a:buNone/>
              <a:defRPr sz="1165"/>
            </a:lvl1pPr>
            <a:lvl2pPr marL="332979" indent="0">
              <a:buNone/>
              <a:defRPr sz="1020"/>
            </a:lvl2pPr>
            <a:lvl3pPr marL="665958" indent="0">
              <a:buNone/>
              <a:defRPr sz="874"/>
            </a:lvl3pPr>
            <a:lvl4pPr marL="998936" indent="0">
              <a:buNone/>
              <a:defRPr sz="728"/>
            </a:lvl4pPr>
            <a:lvl5pPr marL="1331915" indent="0">
              <a:buNone/>
              <a:defRPr sz="728"/>
            </a:lvl5pPr>
            <a:lvl6pPr marL="1664894" indent="0">
              <a:buNone/>
              <a:defRPr sz="728"/>
            </a:lvl6pPr>
            <a:lvl7pPr marL="1997873" indent="0">
              <a:buNone/>
              <a:defRPr sz="728"/>
            </a:lvl7pPr>
            <a:lvl8pPr marL="2330851" indent="0">
              <a:buNone/>
              <a:defRPr sz="728"/>
            </a:lvl8pPr>
            <a:lvl9pPr marL="2663830" indent="0">
              <a:buNone/>
              <a:defRPr sz="72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8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13" y="443971"/>
            <a:ext cx="2147882" cy="1553898"/>
          </a:xfrm>
        </p:spPr>
        <p:txBody>
          <a:bodyPr anchor="b"/>
          <a:lstStyle>
            <a:lvl1pPr>
              <a:defRPr sz="23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1182" y="958855"/>
            <a:ext cx="3371404" cy="4732606"/>
          </a:xfrm>
        </p:spPr>
        <p:txBody>
          <a:bodyPr anchor="t"/>
          <a:lstStyle>
            <a:lvl1pPr marL="0" indent="0">
              <a:buNone/>
              <a:defRPr sz="2331"/>
            </a:lvl1pPr>
            <a:lvl2pPr marL="332979" indent="0">
              <a:buNone/>
              <a:defRPr sz="2039"/>
            </a:lvl2pPr>
            <a:lvl3pPr marL="665958" indent="0">
              <a:buNone/>
              <a:defRPr sz="1748"/>
            </a:lvl3pPr>
            <a:lvl4pPr marL="998936" indent="0">
              <a:buNone/>
              <a:defRPr sz="1457"/>
            </a:lvl4pPr>
            <a:lvl5pPr marL="1331915" indent="0">
              <a:buNone/>
              <a:defRPr sz="1457"/>
            </a:lvl5pPr>
            <a:lvl6pPr marL="1664894" indent="0">
              <a:buNone/>
              <a:defRPr sz="1457"/>
            </a:lvl6pPr>
            <a:lvl7pPr marL="1997873" indent="0">
              <a:buNone/>
              <a:defRPr sz="1457"/>
            </a:lvl7pPr>
            <a:lvl8pPr marL="2330851" indent="0">
              <a:buNone/>
              <a:defRPr sz="1457"/>
            </a:lvl8pPr>
            <a:lvl9pPr marL="2663830" indent="0">
              <a:buNone/>
              <a:defRPr sz="145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13" y="1997869"/>
            <a:ext cx="2147882" cy="3701299"/>
          </a:xfrm>
        </p:spPr>
        <p:txBody>
          <a:bodyPr/>
          <a:lstStyle>
            <a:lvl1pPr marL="0" indent="0">
              <a:buNone/>
              <a:defRPr sz="1165"/>
            </a:lvl1pPr>
            <a:lvl2pPr marL="332979" indent="0">
              <a:buNone/>
              <a:defRPr sz="1020"/>
            </a:lvl2pPr>
            <a:lvl3pPr marL="665958" indent="0">
              <a:buNone/>
              <a:defRPr sz="874"/>
            </a:lvl3pPr>
            <a:lvl4pPr marL="998936" indent="0">
              <a:buNone/>
              <a:defRPr sz="728"/>
            </a:lvl4pPr>
            <a:lvl5pPr marL="1331915" indent="0">
              <a:buNone/>
              <a:defRPr sz="728"/>
            </a:lvl5pPr>
            <a:lvl6pPr marL="1664894" indent="0">
              <a:buNone/>
              <a:defRPr sz="728"/>
            </a:lvl6pPr>
            <a:lvl7pPr marL="1997873" indent="0">
              <a:buNone/>
              <a:defRPr sz="728"/>
            </a:lvl7pPr>
            <a:lvl8pPr marL="2330851" indent="0">
              <a:buNone/>
              <a:defRPr sz="728"/>
            </a:lvl8pPr>
            <a:lvl9pPr marL="2663830" indent="0">
              <a:buNone/>
              <a:defRPr sz="728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68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845" y="354561"/>
            <a:ext cx="5743873" cy="128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45" y="1772800"/>
            <a:ext cx="5743873" cy="422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845" y="6172430"/>
            <a:ext cx="1498402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CF297-2098-43FD-9FC4-60D83C37CA26}" type="datetimeFigureOut">
              <a:rPr lang="ko-KR" altLang="en-US" smtClean="0"/>
              <a:t>2017-10-14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5980" y="6172430"/>
            <a:ext cx="2247603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3316" y="6172430"/>
            <a:ext cx="1498402" cy="3545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F465E-0955-43E4-BC98-1F8DA4B7A3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4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65958" rtl="0" eaLnBrk="1" latinLnBrk="1" hangingPunct="1">
        <a:lnSpc>
          <a:spcPct val="90000"/>
        </a:lnSpc>
        <a:spcBef>
          <a:spcPct val="0"/>
        </a:spcBef>
        <a:buNone/>
        <a:defRPr sz="3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489" indent="-166489" algn="l" defTabSz="665958" rtl="0" eaLnBrk="1" latinLnBrk="1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039" kern="1200">
          <a:solidFill>
            <a:schemeClr val="tx1"/>
          </a:solidFill>
          <a:latin typeface="+mn-lt"/>
          <a:ea typeface="+mn-ea"/>
          <a:cs typeface="+mn-cs"/>
        </a:defRPr>
      </a:lvl1pPr>
      <a:lvl2pPr marL="499468" indent="-166489" algn="l" defTabSz="665958" rtl="0" eaLnBrk="1" latinLnBrk="1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748" kern="1200">
          <a:solidFill>
            <a:schemeClr val="tx1"/>
          </a:solidFill>
          <a:latin typeface="+mn-lt"/>
          <a:ea typeface="+mn-ea"/>
          <a:cs typeface="+mn-cs"/>
        </a:defRPr>
      </a:lvl2pPr>
      <a:lvl3pPr marL="832447" indent="-166489" algn="l" defTabSz="665958" rtl="0" eaLnBrk="1" latinLnBrk="1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457" kern="1200">
          <a:solidFill>
            <a:schemeClr val="tx1"/>
          </a:solidFill>
          <a:latin typeface="+mn-lt"/>
          <a:ea typeface="+mn-ea"/>
          <a:cs typeface="+mn-cs"/>
        </a:defRPr>
      </a:lvl3pPr>
      <a:lvl4pPr marL="1165426" indent="-166489" algn="l" defTabSz="665958" rtl="0" eaLnBrk="1" latinLnBrk="1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4pPr>
      <a:lvl5pPr marL="1498404" indent="-166489" algn="l" defTabSz="665958" rtl="0" eaLnBrk="1" latinLnBrk="1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5pPr>
      <a:lvl6pPr marL="1831383" indent="-166489" algn="l" defTabSz="665958" rtl="0" eaLnBrk="1" latinLnBrk="1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6pPr>
      <a:lvl7pPr marL="2164362" indent="-166489" algn="l" defTabSz="665958" rtl="0" eaLnBrk="1" latinLnBrk="1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7pPr>
      <a:lvl8pPr marL="2497341" indent="-166489" algn="l" defTabSz="665958" rtl="0" eaLnBrk="1" latinLnBrk="1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8pPr>
      <a:lvl9pPr marL="2830319" indent="-166489" algn="l" defTabSz="665958" rtl="0" eaLnBrk="1" latinLnBrk="1" hangingPunct="1">
        <a:lnSpc>
          <a:spcPct val="90000"/>
        </a:lnSpc>
        <a:spcBef>
          <a:spcPts val="364"/>
        </a:spcBef>
        <a:buFont typeface="Arial" panose="020B0604020202020204" pitchFamily="34" charset="0"/>
        <a:buChar char="•"/>
        <a:defRPr sz="13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5958" rtl="0" eaLnBrk="1" latinLnBrk="1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1pPr>
      <a:lvl2pPr marL="332979" algn="l" defTabSz="665958" rtl="0" eaLnBrk="1" latinLnBrk="1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2pPr>
      <a:lvl3pPr marL="665958" algn="l" defTabSz="665958" rtl="0" eaLnBrk="1" latinLnBrk="1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3pPr>
      <a:lvl4pPr marL="998936" algn="l" defTabSz="665958" rtl="0" eaLnBrk="1" latinLnBrk="1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4pPr>
      <a:lvl5pPr marL="1331915" algn="l" defTabSz="665958" rtl="0" eaLnBrk="1" latinLnBrk="1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5pPr>
      <a:lvl6pPr marL="1664894" algn="l" defTabSz="665958" rtl="0" eaLnBrk="1" latinLnBrk="1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6pPr>
      <a:lvl7pPr marL="1997873" algn="l" defTabSz="665958" rtl="0" eaLnBrk="1" latinLnBrk="1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7pPr>
      <a:lvl8pPr marL="2330851" algn="l" defTabSz="665958" rtl="0" eaLnBrk="1" latinLnBrk="1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8pPr>
      <a:lvl9pPr marL="2663830" algn="l" defTabSz="665958" rtl="0" eaLnBrk="1" latinLnBrk="1" hangingPunct="1">
        <a:defRPr sz="13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내용 개체 틀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"/>
            <a:ext cx="6644325" cy="6659565"/>
          </a:xfrm>
        </p:spPr>
      </p:pic>
      <p:sp>
        <p:nvSpPr>
          <p:cNvPr id="11" name="TextBox 10"/>
          <p:cNvSpPr txBox="1"/>
          <p:nvPr/>
        </p:nvSpPr>
        <p:spPr>
          <a:xfrm>
            <a:off x="-1" y="4686299"/>
            <a:ext cx="6644324" cy="193899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chemeClr val="tx1">
                    <a:alpha val="60000"/>
                  </a:schemeClr>
                </a:solidFill>
              </a:rPr>
              <a:t>흡연의 위험성과 </a:t>
            </a:r>
            <a:endParaRPr lang="en-US" altLang="ko-KR" sz="6000" b="1" dirty="0" smtClean="0">
              <a:solidFill>
                <a:schemeClr val="tx1">
                  <a:alpha val="60000"/>
                </a:schemeClr>
              </a:solidFill>
            </a:endParaRPr>
          </a:p>
          <a:p>
            <a:pPr algn="ctr"/>
            <a:r>
              <a:rPr lang="ko-KR" altLang="en-US" sz="6000" b="1" dirty="0" smtClean="0">
                <a:solidFill>
                  <a:schemeClr val="tx1">
                    <a:alpha val="60000"/>
                  </a:schemeClr>
                </a:solidFill>
              </a:rPr>
              <a:t>최신 금연 </a:t>
            </a:r>
            <a:r>
              <a:rPr lang="ko-KR" altLang="en-US" sz="6000" b="1" dirty="0" err="1" smtClean="0">
                <a:solidFill>
                  <a:schemeClr val="tx1">
                    <a:alpha val="60000"/>
                  </a:schemeClr>
                </a:solidFill>
              </a:rPr>
              <a:t>성공법</a:t>
            </a:r>
            <a:endParaRPr lang="ko-KR" altLang="en-US" sz="60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04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659563" cy="665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2472671"/>
            <a:ext cx="6644324" cy="193899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chemeClr val="tx1">
                    <a:alpha val="60000"/>
                  </a:schemeClr>
                </a:solidFill>
              </a:rPr>
              <a:t>흡연으로 인한 수명 단축 기간</a:t>
            </a:r>
            <a:r>
              <a:rPr lang="en-US" altLang="ko-KR" sz="6000" b="1" dirty="0" smtClean="0">
                <a:solidFill>
                  <a:schemeClr val="tx1">
                    <a:alpha val="60000"/>
                  </a:schemeClr>
                </a:solidFill>
              </a:rPr>
              <a:t>..</a:t>
            </a:r>
            <a:endParaRPr lang="ko-KR" altLang="en-US" sz="60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6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651949" cy="66595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2472671"/>
            <a:ext cx="6644324" cy="286232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>
                    <a:alpha val="60000"/>
                  </a:schemeClr>
                </a:solidFill>
              </a:rPr>
              <a:t>4000</a:t>
            </a:r>
            <a:r>
              <a:rPr lang="ko-KR" altLang="en-US" sz="6000" b="1" dirty="0" smtClean="0">
                <a:solidFill>
                  <a:schemeClr val="tx1">
                    <a:alpha val="60000"/>
                  </a:schemeClr>
                </a:solidFill>
              </a:rPr>
              <a:t>가지 이상의 화학물질과 </a:t>
            </a:r>
            <a:r>
              <a:rPr lang="en-US" altLang="ko-KR" sz="6000" b="1" dirty="0" smtClean="0">
                <a:solidFill>
                  <a:schemeClr val="tx1">
                    <a:alpha val="60000"/>
                  </a:schemeClr>
                </a:solidFill>
              </a:rPr>
              <a:t>70</a:t>
            </a:r>
            <a:r>
              <a:rPr lang="ko-KR" altLang="en-US" sz="6000" b="1" dirty="0" err="1" smtClean="0">
                <a:solidFill>
                  <a:schemeClr val="tx1">
                    <a:alpha val="60000"/>
                  </a:schemeClr>
                </a:solidFill>
              </a:rPr>
              <a:t>여가지의</a:t>
            </a:r>
            <a:r>
              <a:rPr lang="ko-KR" altLang="en-US" sz="6000" b="1" dirty="0" smtClean="0">
                <a:solidFill>
                  <a:schemeClr val="tx1">
                    <a:alpha val="60000"/>
                  </a:schemeClr>
                </a:solidFill>
              </a:rPr>
              <a:t> 발암물질 존재</a:t>
            </a:r>
            <a:r>
              <a:rPr lang="en-US" altLang="ko-KR" sz="6000" b="1" dirty="0" smtClean="0">
                <a:solidFill>
                  <a:schemeClr val="tx1">
                    <a:alpha val="60000"/>
                  </a:schemeClr>
                </a:solidFill>
              </a:rPr>
              <a:t>..</a:t>
            </a:r>
            <a:endParaRPr lang="ko-KR" altLang="en-US" sz="60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3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59563" cy="665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2472671"/>
            <a:ext cx="6644324" cy="193899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 smtClean="0">
                <a:solidFill>
                  <a:schemeClr val="tx1">
                    <a:alpha val="60000"/>
                  </a:schemeClr>
                </a:solidFill>
              </a:rPr>
              <a:t>최근 유행하는 금연 </a:t>
            </a:r>
            <a:r>
              <a:rPr lang="ko-KR" altLang="en-US" sz="6000" b="1" dirty="0" err="1" smtClean="0">
                <a:solidFill>
                  <a:schemeClr val="tx1">
                    <a:alpha val="60000"/>
                  </a:schemeClr>
                </a:solidFill>
              </a:rPr>
              <a:t>성공법은</a:t>
            </a:r>
            <a:r>
              <a:rPr lang="en-US" altLang="ko-KR" sz="6000" b="1" dirty="0" smtClean="0">
                <a:solidFill>
                  <a:schemeClr val="tx1">
                    <a:alpha val="60000"/>
                  </a:schemeClr>
                </a:solidFill>
              </a:rPr>
              <a:t>??</a:t>
            </a:r>
            <a:endParaRPr lang="ko-KR" altLang="en-US" sz="60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7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686550" cy="6659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1" y="2472671"/>
            <a:ext cx="6644324" cy="249299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 smtClean="0">
                <a:solidFill>
                  <a:schemeClr val="tx1">
                    <a:alpha val="60000"/>
                  </a:schemeClr>
                </a:solidFill>
              </a:rPr>
              <a:t>1.</a:t>
            </a:r>
            <a:r>
              <a:rPr lang="ko-KR" altLang="en-US" sz="6000" b="1" dirty="0" smtClean="0">
                <a:solidFill>
                  <a:schemeClr val="tx1">
                    <a:alpha val="60000"/>
                  </a:schemeClr>
                </a:solidFill>
              </a:rPr>
              <a:t>금연 일기</a:t>
            </a:r>
            <a:endParaRPr lang="en-US" altLang="ko-KR" sz="6000" b="1" dirty="0" smtClean="0">
              <a:solidFill>
                <a:schemeClr val="tx1">
                  <a:alpha val="60000"/>
                </a:schemeClr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tx1">
                    <a:alpha val="60000"/>
                  </a:schemeClr>
                </a:solidFill>
              </a:rPr>
              <a:t>금연이 안정될때까지 금연 일기를 통해 흡연의 실체를 깨닫고 마음에서 담배가 사라집니다</a:t>
            </a:r>
            <a:r>
              <a:rPr lang="en-US" altLang="ko-KR" sz="3200" b="1" dirty="0" smtClean="0">
                <a:solidFill>
                  <a:schemeClr val="tx1">
                    <a:alpha val="60000"/>
                  </a:schemeClr>
                </a:solidFill>
              </a:rPr>
              <a:t>.</a:t>
            </a:r>
            <a:endParaRPr lang="ko-KR" altLang="en-US" sz="32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98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647058" cy="665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2472671"/>
            <a:ext cx="6644324" cy="249299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alpha val="60000"/>
                  </a:schemeClr>
                </a:solidFill>
              </a:rPr>
              <a:t>2</a:t>
            </a:r>
            <a:r>
              <a:rPr lang="en-US" altLang="ko-KR" sz="6000" b="1" dirty="0" smtClean="0">
                <a:solidFill>
                  <a:schemeClr val="tx1">
                    <a:alpha val="60000"/>
                  </a:schemeClr>
                </a:solidFill>
              </a:rPr>
              <a:t>.</a:t>
            </a:r>
            <a:r>
              <a:rPr lang="ko-KR" altLang="en-US" sz="6000" b="1" dirty="0" err="1" smtClean="0">
                <a:solidFill>
                  <a:schemeClr val="tx1">
                    <a:alpha val="60000"/>
                  </a:schemeClr>
                </a:solidFill>
              </a:rPr>
              <a:t>셀프</a:t>
            </a:r>
            <a:r>
              <a:rPr lang="ko-KR" altLang="en-US" sz="6000" b="1" dirty="0" smtClean="0">
                <a:solidFill>
                  <a:schemeClr val="tx1">
                    <a:alpha val="60000"/>
                  </a:schemeClr>
                </a:solidFill>
              </a:rPr>
              <a:t> </a:t>
            </a:r>
            <a:r>
              <a:rPr lang="ko-KR" altLang="en-US" sz="6000" b="1" dirty="0" err="1" smtClean="0">
                <a:solidFill>
                  <a:schemeClr val="tx1">
                    <a:alpha val="60000"/>
                  </a:schemeClr>
                </a:solidFill>
              </a:rPr>
              <a:t>선물해주기</a:t>
            </a:r>
            <a:endParaRPr lang="en-US" altLang="ko-KR" sz="6000" b="1" dirty="0" smtClean="0">
              <a:solidFill>
                <a:schemeClr val="tx1">
                  <a:alpha val="60000"/>
                </a:schemeClr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tx1">
                    <a:alpha val="60000"/>
                  </a:schemeClr>
                </a:solidFill>
              </a:rPr>
              <a:t>어느정도 목표를 잡은 </a:t>
            </a:r>
            <a:r>
              <a:rPr lang="ko-KR" altLang="en-US" sz="3200" b="1" dirty="0" err="1" smtClean="0">
                <a:solidFill>
                  <a:schemeClr val="tx1">
                    <a:alpha val="60000"/>
                  </a:schemeClr>
                </a:solidFill>
              </a:rPr>
              <a:t>기간동안</a:t>
            </a:r>
            <a:r>
              <a:rPr lang="ko-KR" altLang="en-US" sz="3200" b="1" dirty="0" smtClean="0">
                <a:solidFill>
                  <a:schemeClr val="tx1">
                    <a:alpha val="60000"/>
                  </a:schemeClr>
                </a:solidFill>
              </a:rPr>
              <a:t> 본인이 실천했다면 본인에게 </a:t>
            </a:r>
            <a:r>
              <a:rPr lang="ko-KR" altLang="en-US" sz="3200" b="1" dirty="0" err="1" smtClean="0">
                <a:solidFill>
                  <a:schemeClr val="tx1">
                    <a:alpha val="60000"/>
                  </a:schemeClr>
                </a:solidFill>
              </a:rPr>
              <a:t>셀프로</a:t>
            </a:r>
            <a:r>
              <a:rPr lang="ko-KR" altLang="en-US" sz="3200" b="1" dirty="0" smtClean="0">
                <a:solidFill>
                  <a:schemeClr val="tx1">
                    <a:alpha val="60000"/>
                  </a:schemeClr>
                </a:solidFill>
              </a:rPr>
              <a:t> 선물을 해주는 방법</a:t>
            </a:r>
            <a:r>
              <a:rPr lang="en-US" altLang="ko-KR" sz="3200" b="1" dirty="0">
                <a:solidFill>
                  <a:schemeClr val="tx1">
                    <a:alpha val="60000"/>
                  </a:schemeClr>
                </a:solidFill>
              </a:rPr>
              <a:t>!</a:t>
            </a:r>
            <a:endParaRPr lang="ko-KR" altLang="en-US" sz="3200" b="1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9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6644281" cy="665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2472671"/>
            <a:ext cx="6644324" cy="2492990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alpha val="60000"/>
                  </a:schemeClr>
                </a:solidFill>
              </a:rPr>
              <a:t>3</a:t>
            </a:r>
            <a:r>
              <a:rPr lang="en-US" altLang="ko-KR" sz="6000" b="1" dirty="0" smtClean="0">
                <a:solidFill>
                  <a:schemeClr val="tx1">
                    <a:alpha val="60000"/>
                  </a:schemeClr>
                </a:solidFill>
              </a:rPr>
              <a:t>.</a:t>
            </a:r>
            <a:r>
              <a:rPr lang="ko-KR" altLang="en-US" sz="6000" b="1" dirty="0" smtClean="0">
                <a:solidFill>
                  <a:schemeClr val="tx1">
                    <a:alpha val="60000"/>
                  </a:schemeClr>
                </a:solidFill>
              </a:rPr>
              <a:t>금연 센터</a:t>
            </a:r>
            <a:endParaRPr lang="en-US" altLang="ko-KR" sz="6000" b="1" dirty="0" smtClean="0">
              <a:solidFill>
                <a:schemeClr val="tx1">
                  <a:alpha val="60000"/>
                </a:schemeClr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tx1">
                    <a:alpha val="60000"/>
                  </a:schemeClr>
                </a:solidFill>
              </a:rPr>
              <a:t>각 지역과 기관</a:t>
            </a:r>
            <a:r>
              <a:rPr lang="en-US" altLang="ko-KR" sz="3200" b="1" dirty="0" smtClean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3200" b="1" dirty="0" smtClean="0">
                <a:solidFill>
                  <a:schemeClr val="tx1">
                    <a:alpha val="60000"/>
                  </a:schemeClr>
                </a:solidFill>
              </a:rPr>
              <a:t>나라에서 지원해주는 금연 센터에 방문하여 프로그램 참여를 통한 금연 방법</a:t>
            </a:r>
            <a:r>
              <a:rPr lang="en-US" altLang="ko-KR" sz="3200" b="1" dirty="0" smtClean="0">
                <a:solidFill>
                  <a:schemeClr val="tx1">
                    <a:alpha val="60000"/>
                  </a:schemeClr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983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6659564" cy="6659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39" y="4597459"/>
            <a:ext cx="6644324" cy="206210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tx1">
                    <a:alpha val="60000"/>
                  </a:schemeClr>
                </a:solidFill>
              </a:rPr>
              <a:t>도전하면 깨끗한 세상과 </a:t>
            </a:r>
            <a:endParaRPr lang="en-US" altLang="ko-KR" sz="3200" b="1" dirty="0" smtClean="0">
              <a:solidFill>
                <a:schemeClr val="tx1">
                  <a:alpha val="60000"/>
                </a:schemeClr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schemeClr val="tx1">
                    <a:alpha val="60000"/>
                  </a:schemeClr>
                </a:solidFill>
              </a:rPr>
              <a:t>건강한 나의 몸을 발견할 수 있을 것입니다</a:t>
            </a:r>
            <a:r>
              <a:rPr lang="en-US" altLang="ko-KR" sz="3200" b="1" dirty="0" smtClean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pPr algn="ctr"/>
            <a:r>
              <a:rPr lang="ko-KR" altLang="en-US" sz="3200" b="1" dirty="0" smtClean="0">
                <a:solidFill>
                  <a:schemeClr val="tx1">
                    <a:alpha val="60000"/>
                  </a:schemeClr>
                </a:solidFill>
              </a:rPr>
              <a:t>파이팅</a:t>
            </a:r>
            <a:r>
              <a:rPr lang="en-US" altLang="ko-KR" sz="3200" b="1" dirty="0" smtClean="0">
                <a:solidFill>
                  <a:schemeClr val="tx1">
                    <a:alpha val="60000"/>
                  </a:schemeClr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24034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89</Words>
  <Application>Microsoft Office PowerPoint</Application>
  <PresentationFormat>사용자 지정</PresentationFormat>
  <Paragraphs>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2017-10-14T02:49:55Z</dcterms:created>
  <dcterms:modified xsi:type="dcterms:W3CDTF">2017-10-14T06:53:20Z</dcterms:modified>
</cp:coreProperties>
</file>