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9CC5-6E10-453C-B054-C7156D9944C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2567F74-BFE8-4AB5-B08A-4AF6C923A95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7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9CC5-6E10-453C-B054-C7156D9944C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7F74-BFE8-4AB5-B08A-4AF6C923A95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8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9CC5-6E10-453C-B054-C7156D9944C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7F74-BFE8-4AB5-B08A-4AF6C923A95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5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9CC5-6E10-453C-B054-C7156D9944C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7F74-BFE8-4AB5-B08A-4AF6C923A95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9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9CC5-6E10-453C-B054-C7156D9944C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7F74-BFE8-4AB5-B08A-4AF6C923A95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01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9CC5-6E10-453C-B054-C7156D9944C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7F74-BFE8-4AB5-B08A-4AF6C923A95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2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9CC5-6E10-453C-B054-C7156D9944C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7F74-BFE8-4AB5-B08A-4AF6C923A95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92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9CC5-6E10-453C-B054-C7156D9944C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7F74-BFE8-4AB5-B08A-4AF6C923A95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28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9CC5-6E10-453C-B054-C7156D9944C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7F74-BFE8-4AB5-B08A-4AF6C923A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6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9CC5-6E10-453C-B054-C7156D9944C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7F74-BFE8-4AB5-B08A-4AF6C923A95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3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F49CC5-6E10-453C-B054-C7156D9944C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7F74-BFE8-4AB5-B08A-4AF6C923A95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7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9CC5-6E10-453C-B054-C7156D9944C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567F74-BFE8-4AB5-B08A-4AF6C923A95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CF1F98-629D-0FA7-1221-E295F29A1B9D}"/>
              </a:ext>
            </a:extLst>
          </p:cNvPr>
          <p:cNvSpPr txBox="1"/>
          <p:nvPr/>
        </p:nvSpPr>
        <p:spPr>
          <a:xfrm>
            <a:off x="2438399" y="2841521"/>
            <a:ext cx="7089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CREADIT CARD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7F634-5371-7312-BC43-5200C92109DA}"/>
              </a:ext>
            </a:extLst>
          </p:cNvPr>
          <p:cNvSpPr txBox="1"/>
          <p:nvPr/>
        </p:nvSpPr>
        <p:spPr>
          <a:xfrm>
            <a:off x="9281651" y="4070556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S.K.M. JUNAID</a:t>
            </a:r>
          </a:p>
        </p:txBody>
      </p:sp>
    </p:spTree>
    <p:extLst>
      <p:ext uri="{BB962C8B-B14F-4D97-AF65-F5344CB8AC3E}">
        <p14:creationId xmlns:p14="http://schemas.microsoft.com/office/powerpoint/2010/main" val="404189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C4D62C-7539-E0C0-8F17-FD5254DB4D2F}"/>
              </a:ext>
            </a:extLst>
          </p:cNvPr>
          <p:cNvSpPr txBox="1"/>
          <p:nvPr/>
        </p:nvSpPr>
        <p:spPr>
          <a:xfrm>
            <a:off x="1425678" y="1071716"/>
            <a:ext cx="8003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PROBLEM STATEMENT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0CCDE-73CA-4577-9261-0E2CDFC5AE00}"/>
              </a:ext>
            </a:extLst>
          </p:cNvPr>
          <p:cNvSpPr txBox="1"/>
          <p:nvPr/>
        </p:nvSpPr>
        <p:spPr>
          <a:xfrm>
            <a:off x="1524000" y="2153265"/>
            <a:ext cx="10205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 err="1">
                <a:latin typeface="Calibri-Bold"/>
              </a:rPr>
              <a:t>Mitron</a:t>
            </a:r>
            <a:r>
              <a:rPr lang="en-US" sz="1800" b="1" i="0" u="none" strike="noStrike" baseline="0" dirty="0">
                <a:latin typeface="Calibri-Bold"/>
              </a:rPr>
              <a:t> Bank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is a legacy financial institution headquartered in Hyderabad. They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want to introduce a new line of credit cards, aiming to broaden its product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offerings and reach in the financial market.</a:t>
            </a:r>
          </a:p>
        </p:txBody>
      </p:sp>
    </p:spTree>
    <p:extLst>
      <p:ext uri="{BB962C8B-B14F-4D97-AF65-F5344CB8AC3E}">
        <p14:creationId xmlns:p14="http://schemas.microsoft.com/office/powerpoint/2010/main" val="169999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4F3611-56E4-058A-586D-D08593B8C2BD}"/>
              </a:ext>
            </a:extLst>
          </p:cNvPr>
          <p:cNvSpPr txBox="1"/>
          <p:nvPr/>
        </p:nvSpPr>
        <p:spPr>
          <a:xfrm>
            <a:off x="1435509" y="1081548"/>
            <a:ext cx="6685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</a:t>
            </a:r>
            <a:r>
              <a:rPr lang="en-IN" sz="4000" i="0" u="none" strike="noStrike" baseline="0" dirty="0"/>
              <a:t>lassification</a:t>
            </a:r>
            <a:endParaRPr lang="en-IN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5C850-105C-4DB5-4463-1C8C497B937F}"/>
              </a:ext>
            </a:extLst>
          </p:cNvPr>
          <p:cNvSpPr txBox="1"/>
          <p:nvPr/>
        </p:nvSpPr>
        <p:spPr>
          <a:xfrm>
            <a:off x="1435509" y="2074606"/>
            <a:ext cx="9448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	Most of the payments are done by people of age 25 – 40</a:t>
            </a:r>
          </a:p>
          <a:p>
            <a:endParaRPr lang="en-IN" dirty="0"/>
          </a:p>
          <a:p>
            <a:r>
              <a:rPr lang="en-IN" dirty="0"/>
              <a:t>- 	There are very less users of age between 21-24 and above 40+ </a:t>
            </a:r>
          </a:p>
          <a:p>
            <a:endParaRPr lang="en-IN" dirty="0"/>
          </a:p>
          <a:p>
            <a:r>
              <a:rPr lang="en-IN" dirty="0"/>
              <a:t>- 	There are very less number of Government Employees making transactions.</a:t>
            </a:r>
          </a:p>
          <a:p>
            <a:endParaRPr lang="en-IN" dirty="0"/>
          </a:p>
          <a:p>
            <a:r>
              <a:rPr lang="en-IN" dirty="0"/>
              <a:t>- 	The people of age 25 – 40 are mostly Salaried IT Employees and Salaried Other Employees</a:t>
            </a:r>
          </a:p>
          <a:p>
            <a:endParaRPr lang="en-IN" dirty="0"/>
          </a:p>
          <a:p>
            <a:r>
              <a:rPr lang="en-IN" dirty="0"/>
              <a:t>- 	As 21 – 24 age is starting stage of the carrier,  due to less income the users are very less.</a:t>
            </a:r>
          </a:p>
          <a:p>
            <a:endParaRPr lang="en-IN" dirty="0"/>
          </a:p>
          <a:p>
            <a:r>
              <a:rPr lang="en-IN" dirty="0"/>
              <a:t>- 	The Male users are more compared to Female users.</a:t>
            </a:r>
          </a:p>
          <a:p>
            <a:endParaRPr lang="en-IN" dirty="0"/>
          </a:p>
          <a:p>
            <a:r>
              <a:rPr lang="en-IN" dirty="0"/>
              <a:t>-	The Average spending in the month of May is very less compared to other months.</a:t>
            </a:r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54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63FDD4-CA49-4685-1935-E57FB07632DF}"/>
              </a:ext>
            </a:extLst>
          </p:cNvPr>
          <p:cNvSpPr txBox="1"/>
          <p:nvPr/>
        </p:nvSpPr>
        <p:spPr>
          <a:xfrm>
            <a:off x="1445342" y="1995948"/>
            <a:ext cx="96749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The Average Income of Male users is higher compared to Female users.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Bachelors are spending their income more compared to married couples.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 Most of the people are using Credit and UPI payment gateways.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People are spending more on Bills and Groceries compared to other category items.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The Average income of people living in Mumbai is higher than any other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The Hyderabad has least average income 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Chennai and Hyderabad people are spending more in August month, other states are spending more in September month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3852A-E58D-BA61-35A8-1CBC8466CA18}"/>
              </a:ext>
            </a:extLst>
          </p:cNvPr>
          <p:cNvSpPr txBox="1"/>
          <p:nvPr/>
        </p:nvSpPr>
        <p:spPr>
          <a:xfrm>
            <a:off x="1435509" y="1081548"/>
            <a:ext cx="6685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</a:t>
            </a:r>
            <a:r>
              <a:rPr lang="en-IN" sz="4000" i="0" u="none" strike="noStrike" baseline="0" dirty="0"/>
              <a:t>lassification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8544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A0EB94-6033-3552-2142-8EFAEAB8FD7F}"/>
              </a:ext>
            </a:extLst>
          </p:cNvPr>
          <p:cNvSpPr txBox="1"/>
          <p:nvPr/>
        </p:nvSpPr>
        <p:spPr>
          <a:xfrm>
            <a:off x="1396180" y="1071716"/>
            <a:ext cx="8327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Conclusion -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6A59A-011F-743D-2EA5-4F70585E80D6}"/>
              </a:ext>
            </a:extLst>
          </p:cNvPr>
          <p:cNvSpPr txBox="1"/>
          <p:nvPr/>
        </p:nvSpPr>
        <p:spPr>
          <a:xfrm>
            <a:off x="1533832" y="2064774"/>
            <a:ext cx="92423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Based on the Analysis of the given data we can conclude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People are spending more on Bill payments, So if we provide any cashbacks or other offers on the Bills payments the more people will attract 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As the spending in the month of September and August is high , we can introduce special offers in these months to increase customer usage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Have to increase customer base for the people of age 21-24 also. Because they are spending more compared to others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1525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57</TotalTime>
  <Words>340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Calibri-Bold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shaik Junaid</dc:creator>
  <cp:lastModifiedBy>shaik Junaid</cp:lastModifiedBy>
  <cp:revision>2</cp:revision>
  <dcterms:created xsi:type="dcterms:W3CDTF">2025-03-10T17:00:16Z</dcterms:created>
  <dcterms:modified xsi:type="dcterms:W3CDTF">2025-03-11T10:45:03Z</dcterms:modified>
</cp:coreProperties>
</file>