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3"/>
  </p:notesMasterIdLst>
  <p:handoutMasterIdLst>
    <p:handoutMasterId r:id="rId14"/>
  </p:handoutMasterIdLst>
  <p:sldIdLst>
    <p:sldId id="338" r:id="rId5"/>
    <p:sldId id="327" r:id="rId6"/>
    <p:sldId id="315" r:id="rId7"/>
    <p:sldId id="329" r:id="rId8"/>
    <p:sldId id="302" r:id="rId9"/>
    <p:sldId id="339" r:id="rId10"/>
    <p:sldId id="340" r:id="rId11"/>
    <p:sldId id="30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5033" autoAdjust="0"/>
  </p:normalViewPr>
  <p:slideViewPr>
    <p:cSldViewPr snapToGrid="0">
      <p:cViewPr varScale="1">
        <p:scale>
          <a:sx n="82" d="100"/>
          <a:sy n="82" d="100"/>
        </p:scale>
        <p:origin x="557"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7/23/2024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7/23/2024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7/23/2024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7/23/2024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drive/folders/1n_5gztyrpiT_WbEOzrisS-rOWZYHyprA?usp=sharing" TargetMode="External"/><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drive/folders/1n_5gztyrpiT_WbEOzrisS-rOWZYHyprA?usp=sharing" TargetMode="External"/><Relationship Id="rId2" Type="http://schemas.openxmlformats.org/officeDocument/2006/relationships/image" Target="../media/image1.jfif"/><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0" y="4141999"/>
            <a:ext cx="4352641" cy="861497"/>
          </a:xfrm>
        </p:spPr>
        <p:txBody>
          <a:bodyPr>
            <a:noAutofit/>
          </a:bodyPr>
          <a:lstStyle/>
          <a:p>
            <a:r>
              <a:rPr lang="en-US" sz="1600" dirty="0">
                <a:solidFill>
                  <a:schemeClr val="tx1"/>
                </a:solidFill>
              </a:rPr>
              <a:t>Name</a:t>
            </a:r>
            <a:r>
              <a:rPr lang="en-US" sz="1600" b="0" dirty="0">
                <a:solidFill>
                  <a:schemeClr val="tx1"/>
                </a:solidFill>
              </a:rPr>
              <a:t> – S.K.M.JUNAID</a:t>
            </a:r>
          </a:p>
          <a:p>
            <a:r>
              <a:rPr lang="en-US" sz="1600" dirty="0">
                <a:solidFill>
                  <a:schemeClr val="tx1"/>
                </a:solidFill>
              </a:rPr>
              <a:t>College Name </a:t>
            </a:r>
            <a:r>
              <a:rPr lang="en-US" sz="1600" b="0" dirty="0">
                <a:solidFill>
                  <a:schemeClr val="tx1"/>
                </a:solidFill>
              </a:rPr>
              <a:t>– RAGHU Engineering College</a:t>
            </a:r>
            <a:endParaRPr lang="en-IN" sz="1600"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666792" y="2307500"/>
            <a:ext cx="4998720" cy="743448"/>
          </a:xfrm>
        </p:spPr>
        <p:txBody>
          <a:bodyPr>
            <a:normAutofit/>
          </a:bodyPr>
          <a:lstStyle/>
          <a:p>
            <a:r>
              <a:rPr lang="en-GB" sz="3200" dirty="0"/>
              <a:t>Sales report of café shop</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92500" lnSpcReduction="10000"/>
          </a:bodyPr>
          <a:lstStyle/>
          <a:p>
            <a:pPr>
              <a:lnSpc>
                <a:spcPct val="150000"/>
              </a:lnSpc>
            </a:pPr>
            <a:r>
              <a:rPr lang="en-US" sz="2800" dirty="0"/>
              <a:t>Analyzing café shop sales from January to June by comparing sales based on different product types and product categories and finding the highest sales based on store location.</a:t>
            </a:r>
          </a:p>
          <a:p>
            <a:pPr>
              <a:lnSpc>
                <a:spcPct val="150000"/>
              </a:lnSpc>
            </a:pPr>
            <a:r>
              <a:rPr lang="en-IN" sz="2800" dirty="0"/>
              <a:t>Dataset is taken from </a:t>
            </a:r>
            <a:r>
              <a:rPr lang="en-IN" sz="2800" dirty="0" err="1"/>
              <a:t>kaggle</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a:bodyPr>
          <a:lstStyle/>
          <a:p>
            <a:r>
              <a:rPr lang="en-GB" dirty="0"/>
              <a:t>Project Description</a:t>
            </a: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E20DB7D1-5B6D-9B61-06FC-7A77F273EB35}"/>
              </a:ext>
            </a:extLst>
          </p:cNvPr>
          <p:cNvSpPr txBox="1"/>
          <p:nvPr/>
        </p:nvSpPr>
        <p:spPr>
          <a:xfrm>
            <a:off x="895738" y="2054869"/>
            <a:ext cx="7296539" cy="3693319"/>
          </a:xfrm>
          <a:prstGeom prst="rect">
            <a:avLst/>
          </a:prstGeom>
          <a:noFill/>
        </p:spPr>
        <p:txBody>
          <a:bodyPr wrap="square" rtlCol="0">
            <a:spAutoFit/>
          </a:bodyPr>
          <a:lstStyle/>
          <a:p>
            <a:r>
              <a:rPr lang="en-US" dirty="0"/>
              <a:t>   The dataset contains the columns product categories, types of products, unit price, and transaction quantity of each product type.</a:t>
            </a:r>
          </a:p>
          <a:p>
            <a:r>
              <a:rPr lang="en-US" dirty="0"/>
              <a:t>	In project used Power BI to visualize and compare values to get a better understanding of the data and sales done by the shop. </a:t>
            </a:r>
            <a:r>
              <a:rPr lang="en-IN" dirty="0"/>
              <a:t>By the visualizations, we compared transaction quantities of different products…..</a:t>
            </a:r>
          </a:p>
          <a:p>
            <a:endParaRPr lang="en-IN" dirty="0"/>
          </a:p>
          <a:p>
            <a:r>
              <a:rPr lang="en-IN" sz="2000" b="1" dirty="0"/>
              <a:t>Observation –</a:t>
            </a:r>
            <a:r>
              <a:rPr lang="en-IN" dirty="0"/>
              <a:t> </a:t>
            </a:r>
          </a:p>
          <a:p>
            <a:r>
              <a:rPr lang="en-IN" dirty="0"/>
              <a:t>	observed that the Hell’s Kitchen shop has generated more revenue compared to the two other shops. The highest selling product type is coffee followed by tea and bakery items. Flavours have the least number of sales</a:t>
            </a:r>
          </a:p>
          <a:p>
            <a:r>
              <a:rPr lang="en-IN" dirty="0"/>
              <a:t>The highest sales were done in the months of May and June</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a:bodyPr>
          <a:lstStyle/>
          <a:p>
            <a:pPr algn="just">
              <a:lnSpc>
                <a:spcPct val="150000"/>
              </a:lnSpc>
            </a:pPr>
            <a:r>
              <a:rPr lang="en-US" sz="3600" dirty="0"/>
              <a:t>Café Shop owner</a:t>
            </a:r>
          </a:p>
          <a:p>
            <a:pPr algn="just">
              <a:lnSpc>
                <a:spcPct val="150000"/>
              </a:lnSpc>
            </a:pPr>
            <a:r>
              <a:rPr lang="en-US" sz="3600" dirty="0"/>
              <a:t>Analysts </a:t>
            </a:r>
          </a:p>
          <a:p>
            <a:pPr algn="just">
              <a:lnSpc>
                <a:spcPct val="150000"/>
              </a:lnSpc>
            </a:pP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a:lstStyle/>
          <a:p>
            <a:pPr lvl="1"/>
            <a:r>
              <a:rPr lang="en-US" dirty="0"/>
              <a:t>POWER BI</a:t>
            </a:r>
            <a:r>
              <a:rPr lang="en-IN" dirty="0"/>
              <a:t> -</a:t>
            </a:r>
          </a:p>
          <a:p>
            <a:pPr marL="457200" lvl="1" indent="0">
              <a:lnSpc>
                <a:spcPct val="150000"/>
              </a:lnSpc>
              <a:buNone/>
            </a:pPr>
            <a:r>
              <a:rPr lang="en-IN" dirty="0"/>
              <a:t>	used for visualizing the data</a:t>
            </a: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58E9F6A6-0D34-0134-2514-30BB399C1483}"/>
              </a:ext>
            </a:extLst>
          </p:cNvPr>
          <p:cNvPicPr>
            <a:picLocks noChangeAspect="1"/>
          </p:cNvPicPr>
          <p:nvPr/>
        </p:nvPicPr>
        <p:blipFill>
          <a:blip r:embed="rId2"/>
          <a:stretch>
            <a:fillRect/>
          </a:stretch>
        </p:blipFill>
        <p:spPr>
          <a:xfrm>
            <a:off x="938994" y="1321388"/>
            <a:ext cx="7495879" cy="4215223"/>
          </a:xfrm>
          <a:prstGeom prst="rect">
            <a:avLst/>
          </a:prstGeom>
        </p:spPr>
      </p:pic>
      <p:sp>
        <p:nvSpPr>
          <p:cNvPr id="11" name="TextBox 10">
            <a:extLst>
              <a:ext uri="{FF2B5EF4-FFF2-40B4-BE49-F238E27FC236}">
                <a16:creationId xmlns:a16="http://schemas.microsoft.com/office/drawing/2014/main" id="{C6CB2EA5-4140-0BC0-4BDD-ACE25F840971}"/>
              </a:ext>
            </a:extLst>
          </p:cNvPr>
          <p:cNvSpPr txBox="1"/>
          <p:nvPr/>
        </p:nvSpPr>
        <p:spPr>
          <a:xfrm>
            <a:off x="938994" y="5691674"/>
            <a:ext cx="2071396" cy="369332"/>
          </a:xfrm>
          <a:prstGeom prst="rect">
            <a:avLst/>
          </a:prstGeom>
          <a:noFill/>
        </p:spPr>
        <p:txBody>
          <a:bodyPr wrap="square" rtlCol="0">
            <a:spAutoFit/>
          </a:bodyPr>
          <a:lstStyle/>
          <a:p>
            <a:r>
              <a:rPr lang="en-US" b="1" dirty="0">
                <a:solidFill>
                  <a:srgbClr val="0070C0"/>
                </a:solidFill>
                <a:hlinkClick r:id="rId3">
                  <a:extLst>
                    <a:ext uri="{A12FA001-AC4F-418D-AE19-62706E023703}">
                      <ahyp:hlinkClr xmlns:ahyp="http://schemas.microsoft.com/office/drawing/2018/hyperlinkcolor" val="tx"/>
                    </a:ext>
                  </a:extLst>
                </a:hlinkClick>
              </a:rPr>
              <a:t>Google drive link </a:t>
            </a:r>
            <a:endParaRPr lang="en-IN" b="1" dirty="0">
              <a:solidFill>
                <a:srgbClr val="0070C0"/>
              </a:solidFill>
            </a:endParaRPr>
          </a:p>
        </p:txBody>
      </p:sp>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5" name="Picture 4">
            <a:extLst>
              <a:ext uri="{FF2B5EF4-FFF2-40B4-BE49-F238E27FC236}">
                <a16:creationId xmlns:a16="http://schemas.microsoft.com/office/drawing/2014/main" id="{42AEC699-0B45-7938-DBDA-25A98486A063}"/>
              </a:ext>
            </a:extLst>
          </p:cNvPr>
          <p:cNvPicPr>
            <a:picLocks noChangeAspect="1"/>
          </p:cNvPicPr>
          <p:nvPr/>
        </p:nvPicPr>
        <p:blipFill>
          <a:blip r:embed="rId2"/>
          <a:stretch>
            <a:fillRect/>
          </a:stretch>
        </p:blipFill>
        <p:spPr>
          <a:xfrm>
            <a:off x="841121" y="1350876"/>
            <a:ext cx="7892332" cy="4455567"/>
          </a:xfrm>
          <a:prstGeom prst="rect">
            <a:avLst/>
          </a:prstGeom>
        </p:spPr>
      </p:pic>
    </p:spTree>
    <p:extLst>
      <p:ext uri="{BB962C8B-B14F-4D97-AF65-F5344CB8AC3E}">
        <p14:creationId xmlns:p14="http://schemas.microsoft.com/office/powerpoint/2010/main" val="350248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608942" y="2912401"/>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extBox 3">
            <a:extLst>
              <a:ext uri="{FF2B5EF4-FFF2-40B4-BE49-F238E27FC236}">
                <a16:creationId xmlns:a16="http://schemas.microsoft.com/office/drawing/2014/main" id="{7DE54F02-4333-9BD3-A719-3C2340B33397}"/>
              </a:ext>
            </a:extLst>
          </p:cNvPr>
          <p:cNvSpPr txBox="1"/>
          <p:nvPr/>
        </p:nvSpPr>
        <p:spPr>
          <a:xfrm>
            <a:off x="2997894" y="1680345"/>
            <a:ext cx="6405464" cy="369332"/>
          </a:xfrm>
          <a:prstGeom prst="rect">
            <a:avLst/>
          </a:prstGeom>
          <a:noFill/>
        </p:spPr>
        <p:txBody>
          <a:bodyPr wrap="square">
            <a:spAutoFit/>
          </a:bodyPr>
          <a:lstStyle/>
          <a:p>
            <a:r>
              <a:rPr lang="en-US" b="1" dirty="0">
                <a:solidFill>
                  <a:srgbClr val="0070C0"/>
                </a:solidFill>
                <a:hlinkClick r:id="rId3">
                  <a:extLst>
                    <a:ext uri="{A12FA001-AC4F-418D-AE19-62706E023703}">
                      <ahyp:hlinkClr xmlns:ahyp="http://schemas.microsoft.com/office/drawing/2018/hyperlinkcolor" val="tx"/>
                    </a:ext>
                  </a:extLst>
                </a:hlinkClick>
              </a:rPr>
              <a:t>Google drive link </a:t>
            </a:r>
            <a:endParaRPr lang="en-IN" b="1" dirty="0">
              <a:solidFill>
                <a:srgbClr val="0070C0"/>
              </a:solidFill>
            </a:endParaRPr>
          </a:p>
        </p:txBody>
      </p:sp>
      <p:sp>
        <p:nvSpPr>
          <p:cNvPr id="5" name="TextBox 4">
            <a:extLst>
              <a:ext uri="{FF2B5EF4-FFF2-40B4-BE49-F238E27FC236}">
                <a16:creationId xmlns:a16="http://schemas.microsoft.com/office/drawing/2014/main" id="{52FD82E6-BEEF-1E6D-D8BD-8E068223B8BB}"/>
              </a:ext>
            </a:extLst>
          </p:cNvPr>
          <p:cNvSpPr txBox="1"/>
          <p:nvPr/>
        </p:nvSpPr>
        <p:spPr>
          <a:xfrm>
            <a:off x="1719600" y="1001294"/>
            <a:ext cx="4702629" cy="646331"/>
          </a:xfrm>
          <a:prstGeom prst="rect">
            <a:avLst/>
          </a:prstGeom>
          <a:noFill/>
        </p:spPr>
        <p:txBody>
          <a:bodyPr wrap="square" rtlCol="0">
            <a:spAutoFit/>
          </a:bodyPr>
          <a:lstStyle/>
          <a:p>
            <a:r>
              <a:rPr lang="en-US" dirty="0"/>
              <a:t>Use the given google drive link to download dashboard and dataset.</a:t>
            </a:r>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619</TotalTime>
  <Words>219</Words>
  <Application>Microsoft Office PowerPoint</Application>
  <PresentationFormat>Widescreen</PresentationFormat>
  <Paragraphs>28</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Trebuchet MS</vt:lpstr>
      <vt:lpstr>Wingdings</vt:lpstr>
      <vt:lpstr>Wingdings 3</vt:lpstr>
      <vt:lpstr>Facet</vt:lpstr>
      <vt:lpstr>Sales report of café shop</vt:lpstr>
      <vt:lpstr>PROBLEM  STATEMENT</vt:lpstr>
      <vt:lpstr>Project Description</vt:lpstr>
      <vt:lpstr>WHO ARE THE END USERS?</vt:lpstr>
      <vt:lpstr>Technology Used</vt:lpstr>
      <vt:lpstr>RESULTS </vt:lpstr>
      <vt:lpstr>RESULTS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shaik Junaid</cp:lastModifiedBy>
  <cp:revision>78</cp:revision>
  <dcterms:created xsi:type="dcterms:W3CDTF">2021-07-11T13:13:15Z</dcterms:created>
  <dcterms:modified xsi:type="dcterms:W3CDTF">2024-07-23T15:21:26Z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