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민 김" initials="성김" lastIdx="1" clrIdx="0">
    <p:extLst>
      <p:ext uri="{19B8F6BF-5375-455C-9EA6-DF929625EA0E}">
        <p15:presenceInfo xmlns:p15="http://schemas.microsoft.com/office/powerpoint/2012/main" userId="f1b3579fd87a53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01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7F69-6D53-C8AC-2C93-3747F4FA2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BF2B01-BF4C-AB91-2A9D-0917356405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55E453-2CC7-8A75-55D0-2E3C9E137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8BB7A-B478-9445-6D1A-901572EF5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31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A6B28-3F30-B825-F873-21F55754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AEC610-6E5D-1647-3CEC-D62B83628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0CE87A-C7D8-EFC7-0DB6-509A9D8F5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52A4C-3848-D551-96E0-A029558AE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6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2790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미니 프로젝트 발표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38397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아이들이조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류동균, 김호경, 강인구, 김성민, 이원진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50758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174D22-F0A6-0928-DDAA-5FA74D80602B}"/>
              </a:ext>
            </a:extLst>
          </p:cNvPr>
          <p:cNvSpPr/>
          <p:nvPr/>
        </p:nvSpPr>
        <p:spPr>
          <a:xfrm>
            <a:off x="12852400" y="7680960"/>
            <a:ext cx="169672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36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팀원 소개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57701"/>
            <a:ext cx="6244709" cy="4163139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599521" y="2557701"/>
            <a:ext cx="6244709" cy="3266837"/>
          </a:xfrm>
          <a:prstGeom prst="roundRect">
            <a:avLst>
              <a:gd name="adj" fmla="val 29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607141" y="2565321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7834074" y="270902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류동균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952559" y="270902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PM, QA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607141" y="3215640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7834074" y="335934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김호경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952559" y="335934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엔지니어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607141" y="3865959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7834074" y="400966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강인구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952559" y="400966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아트 디렉터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607141" y="4516279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7834074" y="465998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김성민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952559" y="465998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사운드 디렉터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607141" y="5166598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7834074" y="53103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이원진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0952559" y="53103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어</a:t>
            </a:r>
            <a:endParaRPr lang="en-US" sz="17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3FFEB8-4C88-23CB-45B3-9E7E0868CD94}"/>
              </a:ext>
            </a:extLst>
          </p:cNvPr>
          <p:cNvSpPr/>
          <p:nvPr/>
        </p:nvSpPr>
        <p:spPr>
          <a:xfrm>
            <a:off x="12851296" y="7742583"/>
            <a:ext cx="1679713" cy="367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감사합니다</a:t>
            </a:r>
            <a:endParaRPr lang="en-US" sz="44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8F0E9F-725F-100C-9292-F9177FBFC3C6}"/>
              </a:ext>
            </a:extLst>
          </p:cNvPr>
          <p:cNvSpPr/>
          <p:nvPr/>
        </p:nvSpPr>
        <p:spPr>
          <a:xfrm>
            <a:off x="12831417" y="7792278"/>
            <a:ext cx="1798983" cy="357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735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목차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76161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0604" y="40297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개요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400211" y="3236000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627025" y="36896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게임 플레이 영상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793790" y="5121116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020604" y="55747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기능 및 특징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400211" y="4780955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627025" y="52345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팀원 소개</a:t>
            </a:r>
            <a:endParaRPr lang="en-US" sz="2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014766-C6BC-6ACC-836F-6A01ADFD351D}"/>
              </a:ext>
            </a:extLst>
          </p:cNvPr>
          <p:cNvSpPr/>
          <p:nvPr/>
        </p:nvSpPr>
        <p:spPr>
          <a:xfrm>
            <a:off x="12852400" y="7731760"/>
            <a:ext cx="168656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게임 플레이 영상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주요 장면: 퍼즐 배치 - 특수 블록 조합 - 스테이지 클리어</a:t>
            </a: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4CF834-4AE5-BBBC-47FD-7E5F9727C678}"/>
              </a:ext>
            </a:extLst>
          </p:cNvPr>
          <p:cNvSpPr/>
          <p:nvPr/>
        </p:nvSpPr>
        <p:spPr>
          <a:xfrm>
            <a:off x="12865006" y="7787184"/>
            <a:ext cx="171704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823"/>
            <a:ext cx="79754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미니 프로젝트_팀원 소개 카드게임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688" y="2555915"/>
            <a:ext cx="2154793" cy="359973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4108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599521" y="25559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8336637" y="2633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장르: 모바일 퍼즐</a:t>
            </a:r>
            <a:endParaRPr lang="en-US" sz="2200" dirty="0"/>
          </a:p>
        </p:txBody>
      </p:sp>
      <p:sp>
        <p:nvSpPr>
          <p:cNvPr id="7" name="Shape 4"/>
          <p:cNvSpPr/>
          <p:nvPr/>
        </p:nvSpPr>
        <p:spPr>
          <a:xfrm>
            <a:off x="7599521" y="35198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336637" y="3597712"/>
            <a:ext cx="33081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개발 기간: 6/30~7/4 (5일)</a:t>
            </a:r>
            <a:endParaRPr lang="en-US" sz="2200" dirty="0"/>
          </a:p>
        </p:txBody>
      </p:sp>
      <p:sp>
        <p:nvSpPr>
          <p:cNvPr id="9" name="Shape 6"/>
          <p:cNvSpPr/>
          <p:nvPr/>
        </p:nvSpPr>
        <p:spPr>
          <a:xfrm>
            <a:off x="7599521" y="44837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8336637" y="4561642"/>
            <a:ext cx="49291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목표: 간단한 게임 제작으로 협업 능력 개발</a:t>
            </a:r>
            <a:endParaRPr lang="en-US" sz="2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092EC5-03A9-6DC4-1FFD-15339BCE9680}"/>
              </a:ext>
            </a:extLst>
          </p:cNvPr>
          <p:cNvSpPr/>
          <p:nvPr/>
        </p:nvSpPr>
        <p:spPr>
          <a:xfrm>
            <a:off x="12821920" y="7762240"/>
            <a:ext cx="169672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001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기능 및 특징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62601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맞춤형 난이도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0034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실력에 따라 자동 조정되는 난이도 시스템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3662601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몰입형 사운드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50034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퍼즐 진행에 따라 변화하는 인터랙티브 배경음악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3662601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최적화된 UI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5003483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한 손 조작에 최적화된 직관적 인터페이스</a:t>
            </a:r>
            <a:endParaRPr lang="en-US" sz="17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4DE088-DB8D-2B6C-5AD0-46DF6B38FA75}"/>
              </a:ext>
            </a:extLst>
          </p:cNvPr>
          <p:cNvSpPr/>
          <p:nvPr/>
        </p:nvSpPr>
        <p:spPr>
          <a:xfrm>
            <a:off x="12852400" y="7752080"/>
            <a:ext cx="169672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7077" y="353135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7700"/>
              </a:lnSpc>
            </a:pPr>
            <a:r>
              <a:rPr lang="ko-KR" altLang="en-US" sz="6150" dirty="0"/>
              <a:t>스크립트</a:t>
            </a:r>
            <a:endParaRPr lang="en-US" altLang="ko-KR" sz="6150" dirty="0"/>
          </a:p>
        </p:txBody>
      </p:sp>
      <p:sp>
        <p:nvSpPr>
          <p:cNvPr id="4" name="Text 1"/>
          <p:cNvSpPr/>
          <p:nvPr/>
        </p:nvSpPr>
        <p:spPr>
          <a:xfrm>
            <a:off x="3673565" y="369680"/>
            <a:ext cx="5670590" cy="140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altLang="ko-KR" sz="4450" dirty="0" err="1"/>
              <a:t>GameManager</a:t>
            </a:r>
            <a:r>
              <a:rPr lang="en-US" altLang="ko-KR" sz="4450" dirty="0"/>
              <a:t>(</a:t>
            </a:r>
            <a:r>
              <a:rPr lang="ko-KR" altLang="en-US" sz="4450" dirty="0"/>
              <a:t>사운드</a:t>
            </a:r>
            <a:r>
              <a:rPr lang="en-US" altLang="ko-KR" sz="4450" dirty="0"/>
              <a:t>)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911857-9A81-CE57-0965-907B741ABD48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D9CACA-3006-B68E-78E3-0723510A965F}"/>
              </a:ext>
            </a:extLst>
          </p:cNvPr>
          <p:cNvSpPr txBox="1"/>
          <p:nvPr/>
        </p:nvSpPr>
        <p:spPr>
          <a:xfrm>
            <a:off x="8321118" y="2031860"/>
            <a:ext cx="336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오디오 기본 </a:t>
            </a:r>
            <a:r>
              <a:rPr lang="ko-KR" altLang="en-US" dirty="0" err="1"/>
              <a:t>설정및</a:t>
            </a:r>
            <a:r>
              <a:rPr lang="ko-KR" altLang="en-US" dirty="0"/>
              <a:t> </a:t>
            </a:r>
            <a:r>
              <a:rPr lang="en-US" altLang="ko-KR" dirty="0" err="1"/>
              <a:t>Bgm</a:t>
            </a:r>
            <a:r>
              <a:rPr lang="ko-KR" altLang="en-US" dirty="0"/>
              <a:t>재생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5A38-C27C-8862-F6BA-7513C03A6D9A}"/>
              </a:ext>
            </a:extLst>
          </p:cNvPr>
          <p:cNvSpPr txBox="1"/>
          <p:nvPr/>
        </p:nvSpPr>
        <p:spPr>
          <a:xfrm>
            <a:off x="154210" y="1175879"/>
            <a:ext cx="68608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instance.bgmAudioSource.isPlaying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instance.bgmAudioSource.loop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0.3f;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warningBGM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instance.bgmAudioSource.loop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0.3f;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C41527-6FDA-BDDE-6EFF-46A175BC6969}"/>
              </a:ext>
            </a:extLst>
          </p:cNvPr>
          <p:cNvSpPr txBox="1"/>
          <p:nvPr/>
        </p:nvSpPr>
        <p:spPr>
          <a:xfrm>
            <a:off x="0" y="5146197"/>
            <a:ext cx="57199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Start()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bgmAudioSource.loop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0.3f;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E34EE-FAE3-5884-6136-BEF85A83D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DD764EF-E1FF-4D72-375C-3EEB61CE2ECE}"/>
              </a:ext>
            </a:extLst>
          </p:cNvPr>
          <p:cNvSpPr/>
          <p:nvPr/>
        </p:nvSpPr>
        <p:spPr>
          <a:xfrm>
            <a:off x="68234" y="94438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ko-KR" altLang="en-US" sz="6150" dirty="0"/>
              <a:t>스크립트</a:t>
            </a:r>
            <a:endParaRPr lang="en-US" sz="61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12EDD60-A7A8-ABEE-F6EA-92F0431029B8}"/>
              </a:ext>
            </a:extLst>
          </p:cNvPr>
          <p:cNvSpPr/>
          <p:nvPr/>
        </p:nvSpPr>
        <p:spPr>
          <a:xfrm>
            <a:off x="3264334" y="139268"/>
            <a:ext cx="5670590" cy="140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/>
              <a:t>GameManager</a:t>
            </a:r>
            <a:r>
              <a:rPr lang="en-US" sz="4450" dirty="0"/>
              <a:t>(</a:t>
            </a:r>
            <a:r>
              <a:rPr lang="ko-KR" altLang="en-US" sz="4450" dirty="0"/>
              <a:t>사운드</a:t>
            </a:r>
            <a:r>
              <a:rPr lang="en-US" altLang="ko-KR" sz="4450" dirty="0"/>
              <a:t>)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09CAE8C-784B-E053-7E05-4A3A34638DA2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13D43-DABD-F8EA-BD9F-8747E919E309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2FAF4-6CBC-166F-6A0C-C97819B27594}"/>
              </a:ext>
            </a:extLst>
          </p:cNvPr>
          <p:cNvSpPr txBox="1"/>
          <p:nvPr/>
        </p:nvSpPr>
        <p:spPr>
          <a:xfrm>
            <a:off x="8798197" y="2024035"/>
            <a:ext cx="336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시간에 따라 </a:t>
            </a:r>
            <a:r>
              <a:rPr lang="en-US" altLang="ko-KR" dirty="0" err="1"/>
              <a:t>Bgm</a:t>
            </a:r>
            <a:r>
              <a:rPr lang="ko-KR" altLang="en-US" dirty="0"/>
              <a:t>변화</a:t>
            </a:r>
            <a:endParaRPr lang="en-US" altLang="ko-KR" dirty="0"/>
          </a:p>
          <a:p>
            <a:r>
              <a:rPr lang="ko-KR" altLang="en-US" dirty="0"/>
              <a:t>게임이 종료되면 </a:t>
            </a:r>
            <a:r>
              <a:rPr lang="en-US" altLang="ko-KR" dirty="0" err="1"/>
              <a:t>Bgm</a:t>
            </a:r>
            <a:r>
              <a:rPr lang="en-US" altLang="ko-KR" dirty="0"/>
              <a:t> </a:t>
            </a:r>
            <a:r>
              <a:rPr lang="ko-KR" altLang="en-US" dirty="0"/>
              <a:t>멈춤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ECBD8-98DE-0B70-49C1-D3A88BADEE48}"/>
              </a:ext>
            </a:extLst>
          </p:cNvPr>
          <p:cNvSpPr txBox="1"/>
          <p:nvPr/>
        </p:nvSpPr>
        <p:spPr>
          <a:xfrm>
            <a:off x="68234" y="842244"/>
            <a:ext cx="680964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Update()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(progress)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GameProgress.StartGame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&lt;= 10f &amp;&amp; !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warningBGM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0.2f;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&gt; 10f &amp;&amp;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GameProgress.Failed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bgmAudioSource.isPlaying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3222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D9796-E9C3-A3EC-908A-11F253C29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184C69E-4E8D-66ED-B377-0C6D860D1F95}"/>
              </a:ext>
            </a:extLst>
          </p:cNvPr>
          <p:cNvSpPr/>
          <p:nvPr/>
        </p:nvSpPr>
        <p:spPr>
          <a:xfrm>
            <a:off x="68234" y="94438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ko-KR" altLang="en-US" sz="6150"/>
              <a:t>스크립트</a:t>
            </a:r>
            <a:endParaRPr lang="en-US" sz="61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15AC67B4-9BF0-E7CA-3EE7-CB2AD071ABC7}"/>
              </a:ext>
            </a:extLst>
          </p:cNvPr>
          <p:cNvSpPr/>
          <p:nvPr/>
        </p:nvSpPr>
        <p:spPr>
          <a:xfrm>
            <a:off x="3264334" y="139268"/>
            <a:ext cx="5670590" cy="140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/>
              <a:t>GameManager</a:t>
            </a:r>
            <a:r>
              <a:rPr lang="en-US" sz="4450" dirty="0"/>
              <a:t>(</a:t>
            </a:r>
            <a:r>
              <a:rPr lang="ko-KR" altLang="en-US" sz="4450" dirty="0"/>
              <a:t>시간 색깔 변경</a:t>
            </a:r>
            <a:r>
              <a:rPr lang="en-US" altLang="ko-KR" sz="4450" dirty="0"/>
              <a:t>)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C4F78525-BE9F-D919-F4A0-06E5D33B2A39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9B884-2EC2-E46E-83E3-C494E121A364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50F57-DFED-F1BC-CD7F-20D931621756}"/>
              </a:ext>
            </a:extLst>
          </p:cNvPr>
          <p:cNvSpPr txBox="1"/>
          <p:nvPr/>
        </p:nvSpPr>
        <p:spPr>
          <a:xfrm>
            <a:off x="68234" y="1124475"/>
            <a:ext cx="75239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timeTxt.text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time.ToString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"N2"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&lt;= 5f)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.red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&lt; 10f)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(1f, 0.5f, 0f);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.black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F9473-CA38-6846-C8B2-954A7535DA50}"/>
              </a:ext>
            </a:extLst>
          </p:cNvPr>
          <p:cNvSpPr txBox="1"/>
          <p:nvPr/>
        </p:nvSpPr>
        <p:spPr>
          <a:xfrm>
            <a:off x="5918752" y="1757919"/>
            <a:ext cx="752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시간이 경과함에 따라 </a:t>
            </a:r>
            <a:r>
              <a:rPr lang="en-US" altLang="ko-KR" dirty="0" err="1"/>
              <a:t>Bgm</a:t>
            </a:r>
            <a:r>
              <a:rPr lang="ko-KR" altLang="en-US" dirty="0"/>
              <a:t>변경과 함께 시간 색깔도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07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66330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endParaRPr lang="en-US" sz="61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39860"/>
            <a:ext cx="4082891" cy="22682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99521" y="41361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0CF56-C81D-E759-8B17-EC29D090C49C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493</Words>
  <Application>Microsoft Office PowerPoint</Application>
  <PresentationFormat>사용자 지정</PresentationFormat>
  <Paragraphs>119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Inter</vt:lpstr>
      <vt:lpstr>Inter Bold</vt:lpstr>
      <vt:lpstr>돋움체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성민 김</cp:lastModifiedBy>
  <cp:revision>5</cp:revision>
  <dcterms:created xsi:type="dcterms:W3CDTF">2025-07-03T03:23:34Z</dcterms:created>
  <dcterms:modified xsi:type="dcterms:W3CDTF">2025-07-03T06:40:08Z</dcterms:modified>
</cp:coreProperties>
</file>