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9" r:id="rId11"/>
    <p:sldId id="270" r:id="rId12"/>
    <p:sldId id="263" r:id="rId13"/>
    <p:sldId id="264" r:id="rId14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민 김" initials="성김" lastIdx="1" clrIdx="0">
    <p:extLst>
      <p:ext uri="{19B8F6BF-5375-455C-9EA6-DF929625EA0E}">
        <p15:presenceInfo xmlns:p15="http://schemas.microsoft.com/office/powerpoint/2012/main" userId="f1b3579fd87a5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4" d="100"/>
          <a:sy n="124" d="100"/>
        </p:scale>
        <p:origin x="62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1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67CB-15DB-F97B-B3C6-D54ECB3A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D373A-4B0C-7D33-99AA-AD6E9D42C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F017E-5998-BA15-EB43-BBC2E879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FBA4-7CCC-6155-9BEE-AFEB7F95D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8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EA322-BDB7-EBF4-07A8-A64118E0B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391F8-7883-9195-E7A8-BA804CD52F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F6C0F-686E-B1AB-8F06-D122E6D7F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29F48-482B-81EB-CD92-89CAE5A55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7F69-6D53-C8AC-2C93-3747F4FA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F2B01-BF4C-AB91-2A9D-091735640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E453-2CC7-8A75-55D0-2E3C9E13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BB7A-B478-9445-6D1A-901572EF5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6B28-3F30-B825-F873-21F55754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EC610-6E5D-1647-3CEC-D62B83628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CE87A-C7D8-EFC7-0DB6-509A9D8F5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52A4C-3848-D551-96E0-A029558AE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D22-F0A6-0928-DDAA-5FA74D80602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5758B-686D-468D-4E1E-DFFE7F9D5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2BB0C0D-7D0C-7253-A86C-389DFF101B6C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CC51F0D-9850-F02F-B9BC-DAEBAE0A283B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CA333-D46D-DDAD-6CF7-E2376932772B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E1B37-BBF0-FF0A-5F79-6BA93ECFD317}"/>
              </a:ext>
            </a:extLst>
          </p:cNvPr>
          <p:cNvSpPr txBox="1"/>
          <p:nvPr/>
        </p:nvSpPr>
        <p:spPr>
          <a:xfrm>
            <a:off x="793790" y="1436726"/>
            <a:ext cx="56761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- 1) + 1.0f;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{ 1, 1, 2, 2, 3, 3, 4, 4, 5, 5, 6, 6 };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arr.Length - 1; i &gt; 0; i--)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UnityEngine.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[j])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(Instantiate(card,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.transform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x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 4) * 1.4f - 2.1f;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y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4) * 1.4f - 3.0f;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endV2.Add(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-5f);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startV2.Add(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10 - 45f);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tmpCard.Setting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sv-SE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tmpCard.backSprite.sortingOrder = 20 - i;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tmpCard.backCanvas.sortingOrder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20 -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endV2.Reverse();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startV2.Reverse();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87387-3234-12AE-19C1-DEB75F1072FE}"/>
              </a:ext>
            </a:extLst>
          </p:cNvPr>
          <p:cNvSpPr txBox="1"/>
          <p:nvPr/>
        </p:nvSpPr>
        <p:spPr>
          <a:xfrm>
            <a:off x="7315200" y="2858266"/>
            <a:ext cx="612856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카드 배치 시간을 계산하여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카드가 모두 배치 된 후 게임이 시작되도록 설정했습니다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해당 인덱스의 카드의 시작 위치와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시작 회전 값</a:t>
            </a:r>
            <a:r>
              <a:rPr lang="en-US" altLang="ko-KR" dirty="0">
                <a:latin typeface="Inter"/>
              </a:rPr>
              <a:t>. </a:t>
            </a:r>
            <a:r>
              <a:rPr lang="ko-KR" altLang="en-US" dirty="0" err="1">
                <a:latin typeface="Inter"/>
              </a:rPr>
              <a:t>렌더</a:t>
            </a:r>
            <a:r>
              <a:rPr lang="ko-KR" altLang="en-US" dirty="0">
                <a:latin typeface="Inter"/>
              </a:rPr>
              <a:t> 순서를 설정하고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배치 위치와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시작 위치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시작 회전 각도의 값들을 각 배열에 저장했습니다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배열에 저장된 값들은 카드 </a:t>
            </a:r>
            <a:r>
              <a:rPr lang="ko-KR" altLang="en-US" dirty="0" err="1">
                <a:latin typeface="Inter"/>
              </a:rPr>
              <a:t>배치시</a:t>
            </a:r>
            <a:r>
              <a:rPr lang="ko-KR" altLang="en-US" dirty="0">
                <a:latin typeface="Inter"/>
              </a:rPr>
              <a:t> 사용됩니다</a:t>
            </a:r>
            <a:r>
              <a:rPr lang="en-US" altLang="ko-KR" dirty="0">
                <a:latin typeface="Inter"/>
              </a:rPr>
              <a:t>.</a:t>
            </a:r>
            <a:endParaRPr lang="ko-KR" altLang="en-US" dirty="0"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7480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350F-3664-4F00-CC57-3D85F969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799BBA6-6BC7-A563-BCAD-84E3A9E740AF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0C394C4-0CBC-666B-CBB8-306A35C0FC73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0180F-8FF5-35DC-273C-C26E7AF0BB86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EF754-D883-372F-4E70-AAC1A03523EC}"/>
              </a:ext>
            </a:extLst>
          </p:cNvPr>
          <p:cNvSpPr txBox="1"/>
          <p:nvPr/>
        </p:nvSpPr>
        <p:spPr>
          <a:xfrm>
            <a:off x="793790" y="1811166"/>
            <a:ext cx="7996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&gt;= 0.0f)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.deltaTime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 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0.0f ?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.Clamp01(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1 -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(1 - t, 2);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.Lerp(startV2[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endV2[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720f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.Euler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-1f;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7161E-1D4B-F35C-4DEF-68A4F1452D5A}"/>
              </a:ext>
            </a:extLst>
          </p:cNvPr>
          <p:cNvSpPr txBox="1"/>
          <p:nvPr/>
        </p:nvSpPr>
        <p:spPr>
          <a:xfrm>
            <a:off x="8790534" y="2100398"/>
            <a:ext cx="5053696" cy="503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카드는 일정 시간</a:t>
            </a:r>
            <a:r>
              <a:rPr lang="en-US" altLang="ko-KR" dirty="0">
                <a:latin typeface="Inter"/>
              </a:rPr>
              <a:t>(</a:t>
            </a:r>
            <a:r>
              <a:rPr lang="en-US" altLang="ko-KR" dirty="0" err="1">
                <a:latin typeface="Inter"/>
              </a:rPr>
              <a:t>cardTime</a:t>
            </a:r>
            <a:r>
              <a:rPr lang="en-US" altLang="ko-KR" dirty="0">
                <a:latin typeface="Inter"/>
              </a:rPr>
              <a:t>) </a:t>
            </a:r>
            <a:r>
              <a:rPr lang="ko-KR" altLang="en-US" dirty="0">
                <a:latin typeface="Inter"/>
              </a:rPr>
              <a:t>간격으로 차례대로 날아갑니다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번 카드는 </a:t>
            </a:r>
            <a:r>
              <a:rPr lang="en-US" altLang="ko-KR" dirty="0"/>
              <a:t>0</a:t>
            </a:r>
            <a:r>
              <a:rPr lang="ko-KR" altLang="en-US" dirty="0"/>
              <a:t>초</a:t>
            </a:r>
            <a:r>
              <a:rPr lang="en-US" altLang="ko-KR" dirty="0"/>
              <a:t>, 1</a:t>
            </a:r>
            <a:r>
              <a:rPr lang="ko-KR" altLang="en-US" dirty="0"/>
              <a:t>번 카드는 </a:t>
            </a:r>
            <a:r>
              <a:rPr lang="en-US" altLang="ko-KR" dirty="0" err="1"/>
              <a:t>cardTime</a:t>
            </a:r>
            <a:r>
              <a:rPr lang="ko-KR" altLang="en-US" dirty="0"/>
              <a:t>초 후에 날아가며</a:t>
            </a:r>
            <a:r>
              <a:rPr lang="en-US" altLang="ko-KR" dirty="0"/>
              <a:t>, </a:t>
            </a:r>
            <a:r>
              <a:rPr lang="ko-KR" altLang="en-US" dirty="0"/>
              <a:t>출발 시간이 되지 않은 카드는 </a:t>
            </a:r>
            <a:r>
              <a:rPr lang="ko-KR" altLang="en-US" dirty="0" err="1"/>
              <a:t>스킵됩니다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이동 및 회전은 </a:t>
            </a:r>
            <a:r>
              <a:rPr lang="ko-KR" altLang="en-US" dirty="0" err="1">
                <a:latin typeface="Inter"/>
              </a:rPr>
              <a:t>보간을</a:t>
            </a:r>
            <a:r>
              <a:rPr lang="ko-KR" altLang="en-US" dirty="0">
                <a:latin typeface="Inter"/>
              </a:rPr>
              <a:t> 사용해 카드가 지정된 위치와 각도로 이동하며 회전하도록 구현했습니다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 배치가 끝나면 카드 애니메이션이 재생되고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 상태가 클릭 가능으로 변경됩니다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카드가 배치된 후에는 </a:t>
            </a:r>
            <a:r>
              <a:rPr lang="en-US" altLang="ko-KR" dirty="0">
                <a:latin typeface="Inter"/>
              </a:rPr>
              <a:t>Update()</a:t>
            </a:r>
            <a:r>
              <a:rPr lang="ko-KR" altLang="en-US" dirty="0">
                <a:latin typeface="Inter"/>
              </a:rPr>
              <a:t>의 내용이 실행되지 않습니다</a:t>
            </a:r>
            <a:r>
              <a:rPr lang="en-US" altLang="ko-KR" dirty="0"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0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3FFEB8-4C88-23CB-45B3-9E7E0868CD94}"/>
              </a:ext>
            </a:extLst>
          </p:cNvPr>
          <p:cNvSpPr/>
          <p:nvPr/>
        </p:nvSpPr>
        <p:spPr>
          <a:xfrm>
            <a:off x="12851296" y="7742583"/>
            <a:ext cx="1679713" cy="36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F0E9F-725F-100C-9292-F9177FBFC3C6}"/>
              </a:ext>
            </a:extLst>
          </p:cNvPr>
          <p:cNvSpPr/>
          <p:nvPr/>
        </p:nvSpPr>
        <p:spPr>
          <a:xfrm>
            <a:off x="12831417" y="7792278"/>
            <a:ext cx="1798983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14766-C6BC-6ACC-836F-6A01ADFD351D}"/>
              </a:ext>
            </a:extLst>
          </p:cNvPr>
          <p:cNvSpPr/>
          <p:nvPr/>
        </p:nvSpPr>
        <p:spPr>
          <a:xfrm>
            <a:off x="12852400" y="7731760"/>
            <a:ext cx="168656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F834-4AE5-BBBC-47FD-7E5F9727C678}"/>
              </a:ext>
            </a:extLst>
          </p:cNvPr>
          <p:cNvSpPr/>
          <p:nvPr/>
        </p:nvSpPr>
        <p:spPr>
          <a:xfrm>
            <a:off x="12865006" y="7787184"/>
            <a:ext cx="171704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92EC5-03A9-6DC4-1FFD-15339BCE9680}"/>
              </a:ext>
            </a:extLst>
          </p:cNvPr>
          <p:cNvSpPr/>
          <p:nvPr/>
        </p:nvSpPr>
        <p:spPr>
          <a:xfrm>
            <a:off x="12821920" y="7762240"/>
            <a:ext cx="169672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DE088-DB8D-2B6C-5AD0-46DF6B38FA75}"/>
              </a:ext>
            </a:extLst>
          </p:cNvPr>
          <p:cNvSpPr/>
          <p:nvPr/>
        </p:nvSpPr>
        <p:spPr>
          <a:xfrm>
            <a:off x="12852400" y="7752080"/>
            <a:ext cx="169672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077" y="35313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7700"/>
              </a:lnSpc>
            </a:pPr>
            <a:r>
              <a:rPr lang="ko-KR" altLang="en-US" sz="6150" dirty="0"/>
              <a:t>스크립트</a:t>
            </a:r>
            <a:endParaRPr lang="en-US" altLang="ko-KR" sz="6150" dirty="0"/>
          </a:p>
        </p:txBody>
      </p:sp>
      <p:sp>
        <p:nvSpPr>
          <p:cNvPr id="4" name="Text 1"/>
          <p:cNvSpPr/>
          <p:nvPr/>
        </p:nvSpPr>
        <p:spPr>
          <a:xfrm>
            <a:off x="3673565" y="369680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altLang="ko-KR" sz="4450" dirty="0" err="1"/>
              <a:t>GameManager</a:t>
            </a:r>
            <a:r>
              <a:rPr lang="en-US" altLang="ko-KR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11857-9A81-CE57-0965-907B741ABD48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9CACA-3006-B68E-78E3-0723510A965F}"/>
              </a:ext>
            </a:extLst>
          </p:cNvPr>
          <p:cNvSpPr txBox="1"/>
          <p:nvPr/>
        </p:nvSpPr>
        <p:spPr>
          <a:xfrm>
            <a:off x="8321118" y="2031860"/>
            <a:ext cx="33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오디오 기본 </a:t>
            </a:r>
            <a:r>
              <a:rPr lang="ko-KR" altLang="en-US" dirty="0" err="1"/>
              <a:t>설정및</a:t>
            </a:r>
            <a:r>
              <a:rPr lang="ko-KR" altLang="en-US" dirty="0"/>
              <a:t> </a:t>
            </a:r>
            <a:r>
              <a:rPr lang="en-US" altLang="ko-KR" dirty="0" err="1"/>
              <a:t>Bgm</a:t>
            </a:r>
            <a:r>
              <a:rPr lang="ko-KR" altLang="en-US" dirty="0"/>
              <a:t>재생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5A38-C27C-8862-F6BA-7513C03A6D9A}"/>
              </a:ext>
            </a:extLst>
          </p:cNvPr>
          <p:cNvSpPr txBox="1"/>
          <p:nvPr/>
        </p:nvSpPr>
        <p:spPr>
          <a:xfrm>
            <a:off x="154210" y="1175879"/>
            <a:ext cx="6860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41527-6FDA-BDDE-6EFF-46A175BC6969}"/>
              </a:ext>
            </a:extLst>
          </p:cNvPr>
          <p:cNvSpPr txBox="1"/>
          <p:nvPr/>
        </p:nvSpPr>
        <p:spPr>
          <a:xfrm>
            <a:off x="0" y="5146197"/>
            <a:ext cx="57199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34EE-FAE3-5884-6136-BEF85A83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DD764EF-E1FF-4D72-375C-3EEB61CE2ECE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 dirty="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12EDD60-A7A8-ABEE-F6EA-92F0431029B8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09CAE8C-784B-E053-7E05-4A3A34638DA2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13D43-DABD-F8EA-BD9F-8747E919E309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2FAF4-6CBC-166F-6A0C-C97819B27594}"/>
              </a:ext>
            </a:extLst>
          </p:cNvPr>
          <p:cNvSpPr txBox="1"/>
          <p:nvPr/>
        </p:nvSpPr>
        <p:spPr>
          <a:xfrm>
            <a:off x="8798197" y="2024035"/>
            <a:ext cx="33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따라 </a:t>
            </a:r>
            <a:r>
              <a:rPr lang="en-US" altLang="ko-KR" dirty="0" err="1"/>
              <a:t>Bgm</a:t>
            </a:r>
            <a:r>
              <a:rPr lang="ko-KR" altLang="en-US" dirty="0"/>
              <a:t>변화</a:t>
            </a:r>
            <a:endParaRPr lang="en-US" altLang="ko-KR" dirty="0"/>
          </a:p>
          <a:p>
            <a:r>
              <a:rPr lang="ko-KR" altLang="en-US" dirty="0"/>
              <a:t>게임이 종료되면 </a:t>
            </a:r>
            <a:r>
              <a:rPr lang="en-US" altLang="ko-KR" dirty="0" err="1"/>
              <a:t>Bgm</a:t>
            </a:r>
            <a:r>
              <a:rPr lang="en-US" altLang="ko-KR" dirty="0"/>
              <a:t> </a:t>
            </a:r>
            <a:r>
              <a:rPr lang="ko-KR" altLang="en-US" dirty="0"/>
              <a:t>멈춤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CBD8-98DE-0B70-49C1-D3A88BADEE48}"/>
              </a:ext>
            </a:extLst>
          </p:cNvPr>
          <p:cNvSpPr txBox="1"/>
          <p:nvPr/>
        </p:nvSpPr>
        <p:spPr>
          <a:xfrm>
            <a:off x="68234" y="842244"/>
            <a:ext cx="680964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(progress)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GameProgress.StartGame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10f &amp;&amp; 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0.2f;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&gt; 10f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GameProgress.Failed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22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9796-E9C3-A3EC-908A-11F253C2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184C69E-4E8D-66ED-B377-0C6D860D1F95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5AC67B4-9BF0-E7CA-3EE7-CB2AD071ABC7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시간 색깔 변경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4F78525-BE9F-D919-F4A0-06E5D33B2A39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9B884-2EC2-E46E-83E3-C494E121A364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50F57-DFED-F1BC-CD7F-20D931621756}"/>
              </a:ext>
            </a:extLst>
          </p:cNvPr>
          <p:cNvSpPr txBox="1"/>
          <p:nvPr/>
        </p:nvSpPr>
        <p:spPr>
          <a:xfrm>
            <a:off x="68234" y="1124475"/>
            <a:ext cx="75239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"N2"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5f)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 10f)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(1f, 0.5f, 0f);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.black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F9473-CA38-6846-C8B2-954A7535DA50}"/>
              </a:ext>
            </a:extLst>
          </p:cNvPr>
          <p:cNvSpPr txBox="1"/>
          <p:nvPr/>
        </p:nvSpPr>
        <p:spPr>
          <a:xfrm>
            <a:off x="5918752" y="1757919"/>
            <a:ext cx="752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시간이 경과함에 따라 </a:t>
            </a:r>
            <a:r>
              <a:rPr lang="en-US" altLang="ko-KR" dirty="0" err="1"/>
              <a:t>Bgm</a:t>
            </a:r>
            <a:r>
              <a:rPr lang="ko-KR" altLang="en-US" dirty="0"/>
              <a:t>변경과 함께 시간 색깔도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7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0CF56-C81D-E759-8B17-EC29D090C49C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7A770-4528-BFC9-54FF-65E95ECC6E5E}"/>
              </a:ext>
            </a:extLst>
          </p:cNvPr>
          <p:cNvSpPr/>
          <p:nvPr/>
        </p:nvSpPr>
        <p:spPr>
          <a:xfrm>
            <a:off x="1552575" y="2638425"/>
            <a:ext cx="4114800" cy="41719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84E96-61D8-C988-DE21-3FF5332E9EE9}"/>
              </a:ext>
            </a:extLst>
          </p:cNvPr>
          <p:cNvSpPr txBox="1"/>
          <p:nvPr/>
        </p:nvSpPr>
        <p:spPr>
          <a:xfrm>
            <a:off x="7030880" y="2638425"/>
            <a:ext cx="6128569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카지노 딜러가 카드를 나눠주듯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카드가 화면 아래에서 회전하며 하나씩 순서대로 날아가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지정된 위치에 배치됩니다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각 카드는 빠르게 출발하여 도착 지점에서 부드럽게 멈추는 </a:t>
            </a:r>
            <a:r>
              <a:rPr lang="en-US" altLang="ko-KR" dirty="0">
                <a:latin typeface="Inter"/>
              </a:rPr>
              <a:t>Ease-Out</a:t>
            </a:r>
            <a:r>
              <a:rPr lang="ko-KR" altLang="en-US" dirty="0">
                <a:latin typeface="Inter"/>
              </a:rPr>
              <a:t> 움직임을 사용했습니다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배치 중에는 클릭이 불가능하며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모든 카드 배치가 완료된 이후에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플레이어가 짝을 맞추는 게임을 시작할 수 있도록 설계했습니다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trike="sngStrike" dirty="0">
                <a:latin typeface="Inter"/>
              </a:rPr>
              <a:t>카드는 맨 </a:t>
            </a:r>
            <a:r>
              <a:rPr lang="ko-KR" altLang="en-US" strike="sngStrike" dirty="0" err="1">
                <a:latin typeface="Inter"/>
              </a:rPr>
              <a:t>윗장</a:t>
            </a:r>
            <a:r>
              <a:rPr lang="ko-KR" altLang="en-US" strike="sngStrike" dirty="0">
                <a:latin typeface="Inter"/>
              </a:rPr>
              <a:t> </a:t>
            </a:r>
            <a:r>
              <a:rPr lang="ko-KR" altLang="en-US" strike="sngStrike" dirty="0" err="1">
                <a:latin typeface="Inter"/>
              </a:rPr>
              <a:t>부터</a:t>
            </a:r>
            <a:r>
              <a:rPr lang="ko-KR" altLang="en-US" strike="sngStrike" dirty="0">
                <a:latin typeface="Inter"/>
              </a:rPr>
              <a:t> 날아갑니다</a:t>
            </a:r>
            <a:r>
              <a:rPr lang="en-US" altLang="ko-KR" strike="sngStrike" dirty="0">
                <a:latin typeface="Inter"/>
              </a:rPr>
              <a:t>.</a:t>
            </a:r>
            <a:endParaRPr lang="ko-KR" altLang="en-US" dirty="0">
              <a:latin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1217</Words>
  <Application>Microsoft Office PowerPoint</Application>
  <PresentationFormat>사용자 지정</PresentationFormat>
  <Paragraphs>194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Inter</vt:lpstr>
      <vt:lpstr>Inter Bold</vt:lpstr>
      <vt:lpstr>돋움체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WON JIN LEE</cp:lastModifiedBy>
  <cp:revision>6</cp:revision>
  <dcterms:created xsi:type="dcterms:W3CDTF">2025-07-03T03:23:34Z</dcterms:created>
  <dcterms:modified xsi:type="dcterms:W3CDTF">2025-07-03T06:42:48Z</dcterms:modified>
</cp:coreProperties>
</file>