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1" r:id="rId10"/>
    <p:sldId id="272" r:id="rId11"/>
    <p:sldId id="273" r:id="rId12"/>
    <p:sldId id="263" r:id="rId13"/>
    <p:sldId id="264" r:id="rId1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1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004A-9B59-4904-F1F0-5B82A06F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F066D-266E-2FC7-27A5-EEAD1BC2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061F5-DF3A-0855-4924-25C77C505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2A90-A1DB-8E9B-EC99-886B2CB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7F1B-80FC-084B-A0AD-68F39B21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239AD-8AD4-E438-FF80-C891D7852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E7E6D-5B01-DCBA-5A20-3DC62A1D4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EE40E-9A2C-717A-72CA-7D0AB939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F7D2-2BC6-3EEB-C7B9-EACEF68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4C859-DD5B-E5D9-AD37-1C2E06B2C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A2A0B-B462-3429-43B6-3D16F1EB0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D7FF-BAA1-C4AB-FE07-F0A834016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468A-DEC9-AFA9-FD79-8376FC98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A1AA48-4533-E994-FB05-A36EE384EBB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DF5FB15-7C4B-04ED-93D4-8B6408E1462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F59BB-C953-5B61-C3EB-76AB4E65DC99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0424-81E9-8C71-A7BF-D9D5B7856233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F2B5B-B254-972E-3E0F-C6578A748280}"/>
              </a:ext>
            </a:extLst>
          </p:cNvPr>
          <p:cNvSpPr txBox="1"/>
          <p:nvPr/>
        </p:nvSpPr>
        <p:spPr>
          <a:xfrm>
            <a:off x="6533535" y="2638425"/>
            <a:ext cx="7310695" cy="29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초기 세팅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짝 배열을 무작위로 섞어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시작 위치는 아래</a:t>
            </a:r>
            <a:r>
              <a:rPr lang="en-US" altLang="ko-KR" dirty="0"/>
              <a:t>, </a:t>
            </a:r>
            <a:r>
              <a:rPr lang="ko-KR" altLang="en-US" dirty="0"/>
              <a:t>회전은 카드마다 다르게 설정합니다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카드의 배치 위치</a:t>
            </a:r>
            <a:r>
              <a:rPr lang="en-US" altLang="ko-KR" dirty="0"/>
              <a:t>, </a:t>
            </a:r>
            <a:r>
              <a:rPr lang="ko-KR" altLang="en-US" dirty="0"/>
              <a:t>시작 위치</a:t>
            </a:r>
            <a:r>
              <a:rPr lang="en-US" altLang="ko-KR" dirty="0"/>
              <a:t>, </a:t>
            </a:r>
            <a:r>
              <a:rPr lang="ko-KR" altLang="en-US" dirty="0"/>
              <a:t>회전 각도를 배열에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겹쳐지는 카드가 자연스럽게 보이도록 출력 순서를 조정했습니다</a:t>
            </a:r>
            <a:r>
              <a:rPr lang="en-US" altLang="ko-KR" dirty="0"/>
              <a:t>.</a:t>
            </a:r>
            <a:endParaRPr lang="en-US" altLang="ko-K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6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2BCD-D323-A9BD-E0D9-058B0E2B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825B5F-12A4-E9E4-3590-F4AE85B5BD03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57A73FF-4A39-9B5B-6FFE-ACF2A6AB83BC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C1833-FE0B-C4DA-C21D-496E80B35FC2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8078-1573-CBDC-CCF2-9E03BCA8385B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BE279-C16A-C2E8-C2B9-73949D67A7E0}"/>
              </a:ext>
            </a:extLst>
          </p:cNvPr>
          <p:cNvSpPr txBox="1"/>
          <p:nvPr/>
        </p:nvSpPr>
        <p:spPr>
          <a:xfrm>
            <a:off x="8790533" y="2328708"/>
            <a:ext cx="5707132" cy="46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이동 및 회전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카드는 일정 시간 간격</a:t>
            </a:r>
            <a:r>
              <a:rPr lang="en-US" altLang="ko-KR" dirty="0"/>
              <a:t>(</a:t>
            </a:r>
            <a:r>
              <a:rPr lang="en-US" altLang="ko-KR" dirty="0" err="1"/>
              <a:t>cardTime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차례대로 이동합니다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위치와 회전은 </a:t>
            </a:r>
            <a:r>
              <a:rPr lang="ko-KR" altLang="en-US" dirty="0" err="1"/>
              <a:t>보간을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Ease-out</a:t>
            </a:r>
            <a:r>
              <a:rPr lang="ko-KR" altLang="en-US" dirty="0"/>
              <a:t> 곡선을 적용했습니다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배치가 끝나면 애니메이션이 실행되고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클릭 가능 상태로 변경됩니다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</a:t>
            </a:r>
            <a:r>
              <a:rPr lang="en-US" altLang="ko-KR" dirty="0"/>
              <a:t> Update()</a:t>
            </a:r>
            <a:r>
              <a:rPr lang="ko-KR" altLang="en-US" dirty="0"/>
              <a:t> 내용은 실행되지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48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9CACA-3006-B68E-78E3-0723510A965F}"/>
              </a:ext>
            </a:extLst>
          </p:cNvPr>
          <p:cNvSpPr txBox="1"/>
          <p:nvPr/>
        </p:nvSpPr>
        <p:spPr>
          <a:xfrm>
            <a:off x="8321118" y="2031860"/>
            <a:ext cx="336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오디오 기본 </a:t>
            </a:r>
            <a:r>
              <a:rPr lang="ko-KR" altLang="en-US" dirty="0" err="1"/>
              <a:t>설정및</a:t>
            </a:r>
            <a:r>
              <a:rPr lang="ko-KR" altLang="en-US" dirty="0"/>
              <a:t> </a:t>
            </a:r>
            <a:r>
              <a:rPr lang="en-US" altLang="ko-KR" dirty="0" err="1"/>
              <a:t>Bgm</a:t>
            </a:r>
            <a:r>
              <a:rPr lang="ko-KR" altLang="en-US" dirty="0"/>
              <a:t>재생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52FAF4-6CBC-166F-6A0C-C97819B27594}"/>
              </a:ext>
            </a:extLst>
          </p:cNvPr>
          <p:cNvSpPr txBox="1"/>
          <p:nvPr/>
        </p:nvSpPr>
        <p:spPr>
          <a:xfrm>
            <a:off x="8798197" y="2024035"/>
            <a:ext cx="3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시간에 따라 </a:t>
            </a:r>
            <a:r>
              <a:rPr lang="en-US" altLang="ko-KR" dirty="0" err="1"/>
              <a:t>Bgm</a:t>
            </a:r>
            <a:r>
              <a:rPr lang="ko-KR" altLang="en-US" dirty="0"/>
              <a:t>변화</a:t>
            </a:r>
            <a:endParaRPr lang="en-US" altLang="ko-KR" dirty="0"/>
          </a:p>
          <a:p>
            <a:r>
              <a:rPr lang="ko-KR" altLang="en-US" dirty="0"/>
              <a:t>게임이 종료되면 </a:t>
            </a:r>
            <a:r>
              <a:rPr lang="en-US" altLang="ko-KR" dirty="0" err="1"/>
              <a:t>Bgm</a:t>
            </a:r>
            <a:r>
              <a:rPr lang="en-US" altLang="ko-KR" dirty="0"/>
              <a:t> </a:t>
            </a:r>
            <a:r>
              <a:rPr lang="ko-KR" altLang="en-US" dirty="0"/>
              <a:t>멈춤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68234" y="84224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F9473-CA38-6846-C8B2-954A7535DA50}"/>
              </a:ext>
            </a:extLst>
          </p:cNvPr>
          <p:cNvSpPr txBox="1"/>
          <p:nvPr/>
        </p:nvSpPr>
        <p:spPr>
          <a:xfrm>
            <a:off x="5918752" y="1757919"/>
            <a:ext cx="752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시간이 경과함에 따라 </a:t>
            </a:r>
            <a:r>
              <a:rPr lang="en-US" altLang="ko-KR" dirty="0" err="1"/>
              <a:t>Bgm</a:t>
            </a:r>
            <a:r>
              <a:rPr lang="ko-KR" altLang="en-US" dirty="0"/>
              <a:t>변경과 함께 시간 색깔도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B0A6-C967-13B2-3DA2-86167D9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9A0619B-EA00-2788-CF47-3D5D77CE3AE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16C0CA7-342D-75DF-DB7D-273BDC10F730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632B0-242E-3900-888B-F4D7F8F07CFA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3EE844-FF1D-278B-2F40-886B9ACA428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A7C82-3A8A-9EEF-D2D5-E2A1F31D6C70}"/>
              </a:ext>
            </a:extLst>
          </p:cNvPr>
          <p:cNvSpPr txBox="1"/>
          <p:nvPr/>
        </p:nvSpPr>
        <p:spPr>
          <a:xfrm>
            <a:off x="6533535" y="2638425"/>
            <a:ext cx="7639665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배치 연출 설명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한 장씩 순서대로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화면 </a:t>
            </a:r>
            <a:r>
              <a:rPr lang="ko-KR" altLang="en-US" dirty="0">
                <a:latin typeface="Inter"/>
              </a:rPr>
              <a:t>아래에서 빠르게 날아 올라와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부드럽게 착지합니다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배치 도중에는 카드를 클릭할 수 없으며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ko-KR" altLang="en-US" dirty="0">
                <a:latin typeface="Inter"/>
              </a:rPr>
              <a:t>모든 카드가 자리 잡은 후 게임이 시작됩니다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1172</Words>
  <Application>Microsoft Office PowerPoint</Application>
  <PresentationFormat>사용자 지정</PresentationFormat>
  <Paragraphs>196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WON JIN LEE</cp:lastModifiedBy>
  <cp:revision>7</cp:revision>
  <dcterms:created xsi:type="dcterms:W3CDTF">2025-07-03T03:23:34Z</dcterms:created>
  <dcterms:modified xsi:type="dcterms:W3CDTF">2025-07-03T07:16:39Z</dcterms:modified>
</cp:coreProperties>
</file>