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63" r:id="rId16"/>
    <p:sldId id="264" r:id="rId17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민 김" initials="성김" lastIdx="1" clrIdx="0">
    <p:extLst>
      <p:ext uri="{19B8F6BF-5375-455C-9EA6-DF929625EA0E}">
        <p15:presenceInfo xmlns:p15="http://schemas.microsoft.com/office/powerpoint/2012/main" userId="f1b3579fd87a5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67CB-15DB-F97B-B3C6-D54ECB3A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D373A-4B0C-7D33-99AA-AD6E9D42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017E-5998-BA15-EB43-BBC2E879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FBA4-7CCC-6155-9BEE-AFEB7F95D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EA322-BDB7-EBF4-07A8-A64118E0B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391F8-7883-9195-E7A8-BA804CD52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F6C0F-686E-B1AB-8F06-D122E6D7F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9F48-482B-81EB-CD92-89CAE5A55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4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F7D2-2BC6-3EEB-C7B9-EACEF68F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4C859-DD5B-E5D9-AD37-1C2E06B2C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A2A0B-B462-3429-43B6-3D16F1EB0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FD7FF-BAA1-C4AB-FE07-F0A834016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B004A-9B59-4904-F1F0-5B82A06F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F066D-266E-2FC7-27A5-EEAD1BC25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061F5-DF3A-0855-4924-25C77C505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2A90-A1DB-8E9B-EC99-886B2CBF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2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7F1B-80FC-084B-A0AD-68F39B21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239AD-8AD4-E438-FF80-C891D7852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E7E6D-5B01-DCBA-5A20-3DC62A1D4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EE40E-9A2C-717A-72CA-7D0AB939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9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5758B-686D-468D-4E1E-DFFE7F9D5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BB0C0D-7D0C-7253-A86C-389DFF101B6C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C51F0D-9850-F02F-B9BC-DAEBAE0A283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A333-D46D-DDAD-6CF7-E2376932772B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E1B37-BBF0-FF0A-5F79-6BA93ECFD317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87387-3234-12AE-19C1-DEB75F1072FE}"/>
              </a:ext>
            </a:extLst>
          </p:cNvPr>
          <p:cNvSpPr txBox="1"/>
          <p:nvPr/>
        </p:nvSpPr>
        <p:spPr>
          <a:xfrm>
            <a:off x="7315200" y="2858266"/>
            <a:ext cx="612856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카드 배치 시간을 계산하여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모두 배치 된 후 게임이 시작되도록 설정했습니다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해당 인덱스의 카드의 시작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회전 값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 err="1">
                <a:latin typeface="Inter"/>
              </a:rPr>
              <a:t>렌더</a:t>
            </a:r>
            <a:r>
              <a:rPr lang="ko-KR" altLang="en-US" dirty="0">
                <a:latin typeface="Inter"/>
              </a:rPr>
              <a:t> 순서를 설정하고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배치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위치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시작 회전 각도의 값들을 각 배열에 저장했습니다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배열에 저장된 값들은 카드 </a:t>
            </a:r>
            <a:r>
              <a:rPr lang="ko-KR" altLang="en-US" dirty="0" err="1">
                <a:latin typeface="Inter"/>
              </a:rPr>
              <a:t>배치시</a:t>
            </a:r>
            <a:r>
              <a:rPr lang="ko-KR" altLang="en-US" dirty="0">
                <a:latin typeface="Inter"/>
              </a:rPr>
              <a:t> 사용됩니다</a:t>
            </a:r>
            <a:r>
              <a:rPr lang="en-US" altLang="ko-KR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480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350F-3664-4F00-CC57-3D85F969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799BBA6-6BC7-A563-BCAD-84E3A9E740AF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0C394C4-0CBC-666B-CBB8-306A35C0FC73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0180F-8FF5-35DC-273C-C26E7AF0BB86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EF754-D883-372F-4E70-AAC1A03523EC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7161E-1D4B-F35C-4DEF-68A4F1452D5A}"/>
              </a:ext>
            </a:extLst>
          </p:cNvPr>
          <p:cNvSpPr txBox="1"/>
          <p:nvPr/>
        </p:nvSpPr>
        <p:spPr>
          <a:xfrm>
            <a:off x="8790534" y="2100398"/>
            <a:ext cx="5053696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카드는 일정 시간</a:t>
            </a:r>
            <a:r>
              <a:rPr lang="en-US" altLang="ko-KR" dirty="0">
                <a:latin typeface="Inter"/>
              </a:rPr>
              <a:t>(</a:t>
            </a:r>
            <a:r>
              <a:rPr lang="en-US" altLang="ko-KR" dirty="0" err="1">
                <a:latin typeface="Inter"/>
              </a:rPr>
              <a:t>cardTime</a:t>
            </a:r>
            <a:r>
              <a:rPr lang="en-US" altLang="ko-KR" dirty="0">
                <a:latin typeface="Inter"/>
              </a:rPr>
              <a:t>) </a:t>
            </a:r>
            <a:r>
              <a:rPr lang="ko-KR" altLang="en-US" dirty="0">
                <a:latin typeface="Inter"/>
              </a:rPr>
              <a:t>간격으로 차례대로 날아갑니다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번 카드는 </a:t>
            </a:r>
            <a:r>
              <a:rPr lang="en-US" altLang="ko-KR" dirty="0"/>
              <a:t>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번 카드는 </a:t>
            </a:r>
            <a:r>
              <a:rPr lang="en-US" altLang="ko-KR" dirty="0" err="1"/>
              <a:t>cardTime</a:t>
            </a:r>
            <a:r>
              <a:rPr lang="ko-KR" altLang="en-US" dirty="0"/>
              <a:t>초 후에 날아가며</a:t>
            </a:r>
            <a:r>
              <a:rPr lang="en-US" altLang="ko-KR" dirty="0"/>
              <a:t>, </a:t>
            </a:r>
            <a:r>
              <a:rPr lang="ko-KR" altLang="en-US" dirty="0"/>
              <a:t>출발 시간이 되지 않은 카드는 </a:t>
            </a:r>
            <a:r>
              <a:rPr lang="ko-KR" altLang="en-US" dirty="0" err="1"/>
              <a:t>스킵됩니다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이동 및 회전은 </a:t>
            </a:r>
            <a:r>
              <a:rPr lang="ko-KR" altLang="en-US" dirty="0" err="1">
                <a:latin typeface="Inter"/>
              </a:rPr>
              <a:t>보간을</a:t>
            </a:r>
            <a:r>
              <a:rPr lang="ko-KR" altLang="en-US" dirty="0">
                <a:latin typeface="Inter"/>
              </a:rPr>
              <a:t> 사용해 카드가 지정된 위치와 각도로 이동하며 회전하도록 구현했습니다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 배치가 끝나면 카드 애니메이션이 재생되고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 상태가 클릭 가능으로 변경됩니다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배치된 후에는 </a:t>
            </a:r>
            <a:r>
              <a:rPr lang="en-US" altLang="ko-KR" dirty="0">
                <a:latin typeface="Inter"/>
              </a:rPr>
              <a:t>Update()</a:t>
            </a:r>
            <a:r>
              <a:rPr lang="ko-KR" altLang="en-US" dirty="0">
                <a:latin typeface="Inter"/>
              </a:rPr>
              <a:t>의 내용이 실행되지 않습니다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0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B0A6-C967-13B2-3DA2-86167D96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9A0619B-EA00-2788-CF47-3D5D77CE3AE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16C0CA7-342D-75DF-DB7D-273BDC10F730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632B0-242E-3900-888B-F4D7F8F07CFA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3EE844-FF1D-278B-2F40-886B9ACA428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A7C82-3A8A-9EEF-D2D5-E2A1F31D6C70}"/>
              </a:ext>
            </a:extLst>
          </p:cNvPr>
          <p:cNvSpPr txBox="1"/>
          <p:nvPr/>
        </p:nvSpPr>
        <p:spPr>
          <a:xfrm>
            <a:off x="6533535" y="2638425"/>
            <a:ext cx="7639665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배치 연출 설명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한 장씩 순서대로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화면 </a:t>
            </a:r>
            <a:r>
              <a:rPr lang="ko-KR" altLang="en-US" dirty="0">
                <a:latin typeface="Inter"/>
              </a:rPr>
              <a:t>아래에서 빠르게 날아 올라와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부드럽게 착지합니다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배치 도중에는 카드를 클릭할 수 없으며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ko-KR" altLang="en-US" dirty="0">
                <a:latin typeface="Inter"/>
              </a:rPr>
              <a:t>모든 카드가 자리 잡은 후 게임이 시작됩니다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468A-DEC9-AFA9-FD79-8376FC98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A1AA48-4533-E994-FB05-A36EE384EBB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DF5FB15-7C4B-04ED-93D4-8B6408E1462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F59BB-C953-5B61-C3EB-76AB4E65DC99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0424-81E9-8C71-A7BF-D9D5B7856233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F2B5B-B254-972E-3E0F-C6578A748280}"/>
              </a:ext>
            </a:extLst>
          </p:cNvPr>
          <p:cNvSpPr txBox="1"/>
          <p:nvPr/>
        </p:nvSpPr>
        <p:spPr>
          <a:xfrm>
            <a:off x="6533535" y="2638425"/>
            <a:ext cx="7310695" cy="296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초기 세팅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짝 배열을 무작위로 섞어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시작 위치는 아래</a:t>
            </a:r>
            <a:r>
              <a:rPr lang="en-US" altLang="ko-KR" dirty="0"/>
              <a:t>, </a:t>
            </a:r>
            <a:r>
              <a:rPr lang="ko-KR" altLang="en-US" dirty="0"/>
              <a:t>회전은 카드마다 다르게 설정합니다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카드의 배치 위치</a:t>
            </a:r>
            <a:r>
              <a:rPr lang="en-US" altLang="ko-KR" dirty="0"/>
              <a:t>, </a:t>
            </a:r>
            <a:r>
              <a:rPr lang="ko-KR" altLang="en-US" dirty="0"/>
              <a:t>시작 위치</a:t>
            </a:r>
            <a:r>
              <a:rPr lang="en-US" altLang="ko-KR" dirty="0"/>
              <a:t>, </a:t>
            </a:r>
            <a:r>
              <a:rPr lang="ko-KR" altLang="en-US" dirty="0"/>
              <a:t>회전 각도를 배열에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겹쳐지는 카드가 자연스럽게 보이도록 출력 순서를 조정했습니다</a:t>
            </a:r>
            <a:r>
              <a:rPr lang="en-US" altLang="ko-KR" dirty="0"/>
              <a:t>.</a:t>
            </a:r>
            <a:endParaRPr lang="en-US" altLang="ko-KR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67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A2BCD-D323-A9BD-E0D9-058B0E2B9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825B5F-12A4-E9E4-3590-F4AE85B5BD03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57A73FF-4A39-9B5B-6FFE-ACF2A6AB83BC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C1833-FE0B-C4DA-C21D-496E80B35FC2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8078-1573-CBDC-CCF2-9E03BCA8385B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BE279-C16A-C2E8-C2B9-73949D67A7E0}"/>
              </a:ext>
            </a:extLst>
          </p:cNvPr>
          <p:cNvSpPr txBox="1"/>
          <p:nvPr/>
        </p:nvSpPr>
        <p:spPr>
          <a:xfrm>
            <a:off x="8790533" y="2328708"/>
            <a:ext cx="5707132" cy="46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이동 및 회전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카드는 일정 시간 간격</a:t>
            </a:r>
            <a:r>
              <a:rPr lang="en-US" altLang="ko-KR" dirty="0"/>
              <a:t>(</a:t>
            </a:r>
            <a:r>
              <a:rPr lang="en-US" altLang="ko-KR" dirty="0" err="1"/>
              <a:t>cardTime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차례대로 이동합니다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위치와 회전은 </a:t>
            </a:r>
            <a:r>
              <a:rPr lang="ko-KR" altLang="en-US" dirty="0" err="1"/>
              <a:t>보간을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Ease-out</a:t>
            </a:r>
            <a:r>
              <a:rPr lang="ko-KR" altLang="en-US" dirty="0"/>
              <a:t> 곡선을 적용했습니다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배치가 끝나면 애니메이션이 실행되고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클릭 가능 상태로 변경됩니다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</a:t>
            </a:r>
            <a:r>
              <a:rPr lang="en-US" altLang="ko-KR" dirty="0"/>
              <a:t> Update()</a:t>
            </a:r>
            <a:r>
              <a:rPr lang="ko-KR" altLang="en-US" dirty="0"/>
              <a:t> 내용은 실행되지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48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9CACA-3006-B68E-78E3-0723510A965F}"/>
              </a:ext>
            </a:extLst>
          </p:cNvPr>
          <p:cNvSpPr txBox="1"/>
          <p:nvPr/>
        </p:nvSpPr>
        <p:spPr>
          <a:xfrm>
            <a:off x="8321118" y="2031860"/>
            <a:ext cx="3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오디오 기본 </a:t>
            </a:r>
            <a:r>
              <a:rPr lang="ko-KR" altLang="en-US" dirty="0" err="1"/>
              <a:t>설정및</a:t>
            </a:r>
            <a:r>
              <a:rPr lang="ko-KR" altLang="en-US" dirty="0"/>
              <a:t> </a:t>
            </a:r>
            <a:r>
              <a:rPr lang="en-US" altLang="ko-KR" dirty="0" err="1"/>
              <a:t>Bgm</a:t>
            </a:r>
            <a:r>
              <a:rPr lang="ko-KR" altLang="en-US" dirty="0"/>
              <a:t>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68234" y="84224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9473-CA38-6846-C8B2-954A7535DA50}"/>
              </a:ext>
            </a:extLst>
          </p:cNvPr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시간이 경과함에 따라 </a:t>
            </a:r>
            <a:r>
              <a:rPr lang="en-US" altLang="ko-KR" dirty="0" err="1"/>
              <a:t>Bgm</a:t>
            </a:r>
            <a:r>
              <a:rPr lang="ko-KR" altLang="en-US" dirty="0"/>
              <a:t>변경과 함께 시간 색깔도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0CF56-C81D-E759-8B17-EC29D090C49C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7A770-4528-BFC9-54FF-65E95ECC6E5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84E96-61D8-C988-DE21-3FF5332E9EE9}"/>
              </a:ext>
            </a:extLst>
          </p:cNvPr>
          <p:cNvSpPr txBox="1"/>
          <p:nvPr/>
        </p:nvSpPr>
        <p:spPr>
          <a:xfrm>
            <a:off x="7030880" y="2638425"/>
            <a:ext cx="6128569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카지노 딜러가 카드를 나눠주듯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화면 아래에서 회전하며 하나씩 순서대로 날아가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각 카드는 빠르게 출발하여 도착 지점에서 부드럽게 멈추는 </a:t>
            </a:r>
            <a:r>
              <a:rPr lang="en-US" altLang="ko-KR" dirty="0">
                <a:latin typeface="Inter"/>
              </a:rPr>
              <a:t>Ease-Out</a:t>
            </a:r>
            <a:r>
              <a:rPr lang="ko-KR" altLang="en-US" dirty="0">
                <a:latin typeface="Inter"/>
              </a:rPr>
              <a:t> 움직임을 사용했습니다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 중에는 클릭이 불가능하며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모든 카드 배치가 완료된 이후에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플레이어가 짝을 맞추는 게임을 시작할 수 있도록 설계했습니다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trike="sngStrike" dirty="0">
                <a:latin typeface="Inter"/>
              </a:rPr>
              <a:t>카드는 맨 </a:t>
            </a:r>
            <a:r>
              <a:rPr lang="ko-KR" altLang="en-US" strike="sngStrike" dirty="0" err="1">
                <a:latin typeface="Inter"/>
              </a:rPr>
              <a:t>윗장</a:t>
            </a:r>
            <a:r>
              <a:rPr lang="ko-KR" altLang="en-US" strike="sngStrike" dirty="0">
                <a:latin typeface="Inter"/>
              </a:rPr>
              <a:t> </a:t>
            </a:r>
            <a:r>
              <a:rPr lang="ko-KR" altLang="en-US" strike="sngStrike" dirty="0" err="1">
                <a:latin typeface="Inter"/>
              </a:rPr>
              <a:t>부터</a:t>
            </a:r>
            <a:r>
              <a:rPr lang="ko-KR" altLang="en-US" strike="sngStrike" dirty="0">
                <a:latin typeface="Inter"/>
              </a:rPr>
              <a:t> 날아갑니다</a:t>
            </a:r>
            <a:r>
              <a:rPr lang="en-US" altLang="ko-KR" strike="sngStrike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1899</Words>
  <Application>Microsoft Office PowerPoint</Application>
  <PresentationFormat>사용자 지정</PresentationFormat>
  <Paragraphs>274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Inter</vt:lpstr>
      <vt:lpstr>Inter Bold</vt:lpstr>
      <vt:lpstr>돋움체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WON JIN LEE</cp:lastModifiedBy>
  <cp:revision>10</cp:revision>
  <dcterms:created xsi:type="dcterms:W3CDTF">2025-07-03T03:23:34Z</dcterms:created>
  <dcterms:modified xsi:type="dcterms:W3CDTF">2025-07-03T07:16:42Z</dcterms:modified>
</cp:coreProperties>
</file>