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GameManager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사용자 지정</PresentationFormat>
  <Paragraphs>46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Inter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성민 김</cp:lastModifiedBy>
  <cp:revision>2</cp:revision>
  <dcterms:created xsi:type="dcterms:W3CDTF">2025-07-03T03:23:34Z</dcterms:created>
  <dcterms:modified xsi:type="dcterms:W3CDTF">2025-07-03T03:30:52Z</dcterms:modified>
</cp:coreProperties>
</file>