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80190" y="27908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미니 프로젝트 발표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383976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아이들이조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류동균, 김호경, 강인구, 김성민, 이원진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507587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735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목차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76161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0604" y="40297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프로젝트 개요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7400211" y="3236000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627025" y="36896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게임 플레이 영상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793790" y="5121116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020604" y="55747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주요 기능 및 특징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7400211" y="4780955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627025" y="52345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팀원 소개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80190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게임 플레이 영상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주요 장면: 퍼즐 배치 - 특수 블록 조합 - 스테이지 클리어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823"/>
            <a:ext cx="79754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미니 프로젝트_팀원 소개 카드게임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8688" y="2555915"/>
            <a:ext cx="2154793" cy="359973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64108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599521" y="255591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8336637" y="26337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장르: 모바일 퍼즐</a:t>
            </a:r>
            <a:endParaRPr lang="en-US" sz="2200" dirty="0"/>
          </a:p>
        </p:txBody>
      </p:sp>
      <p:sp>
        <p:nvSpPr>
          <p:cNvPr id="7" name="Shape 4"/>
          <p:cNvSpPr/>
          <p:nvPr/>
        </p:nvSpPr>
        <p:spPr>
          <a:xfrm>
            <a:off x="7599521" y="35198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336637" y="3597712"/>
            <a:ext cx="33081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개발 기간: 6/30~7/4 (5일)</a:t>
            </a:r>
            <a:endParaRPr lang="en-US" sz="2200" dirty="0"/>
          </a:p>
        </p:txBody>
      </p:sp>
      <p:sp>
        <p:nvSpPr>
          <p:cNvPr id="9" name="Shape 6"/>
          <p:cNvSpPr/>
          <p:nvPr/>
        </p:nvSpPr>
        <p:spPr>
          <a:xfrm>
            <a:off x="7599521" y="448377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8336637" y="4561642"/>
            <a:ext cx="49291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목표: 간단한 게임 제작으로 협업 능력 개발</a:t>
            </a:r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001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주요 기능 및 특징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662601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맞춤형 난이도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003483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실력에 따라 자동 조정되는 난이도 시스템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893" y="3662601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5893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몰입형 사운드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35893" y="5003483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퍼즐 진행에 따라 변화하는 인터랙티브 배경음악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995" y="3662601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7995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최적화된 UI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677995" y="5003483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한 손 조작에 최적화된 직관적 인터페이스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66330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스크립트</a:t>
            </a:r>
            <a:endParaRPr lang="en-US" sz="61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639860"/>
            <a:ext cx="4082891" cy="226826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99521" y="41361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GameManager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66330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스크립트</a:t>
            </a:r>
            <a:endParaRPr lang="en-US" sz="61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639860"/>
            <a:ext cx="4082891" cy="226826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99521" y="41361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Board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36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팀원 소개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557701"/>
            <a:ext cx="6244709" cy="4163139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7599521" y="2557701"/>
            <a:ext cx="6244709" cy="3266837"/>
          </a:xfrm>
          <a:prstGeom prst="roundRect">
            <a:avLst>
              <a:gd name="adj" fmla="val 291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7607141" y="2565321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7834074" y="2709029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류동균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952559" y="2709029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PM, QA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607141" y="3215640"/>
            <a:ext cx="6229469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7834074" y="335934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김호경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952559" y="335934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엔지니어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607141" y="3865959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7834074" y="400966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강인구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952559" y="400966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아트 디렉터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607141" y="4516279"/>
            <a:ext cx="6229469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7834074" y="465998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김성민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0952559" y="465998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사운드 디렉터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607141" y="5166598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7834074" y="531030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이원진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10952559" y="531030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어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감사합니다</a:t>
            </a:r>
            <a:endParaRPr lang="en-US" sz="4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2025-07-03T03:23:34Z</dcterms:created>
  <dcterms:modified xsi:type="dcterms:W3CDTF">2025-07-03T03:23:34Z</dcterms:modified>
</cp:coreProperties>
</file>