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1"/>
  </p:normalViewPr>
  <p:slideViewPr>
    <p:cSldViewPr snapToGrid="0">
      <p:cViewPr varScale="1">
        <p:scale>
          <a:sx n="160" d="100"/>
          <a:sy n="16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E2F-B8CD-56E2-BFA1-FC409C42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E01B7-616C-4C49-870D-4F645F14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B369-A7EC-6E4F-D82F-97CB47C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2DFA-7909-9A58-E2DA-FF148773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D08-700E-4E8C-F9A7-7F115869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AB88-4C40-247D-C6A0-95DBA470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154F-F3B8-303E-26FC-11533FDAF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FA3F-B6AD-5653-780E-C49F714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599C-1267-4CA2-23B4-CCEB263E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352B-C350-1801-5E27-C23B4021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2894F-AADC-7D87-61E7-CE921920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808D-A734-3552-D8C4-672187331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93E9-E3D7-A634-406F-3EB9E4F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3DA9-E675-9122-975F-4E1D74B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0A1E-F99D-8226-A641-79A33414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6AD-F439-DE9D-E636-B1511BD1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DD59-28B0-6730-2AB1-B03CF39B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AE41-878B-1D34-241A-D6F76C7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9DD6-B88F-8D32-B859-51FB9DB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F166-33FE-9BDA-5955-023D3901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9779-13E6-E34A-6081-D14DC181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9810-3CB4-AE0B-6B4C-1BE9A7EB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395B-762F-A573-906F-1C6A4E3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540-7D7A-787A-2A67-1628A680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BE8A-80E0-9DDB-E38A-279C4D66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064-16BC-B7AD-65F9-868D220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3B47-CEAE-793C-A8C0-EF9976A8C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517AC-11A8-2C7F-6E1A-705FFC92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63C9-D6D2-494F-3675-41679F9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AB9DB-6895-5231-7F7B-D6791557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FDDB4-191D-6F9F-044C-128A0C24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84E-E128-13CA-9E5E-7972818F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60B91-8FA7-0460-A622-F8A35A17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2F1B-49F6-982E-CFEF-CD46BC20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1CB9F-C4F1-7089-A7CF-6E17C608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0D94B-658C-DB14-A8BA-312C369E8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73136-41AB-0952-276A-B7DA451B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9B738-1D91-98A6-E089-EA66C218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DFDF6-7453-A83C-7127-7AD22482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C4F-6AB1-09D4-758E-764D1B5E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951BC-D2D9-F401-5036-E0D1D82F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5614-0493-7247-1BD4-E8A0A36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AFA7-AC27-5C49-6FDB-78935E7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68301-F945-AF10-E67F-9BB0586F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3002-EF79-06F2-1AA6-9DF99372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6280D-F38A-88A3-7216-812B647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FCC-A851-F059-3E24-ABBCA71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DB5C-A95E-036E-F57B-DDC438A4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8ABD-4EDD-986A-2620-7A8AF235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DDF8-D14C-FA2C-FC3F-885FBC7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BDEA-8DDB-8D9C-4AE5-DA708FC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A3A1-04A7-9309-476C-7D5BE365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B3A2-2FBE-C144-E715-40A2F512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E0B0A-FBD2-E3DB-ED0C-95DF87B8C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F58B-B4E5-521F-7A1D-924A025C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538C-3B6D-05A9-F1F2-030F6081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1200-C2D9-C49F-F075-5BC9E45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6C0FE-CEE4-059F-FCD7-86ACFFF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AF32-6B4B-1E4B-0720-B53D5604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A9D6-08BC-1FFA-01F1-2EB284FC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D83B-81F0-83A6-30A4-EEA142354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6B520-69EC-A14A-BAF3-FFFDE44C863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A623-18D8-D6F2-A2AB-25DA5723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838E-74B6-6E55-EEE7-D54F4F4FC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35126-616F-A244-9807-04F5534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DC26E-78A5-3987-2BA2-2DEABF949877}"/>
              </a:ext>
            </a:extLst>
          </p:cNvPr>
          <p:cNvSpPr txBox="1"/>
          <p:nvPr/>
        </p:nvSpPr>
        <p:spPr>
          <a:xfrm>
            <a:off x="453224" y="349857"/>
            <a:ext cx="4086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Bash CLI: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Helpful CLI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cd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(change directory)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ls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(list contents of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Navigate to project directory. You should see the branch name in the command line.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3A49B-F7E6-ED30-E6A0-D329FE683389}"/>
              </a:ext>
            </a:extLst>
          </p:cNvPr>
          <p:cNvSpPr txBox="1"/>
          <p:nvPr/>
        </p:nvSpPr>
        <p:spPr>
          <a:xfrm>
            <a:off x="453223" y="2610683"/>
            <a:ext cx="4086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clone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(download repository from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status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(show what’s changed in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add .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(stage everything that’s changed)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commit –m “Descriptive message here”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(save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push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(send committed code back to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pull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(get latest code changes)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git checkout –b fancy-branch-name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(create and switch to new branch)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E843B-0126-5DE1-7E44-99D80D315DBC}"/>
              </a:ext>
            </a:extLst>
          </p:cNvPr>
          <p:cNvSpPr txBox="1"/>
          <p:nvPr/>
        </p:nvSpPr>
        <p:spPr>
          <a:xfrm>
            <a:off x="5608321" y="349857"/>
            <a:ext cx="40869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workflow for starting new feature: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your project directory in git bash, switch to master branch and run ‘git pull’ to get the latest code form that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branch using git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whatever code changes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code changes are ready, run the git add, commit, and push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Github</a:t>
            </a:r>
            <a:r>
              <a:rPr lang="en-US" dirty="0"/>
              <a:t>, open pull request so that teammates can review and approve (or reject)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approved by one or more teammates, merge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starting new branch, remember to switch back to master and run ‘git pull’ again</a:t>
            </a:r>
          </a:p>
        </p:txBody>
      </p:sp>
    </p:spTree>
    <p:extLst>
      <p:ext uri="{BB962C8B-B14F-4D97-AF65-F5344CB8AC3E}">
        <p14:creationId xmlns:p14="http://schemas.microsoft.com/office/powerpoint/2010/main" val="361052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Tickle</dc:creator>
  <cp:lastModifiedBy>Gregory Tickle</cp:lastModifiedBy>
  <cp:revision>1</cp:revision>
  <dcterms:created xsi:type="dcterms:W3CDTF">2024-09-22T00:42:00Z</dcterms:created>
  <dcterms:modified xsi:type="dcterms:W3CDTF">2024-09-22T00:56:41Z</dcterms:modified>
</cp:coreProperties>
</file>