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32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ac8632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ac8632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Steven: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ac8632c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ac8632c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9d69a9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9d69a9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9d69a92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29d69a92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29d69a92d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29d69a92d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Bobby: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Building energy use will increase as climate becomes more extreme, whether hot or cold, i.e. milder climates will have less energy intensive buildings.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Adam: Mention NOAA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9d69a9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9d69a9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9d69a92d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9d69a92d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Adam: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Bobby: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9d69a92d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9d69a92d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Bobby: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9d69a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9d69a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9d69a92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9d69a92d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pd.lbl.go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Climate 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Energy Consumption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Adam Keeling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Steven Kroman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Bobby Robles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265500" y="249750"/>
            <a:ext cx="4045200" cy="7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4939500" y="249750"/>
            <a:ext cx="4045200" cy="7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Residential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38" y="1048050"/>
            <a:ext cx="3289725" cy="16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34" y="2953052"/>
            <a:ext cx="3289725" cy="164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500" y="1048050"/>
            <a:ext cx="3289725" cy="16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9502" y="2953062"/>
            <a:ext cx="3289725" cy="164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460950" y="5140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Analysis</a:t>
            </a:r>
            <a:endParaRPr dirty="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250" y="1352851"/>
            <a:ext cx="3161625" cy="262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00" y="1352846"/>
            <a:ext cx="3161625" cy="26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460950" y="5140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25" y="828822"/>
            <a:ext cx="5113385" cy="348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Discussion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Low correlation between average temperature, min temperature, max temperature, and diurnal temperature range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higher correlation using degree days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chart by DOE-defined climate zones is a little more clear visually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correlation using degree days and splitting EUI by electricity and fuel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use increases at a higher rate with more cooling required vs more heating required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APIs charge $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aren’t always set-up how you wish they were for easy access to data in the desired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more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Investigate effect of humidity on energy use in addition to temperature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Investigate other factors that affect building energy use such as building use type, (e.g. office vs. retail vs. hotel vs. restaurant)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Investigate residential energy use vs occupant density to see an energy use per person. This could show a per-person energy footprint of their home based on location. These results as seen vs population density could show energy footprint in urban vs suburban vs rural areas.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598100" y="3825950"/>
            <a:ext cx="73581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site uses data from Berkeley Lab’s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Building Performance DatabaseTM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but is not endorsed or certified by Berkeley Lab.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Hypothesis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592000" y="1303100"/>
            <a:ext cx="4140031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6099438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4572009" y="1826600"/>
            <a:ext cx="42603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climate will show an effect on building energy consumption.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Mild climates will show the least amount of energy consumption.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As climate becomes extreme, energy consumption will increase. 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24595" y="1304815"/>
            <a:ext cx="4140133" cy="3412984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17325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375275" y="1850300"/>
            <a:ext cx="41400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climate affect building energy use?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there differences between building types?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Why? Common interest among group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Does building energy use change by average, minimum, or maximum temperature, diurnal temperature range, by climate zone, or by building use type?</a:t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Kinds of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4294967295"/>
          </p:nvPr>
        </p:nvSpPr>
        <p:spPr>
          <a:xfrm>
            <a:off x="2901650" y="2070575"/>
            <a:ext cx="29061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Building energy use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By location (city, state, climate zone, zip code)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By building type (residential, commercial, etc.)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Weather history, averages, degree days or climate classification</a:t>
            </a:r>
            <a:endParaRPr sz="1600"/>
          </a:p>
        </p:txBody>
      </p:sp>
      <p:sp>
        <p:nvSpPr>
          <p:cNvPr id="113" name="Google Shape;113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Sources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4294967295"/>
          </p:nvPr>
        </p:nvSpPr>
        <p:spPr>
          <a:xfrm>
            <a:off x="5965325" y="2070575"/>
            <a:ext cx="27606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Department of Energy’s Building Performance Database API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National Oceanic and Atmospheric Administration - National Centers for Environmental Information API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Insights while exploring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294967295"/>
          </p:nvPr>
        </p:nvSpPr>
        <p:spPr>
          <a:xfrm>
            <a:off x="456650" y="3162725"/>
            <a:ext cx="2471700" cy="18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Building energy data was only available as aggregated, not individual buildings so only means, medians, quartiles, etc. not lists.</a:t>
            </a:r>
            <a:endParaRPr sz="1600"/>
          </a:p>
        </p:txBody>
      </p:sp>
      <p:sp>
        <p:nvSpPr>
          <p:cNvPr id="124" name="Google Shape;124;p16"/>
          <p:cNvSpPr/>
          <p:nvPr/>
        </p:nvSpPr>
        <p:spPr>
          <a:xfrm>
            <a:off x="3044775" y="1304875"/>
            <a:ext cx="33420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Problems that arose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4294967295"/>
          </p:nvPr>
        </p:nvSpPr>
        <p:spPr>
          <a:xfrm>
            <a:off x="2999300" y="2070575"/>
            <a:ext cx="36549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weather APIs charged for historical data.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Cities in BPD listed just city name, while weather data was City, State US. 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Weather data requests required data range. Makes sense for hourly, daily, or yearly, but not “normals” yet still had to enter a specific arbitrary date as parameter.</a:t>
            </a:r>
            <a:endParaRPr sz="1600"/>
          </a:p>
        </p:txBody>
      </p:sp>
      <p:sp>
        <p:nvSpPr>
          <p:cNvPr id="127" name="Google Shape;127;p16"/>
          <p:cNvSpPr/>
          <p:nvPr/>
        </p:nvSpPr>
        <p:spPr>
          <a:xfrm>
            <a:off x="6544600" y="1304875"/>
            <a:ext cx="24693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4294967295"/>
          </p:nvPr>
        </p:nvSpPr>
        <p:spPr>
          <a:xfrm>
            <a:off x="6818070" y="1451576"/>
            <a:ext cx="20190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4294967295"/>
          </p:nvPr>
        </p:nvSpPr>
        <p:spPr>
          <a:xfrm>
            <a:off x="6561425" y="2070575"/>
            <a:ext cx="24693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Some cities had bogus data of obvious outliers (e.g. -7777)</a:t>
            </a:r>
            <a:endParaRPr sz="160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6727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Learning new terms in order to properly use data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(EUI = Energy Use Intensity)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Steps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Scatter Plots by City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Combined building data with climate data and ran scatter plots correlating different weather characteristics to energy use.</a:t>
            </a:r>
            <a:endParaRPr sz="1600"/>
          </a:p>
        </p:txBody>
      </p:sp>
      <p:sp>
        <p:nvSpPr>
          <p:cNvPr id="139" name="Google Shape;139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Bar Plots by Climate Zone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4294967295"/>
          </p:nvPr>
        </p:nvSpPr>
        <p:spPr>
          <a:xfrm>
            <a:off x="3047250" y="2070575"/>
            <a:ext cx="27606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The DOE already has broken up the US by similar climates into climate zones. </a:t>
            </a:r>
            <a:endParaRPr sz="1600"/>
          </a:p>
        </p:txBody>
      </p:sp>
      <p:sp>
        <p:nvSpPr>
          <p:cNvPr id="142" name="Google Shape;142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Separate energy types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4294967295"/>
          </p:nvPr>
        </p:nvSpPr>
        <p:spPr>
          <a:xfrm>
            <a:off x="5965325" y="2070575"/>
            <a:ext cx="27606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Whole building EUIs did not correlate well with temperature. However since Heating is mostly done by a Fuel and Cooling is mostly done using Electricity, we split the EUI.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265500" y="321375"/>
            <a:ext cx="2420400" cy="8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4743325" y="321375"/>
            <a:ext cx="3198000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/>
              <a:t>Bottom 10</a:t>
            </a:r>
            <a:endParaRPr sz="4200"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083" y="1588300"/>
            <a:ext cx="4164941" cy="117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" y="1588300"/>
            <a:ext cx="4164941" cy="117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" y="3233710"/>
            <a:ext cx="4164941" cy="117636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265500" y="1196175"/>
            <a:ext cx="4640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Commercial Buildings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265500" y="2841150"/>
            <a:ext cx="4640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Residential Buildings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8075" y="3233700"/>
            <a:ext cx="4164952" cy="1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 Climate Zones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5720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170200"/>
            <a:ext cx="4114800" cy="330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265500" y="249750"/>
            <a:ext cx="4045200" cy="7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4939500" y="249750"/>
            <a:ext cx="4045200" cy="7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Residential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3470275"/>
            <a:ext cx="1596611" cy="7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900" y="3470275"/>
            <a:ext cx="1596600" cy="7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498" y="1217150"/>
            <a:ext cx="1596600" cy="7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9500" y="2343712"/>
            <a:ext cx="1596600" cy="79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2900" y="2343699"/>
            <a:ext cx="1596600" cy="79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2900" y="1217150"/>
            <a:ext cx="1596600" cy="7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5500" y="1217150"/>
            <a:ext cx="1596600" cy="7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11950" y="1217150"/>
            <a:ext cx="1596600" cy="7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5500" y="2343712"/>
            <a:ext cx="1596600" cy="7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11950" y="2343695"/>
            <a:ext cx="1596600" cy="798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5500" y="3470245"/>
            <a:ext cx="1596600" cy="798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11950" y="3470250"/>
            <a:ext cx="1596600" cy="7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cooling/heating degree days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4294967295"/>
          </p:nvPr>
        </p:nvSpPr>
        <p:spPr>
          <a:xfrm>
            <a:off x="372325" y="1100150"/>
            <a:ext cx="4199700" cy="19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Cooling Degree Day = 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number of degrees that a day’s average temperature is ABOVE 65℉, a measurement designed to quantify the demand for energy needed to COOL buildings</a:t>
            </a:r>
            <a:endParaRPr sz="16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100" y="1100150"/>
            <a:ext cx="4000350" cy="20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>
            <a:spLocks noGrp="1"/>
          </p:cNvSpPr>
          <p:nvPr>
            <p:ph type="body" idx="4294967295"/>
          </p:nvPr>
        </p:nvSpPr>
        <p:spPr>
          <a:xfrm>
            <a:off x="372325" y="3167000"/>
            <a:ext cx="4249800" cy="15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Heating Degree Day = 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number of degrees that a day’s average temperature is BELOW 65℉, a measurement designed to quantify the demand for energy needed to HEAT buildings</a:t>
            </a:r>
            <a:endParaRPr sz="16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100" y="3070850"/>
            <a:ext cx="4000350" cy="19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Geometric</vt:lpstr>
      <vt:lpstr>The Effect of Climate on  Building Energy Consumption</vt:lpstr>
      <vt:lpstr>Motivation &amp; Hypothesis</vt:lpstr>
      <vt:lpstr>Questions &amp; Data</vt:lpstr>
      <vt:lpstr>Data Cleanup &amp; Exploration</vt:lpstr>
      <vt:lpstr>Data Analysis Steps</vt:lpstr>
      <vt:lpstr>Top 10</vt:lpstr>
      <vt:lpstr>DOE Climate Zones</vt:lpstr>
      <vt:lpstr>Commercial</vt:lpstr>
      <vt:lpstr>Define cooling/heating degree days</vt:lpstr>
      <vt:lpstr>Commercial</vt:lpstr>
      <vt:lpstr>Further Analysis</vt:lpstr>
      <vt:lpstr> </vt:lpstr>
      <vt:lpstr>Analysis &amp; Discussion</vt:lpstr>
      <vt:lpstr>Post Mortem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Climate on  Building Energy Consumption</dc:title>
  <cp:lastModifiedBy>Steven Kroman</cp:lastModifiedBy>
  <cp:revision>1</cp:revision>
  <dcterms:modified xsi:type="dcterms:W3CDTF">2020-02-24T12:42:25Z</dcterms:modified>
</cp:coreProperties>
</file>