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F884E61-5D12-4E9F-AF50-95A3F9755AD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Application>LibreOffice/5.0.6.2$Linux_X86_64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2017-01-10T14:27:36Z</dcterms:created>
  <dc:creator>Raffael </dc:creator>
  <dc:language>en-US</dc:language>
  <cp:lastModifiedBy>Raffael </cp:lastModifiedBy>
  <dcterms:modified xsi:type="dcterms:W3CDTF">2017-01-10T15:09:12Z</dcterms:modified>
  <cp:revision>1</cp:revision>
</cp:coreProperties>
</file>