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312" r:id="rId7"/>
    <p:sldId id="314" r:id="rId8"/>
    <p:sldId id="315" r:id="rId9"/>
    <p:sldId id="313" r:id="rId10"/>
  </p:sldIdLst>
  <p:sldSz cx="9144000" cy="5143500"/>
  <p:notesSz cx="9144000" cy="5143500"/>
  <p:custDataLst>
    <p:tags r:id="rId14"/>
  </p:custDataLst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280" y="22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>
      <p:cViewPr>
        <p:scale>
          <a:sx n="81" d="100"/>
          <a:sy n="81" d="100"/>
        </p:scale>
        <p:origin x="280" y="22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Holder 3"/>
          <p:cNvSpPr>
            <a:spLocks noGrp="1" noChangeArrowheads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</p:spPr>
        <p:txBody>
          <a:bodyPr vert="horz" wrap="square" lIns="0" tIns="0" rIns="0" bIns="0" numCol="1" anchor="t"/>
          <a:lstStyle/>
          <a:p>
            <a:pPr>
              <a:defRPr lang="en-US"/>
            </a:pPr>
          </a:p>
        </p:txBody>
      </p:sp>
      <p:sp>
        <p:nvSpPr>
          <p:cNvPr id="4" name="Holder 4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>
            <a:lvl1pPr marL="12700">
              <a:lnSpc>
                <a:spcPts val="1810"/>
              </a:lnSpc>
              <a:defRPr lang="en-US" sz="18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5" name="Holder 5"/>
          <p:cNvSpPr>
            <a:spLocks noGrp="1" noChangeArrowheads="1"/>
          </p:cNvSpPr>
          <p:nvPr>
            <p:ph type="dt" sz="half" idx="6"/>
          </p:nvPr>
        </p:nvSpPr>
        <p:spPr/>
        <p:txBody>
          <a:bodyPr vert="horz" wrap="square" lIns="0" tIns="0" rIns="0" bIns="0" numCol="1" anchor="t"/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E21CD2-9CD2-B7EA-9C5A-6ABF52146A3F}" type="datetime1">
              <a:rPr/>
            </a:fld>
            <a:endParaRPr lang="en-US"/>
          </a:p>
        </p:txBody>
      </p:sp>
      <p:sp>
        <p:nvSpPr>
          <p:cNvPr id="6" name="Holder 6"/>
          <p:cNvSpPr>
            <a:spLocks noGrp="1" noChangeArrowheads="1"/>
          </p:cNvSpPr>
          <p:nvPr>
            <p:ph type="sldNum" sz="quarter" idx="7"/>
          </p:nvPr>
        </p:nvSpPr>
        <p:spPr/>
        <p:txBody>
          <a:bodyPr vert="horz" wrap="square" lIns="0" tIns="0" rIns="0" bIns="0" numCol="1" anchor="t"/>
          <a:lstStyle>
            <a:lvl1pPr marL="38100">
              <a:lnSpc>
                <a:spcPts val="3775"/>
              </a:lnSpc>
              <a:defRPr lang="en-US" sz="32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1800" spc="-2">
                <a:solidFill>
                  <a:srgbClr val="5E6F76"/>
                </a:solidFill>
              </a:rPr>
              <a:t>Хотим:</a:t>
            </a:r>
            <a:endParaRPr lang="en-US" sz="1800"/>
          </a:p>
          <a:p>
            <a:pPr>
              <a:defRPr lang="en-US"/>
            </a:pPr>
            <a:fld id="{3FE231DB-95D2-B7C7-9C5A-63927F146A36}" type="slidenum">
              <a:rPr/>
            </a:fld>
            <a:r>
              <a:t>/55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Holder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0" tIns="0" rIns="0" bIns="0" numCol="1" anchor="t"/>
          <a:lstStyle>
            <a:lvl1pPr>
              <a:defRPr lang="en-US" sz="1800" b="0" i="0" u="heavy">
                <a:solidFill>
                  <a:srgbClr val="23292D"/>
                </a:solidFill>
                <a:latin typeface="Arial MT" charset="0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4" name="Holder 4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>
            <a:lvl1pPr marL="12700">
              <a:lnSpc>
                <a:spcPts val="1810"/>
              </a:lnSpc>
              <a:defRPr lang="en-US" sz="18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5" name="Holder 5"/>
          <p:cNvSpPr>
            <a:spLocks noGrp="1" noChangeArrowheads="1"/>
          </p:cNvSpPr>
          <p:nvPr>
            <p:ph type="dt" sz="half" idx="6"/>
          </p:nvPr>
        </p:nvSpPr>
        <p:spPr/>
        <p:txBody>
          <a:bodyPr vert="horz" wrap="square" lIns="0" tIns="0" rIns="0" bIns="0" numCol="1" anchor="t"/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E20003-4DD2-B7F6-9C5A-BBA34E146AEE}" type="datetime1">
              <a:rPr/>
            </a:fld>
            <a:endParaRPr lang="en-US"/>
          </a:p>
        </p:txBody>
      </p:sp>
      <p:sp>
        <p:nvSpPr>
          <p:cNvPr id="6" name="Holder 6"/>
          <p:cNvSpPr>
            <a:spLocks noGrp="1" noChangeArrowheads="1"/>
          </p:cNvSpPr>
          <p:nvPr>
            <p:ph type="sldNum" sz="quarter" idx="7"/>
          </p:nvPr>
        </p:nvSpPr>
        <p:spPr/>
        <p:txBody>
          <a:bodyPr vert="horz" wrap="square" lIns="0" tIns="0" rIns="0" bIns="0" numCol="1" anchor="t"/>
          <a:lstStyle>
            <a:lvl1pPr marL="38100">
              <a:lnSpc>
                <a:spcPts val="3775"/>
              </a:lnSpc>
              <a:defRPr lang="en-US" sz="32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1800" spc="-2">
                <a:solidFill>
                  <a:srgbClr val="5E6F76"/>
                </a:solidFill>
              </a:rPr>
              <a:t>Хотим:</a:t>
            </a:r>
            <a:endParaRPr lang="en-US" sz="1800"/>
          </a:p>
          <a:p>
            <a:pPr>
              <a:defRPr lang="en-US"/>
            </a:pPr>
            <a:fld id="{3FE2639D-D3D2-B795-9C5A-25C02D146A70}" type="slidenum">
              <a:rPr/>
            </a:fld>
            <a:r>
              <a:t>/55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Holder 3"/>
          <p:cNvSpPr>
            <a:spLocks noGrp="1" noChangeArrowheads="1"/>
          </p:cNvSpPr>
          <p:nvPr>
            <p:ph idx="2"/>
          </p:nvPr>
        </p:nvSpPr>
        <p:spPr>
          <a:xfrm>
            <a:off x="457200" y="1183005"/>
            <a:ext cx="3977640" cy="3394710"/>
          </a:xfrm>
        </p:spPr>
        <p:txBody>
          <a:bodyPr vert="horz" wrap="square" lIns="0" tIns="0" rIns="0" bIns="0" numCol="1" anchor="t"/>
          <a:lstStyle/>
          <a:p>
            <a:pPr>
              <a:defRPr lang="en-US"/>
            </a:pPr>
          </a:p>
        </p:txBody>
      </p:sp>
      <p:sp>
        <p:nvSpPr>
          <p:cNvPr id="4" name="Holder 4"/>
          <p:cNvSpPr>
            <a:spLocks noGrp="1" noChangeArrowheads="1"/>
          </p:cNvSpPr>
          <p:nvPr>
            <p:ph idx="3"/>
          </p:nvPr>
        </p:nvSpPr>
        <p:spPr>
          <a:xfrm>
            <a:off x="4709160" y="1183005"/>
            <a:ext cx="3977640" cy="3394710"/>
          </a:xfrm>
        </p:spPr>
        <p:txBody>
          <a:bodyPr vert="horz" wrap="square" lIns="0" tIns="0" rIns="0" bIns="0" numCol="1" anchor="t"/>
          <a:lstStyle/>
          <a:p>
            <a:pPr>
              <a:defRPr lang="en-US"/>
            </a:pPr>
          </a:p>
        </p:txBody>
      </p:sp>
      <p:sp>
        <p:nvSpPr>
          <p:cNvPr id="5" name="Holder 5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>
            <a:lvl1pPr marL="12700">
              <a:lnSpc>
                <a:spcPts val="1810"/>
              </a:lnSpc>
              <a:defRPr lang="en-US" sz="18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6" name="Holder 6"/>
          <p:cNvSpPr>
            <a:spLocks noGrp="1" noChangeArrowheads="1"/>
          </p:cNvSpPr>
          <p:nvPr>
            <p:ph type="dt" sz="half" idx="6"/>
          </p:nvPr>
        </p:nvSpPr>
        <p:spPr/>
        <p:txBody>
          <a:bodyPr vert="horz" wrap="square" lIns="0" tIns="0" rIns="0" bIns="0" numCol="1" anchor="t"/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E24AD4-9AD2-B7BC-9C5A-6CE904146A39}" type="datetime1">
              <a:rPr/>
            </a:fld>
            <a:endParaRPr lang="en-US"/>
          </a:p>
        </p:txBody>
      </p:sp>
      <p:sp>
        <p:nvSpPr>
          <p:cNvPr id="7" name="Holder 7"/>
          <p:cNvSpPr>
            <a:spLocks noGrp="1" noChangeArrowheads="1"/>
          </p:cNvSpPr>
          <p:nvPr>
            <p:ph type="sldNum" sz="quarter" idx="7"/>
          </p:nvPr>
        </p:nvSpPr>
        <p:spPr/>
        <p:txBody>
          <a:bodyPr vert="horz" wrap="square" lIns="0" tIns="0" rIns="0" bIns="0" numCol="1" anchor="t"/>
          <a:lstStyle>
            <a:lvl1pPr marL="38100">
              <a:lnSpc>
                <a:spcPts val="3775"/>
              </a:lnSpc>
              <a:defRPr lang="en-US" sz="32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1800" spc="-2">
                <a:solidFill>
                  <a:srgbClr val="5E6F76"/>
                </a:solidFill>
              </a:rPr>
              <a:t>Хотим:</a:t>
            </a:r>
            <a:endParaRPr lang="en-US" sz="1800"/>
          </a:p>
          <a:p>
            <a:pPr>
              <a:defRPr lang="en-US"/>
            </a:pPr>
            <a:fld id="{3FE224CB-85D2-B7D2-9C5A-73876A146A26}" type="slidenum">
              <a:rPr/>
            </a:fld>
            <a:r>
              <a:t>/55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Holder 3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>
            <a:lvl1pPr marL="12700">
              <a:lnSpc>
                <a:spcPts val="1810"/>
              </a:lnSpc>
              <a:defRPr lang="en-US" sz="18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4" name="Holder 4"/>
          <p:cNvSpPr>
            <a:spLocks noGrp="1" noChangeArrowheads="1"/>
          </p:cNvSpPr>
          <p:nvPr>
            <p:ph type="dt" sz="half" idx="6"/>
          </p:nvPr>
        </p:nvSpPr>
        <p:spPr/>
        <p:txBody>
          <a:bodyPr vert="horz" wrap="square" lIns="0" tIns="0" rIns="0" bIns="0" numCol="1" anchor="t"/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E21332-7CD2-B7E5-9C5A-8AB05D146ADF}" type="datetime1">
              <a:rPr/>
            </a:fld>
            <a:endParaRPr lang="en-US"/>
          </a:p>
        </p:txBody>
      </p:sp>
      <p:sp>
        <p:nvSpPr>
          <p:cNvPr id="5" name="Holder 5"/>
          <p:cNvSpPr>
            <a:spLocks noGrp="1" noChangeArrowheads="1"/>
          </p:cNvSpPr>
          <p:nvPr>
            <p:ph type="sldNum" sz="quarter" idx="7"/>
          </p:nvPr>
        </p:nvSpPr>
        <p:spPr/>
        <p:txBody>
          <a:bodyPr vert="horz" wrap="square" lIns="0" tIns="0" rIns="0" bIns="0" numCol="1" anchor="t"/>
          <a:lstStyle>
            <a:lvl1pPr marL="38100">
              <a:lnSpc>
                <a:spcPts val="3775"/>
              </a:lnSpc>
              <a:defRPr lang="en-US" sz="32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1800" spc="-2">
                <a:solidFill>
                  <a:srgbClr val="5E6F76"/>
                </a:solidFill>
              </a:rPr>
              <a:t>Хотим:</a:t>
            </a:r>
            <a:endParaRPr lang="en-US" sz="1800"/>
          </a:p>
          <a:p>
            <a:pPr>
              <a:defRPr lang="en-US"/>
            </a:pPr>
            <a:fld id="{3FE22706-48D2-B7D1-9C5A-BE8469146AEB}" type="slidenum">
              <a:rPr/>
            </a:fld>
            <a:r>
              <a:t>/55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>
            <a:lvl1pPr marL="12700">
              <a:lnSpc>
                <a:spcPts val="1810"/>
              </a:lnSpc>
              <a:defRPr lang="en-US" sz="18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3" name="Holder 3"/>
          <p:cNvSpPr>
            <a:spLocks noGrp="1" noChangeArrowheads="1"/>
          </p:cNvSpPr>
          <p:nvPr>
            <p:ph type="dt" sz="half" idx="6"/>
          </p:nvPr>
        </p:nvSpPr>
        <p:spPr/>
        <p:txBody>
          <a:bodyPr vert="horz" wrap="square" lIns="0" tIns="0" rIns="0" bIns="0" numCol="1" anchor="t"/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E21770-3ED2-B7E1-9C5A-C8B459146A9D}" type="datetime1">
              <a:rPr/>
            </a:fld>
            <a:endParaRPr lang="en-US"/>
          </a:p>
        </p:txBody>
      </p:sp>
      <p:sp>
        <p:nvSpPr>
          <p:cNvPr id="4" name="Holder 4"/>
          <p:cNvSpPr>
            <a:spLocks noGrp="1" noChangeArrowheads="1"/>
          </p:cNvSpPr>
          <p:nvPr>
            <p:ph type="sldNum" sz="quarter" idx="7"/>
          </p:nvPr>
        </p:nvSpPr>
        <p:spPr/>
        <p:txBody>
          <a:bodyPr vert="horz" wrap="square" lIns="0" tIns="0" rIns="0" bIns="0" numCol="1" anchor="t"/>
          <a:lstStyle>
            <a:lvl1pPr marL="38100">
              <a:lnSpc>
                <a:spcPts val="3775"/>
              </a:lnSpc>
              <a:defRPr lang="en-US" sz="32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1800" spc="-2">
                <a:solidFill>
                  <a:srgbClr val="5E6F76"/>
                </a:solidFill>
              </a:rPr>
              <a:t>Хотим:</a:t>
            </a:r>
            <a:endParaRPr lang="en-US" sz="1800"/>
          </a:p>
          <a:p>
            <a:pPr>
              <a:defRPr lang="en-US"/>
            </a:pPr>
            <a:fld id="{3FE27D70-3ED2-B78B-9C5A-C8DE33146A9D}" type="slidenum">
              <a:rPr/>
            </a:fld>
            <a:r>
              <a:t>/55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/>
          <p:cNvPicPr/>
          <p:nvPr/>
        </p:nvPicPr>
        <p:blipFill>
          <a:blip r:embed="rId6"/>
          <a:stretch>
            <a:fillRect/>
          </a:stretch>
        </p:blipFill>
        <p:spPr>
          <a:xfrm>
            <a:off x="333375" y="0"/>
            <a:ext cx="8810625" cy="4951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Holder 2"/>
          <p:cNvSpPr>
            <a:spLocks noGrp="1" noChangeArrowheads="1"/>
          </p:cNvSpPr>
          <p:nvPr>
            <p:ph type="title"/>
          </p:nvPr>
        </p:nvSpPr>
        <p:spPr>
          <a:xfrm>
            <a:off x="1276350" y="1203960"/>
            <a:ext cx="6591300" cy="1642110"/>
          </a:xfrm>
          <a:prstGeom prst="rect">
            <a:avLst/>
          </a:prstGeom>
        </p:spPr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4" name="Holder 3"/>
          <p:cNvSpPr>
            <a:spLocks noGrp="1" noChangeArrowheads="1"/>
          </p:cNvSpPr>
          <p:nvPr>
            <p:ph type="body" idx="1"/>
          </p:nvPr>
        </p:nvSpPr>
        <p:spPr>
          <a:xfrm>
            <a:off x="428625" y="960120"/>
            <a:ext cx="5398135" cy="1652270"/>
          </a:xfrm>
          <a:prstGeom prst="rect">
            <a:avLst/>
          </a:prstGeom>
        </p:spPr>
        <p:txBody>
          <a:bodyPr vert="horz" wrap="square" lIns="0" tIns="0" rIns="0" bIns="0" numCol="1" anchor="t"/>
          <a:lstStyle>
            <a:lvl1pPr>
              <a:defRPr lang="en-US" sz="1800" b="0" i="0" u="heavy">
                <a:solidFill>
                  <a:srgbClr val="23292D"/>
                </a:solidFill>
                <a:latin typeface="Arial MT" charset="0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5" name="Holder 4"/>
          <p:cNvSpPr>
            <a:spLocks noGrp="1" noChangeArrowheads="1"/>
          </p:cNvSpPr>
          <p:nvPr>
            <p:ph type="ftr" sz="quarter" idx="5"/>
          </p:nvPr>
        </p:nvSpPr>
        <p:spPr>
          <a:xfrm>
            <a:off x="8216265" y="4664075"/>
            <a:ext cx="733425" cy="254000"/>
          </a:xfrm>
          <a:prstGeom prst="rect">
            <a:avLst/>
          </a:prstGeom>
        </p:spPr>
        <p:txBody>
          <a:bodyPr vert="horz" wrap="square" lIns="0" tIns="0" rIns="0" bIns="0" numCol="1" anchor="t"/>
          <a:lstStyle>
            <a:lvl1pPr marL="12700">
              <a:lnSpc>
                <a:spcPts val="1810"/>
              </a:lnSpc>
              <a:defRPr lang="en-US" sz="18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6" name="Holder 5"/>
          <p:cNvSpPr>
            <a:spLocks noGrp="1" noChangeArrowheads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vert="horz" wrap="square" lIns="0" tIns="0" rIns="0" bIns="0" numCol="1" anchor="t"/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E271F7-B9D2-B787-9C5A-4FD23F146A1A}" type="datetime1">
              <a:rPr/>
            </a:fld>
            <a:endParaRPr lang="en-US"/>
          </a:p>
        </p:txBody>
      </p:sp>
      <p:sp>
        <p:nvSpPr>
          <p:cNvPr id="7" name="Holder 6"/>
          <p:cNvSpPr>
            <a:spLocks noGrp="1" noChangeArrowheads="1"/>
          </p:cNvSpPr>
          <p:nvPr>
            <p:ph type="sldNum" sz="quarter" idx="7"/>
          </p:nvPr>
        </p:nvSpPr>
        <p:spPr>
          <a:xfrm>
            <a:off x="448945" y="4286885"/>
            <a:ext cx="1069975" cy="734695"/>
          </a:xfrm>
          <a:prstGeom prst="rect">
            <a:avLst/>
          </a:prstGeom>
        </p:spPr>
        <p:txBody>
          <a:bodyPr vert="horz" wrap="square" lIns="0" tIns="0" rIns="0" bIns="0" numCol="1" anchor="t"/>
          <a:lstStyle>
            <a:lvl1pPr marL="38100">
              <a:lnSpc>
                <a:spcPts val="3775"/>
              </a:lnSpc>
              <a:defRPr lang="en-US" sz="32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1800" spc="-2">
                <a:solidFill>
                  <a:srgbClr val="5E6F76"/>
                </a:solidFill>
              </a:rPr>
              <a:t>Хотим:</a:t>
            </a:r>
            <a:endParaRPr lang="en-US" sz="1800"/>
          </a:p>
          <a:p>
            <a:pPr>
              <a:defRPr lang="en-US"/>
            </a:pPr>
            <a:fld id="{3FE26945-0BD2-B79F-9C5A-FDCA27146AA8}" type="slidenum">
              <a:rPr/>
            </a:fld>
            <a:r>
              <a:t>/55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53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heavy" strike="noStrike" kern="1" spc="0" baseline="0">
          <a:solidFill>
            <a:srgbClr val="23292D"/>
          </a:solidFill>
          <a:effectLst/>
          <a:latin typeface="Arial MT" charset="0"/>
          <a:ea typeface="Calibri" panose="020F0502020204030204" pitchFamily="2" charset="-52"/>
          <a:cs typeface="Calibri" panose="020F0502020204030204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hyperlink" Target="https://snap.stanford.edu/data/ego-Facebook.html" TargetMode="Externa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15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ct 3"/>
          <p:cNvSpPr>
            <a:spLocks noGrp="1" noChangeArrowheads="1"/>
          </p:cNvSpPr>
          <p:nvPr>
            <p:ph type="ctrTitle"/>
          </p:nvPr>
        </p:nvSpPr>
        <p:spPr>
          <a:xfrm>
            <a:off x="513080" y="1355090"/>
            <a:ext cx="8290560" cy="971550"/>
          </a:xfrm>
        </p:spPr>
        <p:txBody>
          <a:bodyPr vert="horz" wrap="square" lIns="0" tIns="13335" rIns="0" bIns="0" numCol="1" anchor="t"/>
          <a:lstStyle/>
          <a:p>
            <a:pPr marL="1763395" marR="5080" indent="-1750060" algn="ctr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sz="2400"/>
              <a:t>Социальный граф и взаимодействия между пользователями </a:t>
            </a:r>
            <a:endParaRPr lang="en-US" sz="2400"/>
          </a:p>
        </p:txBody>
      </p:sp>
      <p:sp>
        <p:nvSpPr>
          <p:cNvPr id="4" name="TextBox 6"/>
          <p:cNvSpPr/>
          <p:nvPr/>
        </p:nvSpPr>
        <p:spPr>
          <a:xfrm>
            <a:off x="0" y="3339465"/>
            <a:ext cx="914400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en-US"/>
            </a:pPr>
            <a:r>
              <a:rPr lang="ru-RU" altLang="en-US" sz="2400" u="sng"/>
              <a:t>Гао Юйтун</a:t>
            </a:r>
            <a:endParaRPr lang="en-US" sz="2400" u="sng"/>
          </a:p>
          <a:p>
            <a:pPr algn="ctr">
              <a:defRPr lang="en-US"/>
            </a:pPr>
            <a:r>
              <a:rPr lang="en-US" sz="2400"/>
              <a:t>Группа </a:t>
            </a:r>
            <a:r>
              <a:rPr lang="en-US" sz="2400"/>
              <a:t>22.М08-мм</a:t>
            </a:r>
            <a:endParaRPr lang="en-US" sz="2400"/>
          </a:p>
          <a:p>
            <a:pPr algn="ctr">
              <a:defRPr lang="en-US"/>
            </a:pPr>
            <a:r>
              <a:rPr lang="en-US" sz="2400"/>
              <a:t>gyt210308@163.com</a:t>
            </a:r>
            <a:endParaRPr lang="en-US" sz="2400"/>
          </a:p>
        </p:txBody>
      </p:sp>
      <p:sp>
        <p:nvSpPr>
          <p:cNvPr id="5" name="TextBox 8"/>
          <p:cNvSpPr/>
          <p:nvPr/>
        </p:nvSpPr>
        <p:spPr>
          <a:xfrm>
            <a:off x="2362200" y="4552950"/>
            <a:ext cx="463486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en-US"/>
            </a:pPr>
            <a:r>
              <a:rPr lang="en-US"/>
              <a:t>1</a:t>
            </a:r>
            <a:r>
              <a:t>0</a:t>
            </a:r>
            <a:r>
              <a:rPr lang="en-US"/>
              <a:t>.</a:t>
            </a:r>
            <a:r>
              <a:t>01</a:t>
            </a:r>
            <a:r>
              <a:rPr lang="en-US"/>
              <a:t>.202</a:t>
            </a:r>
            <a: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/>
          <p:nvPr/>
        </p:nvSpPr>
        <p:spPr>
          <a:xfrm>
            <a:off x="448945" y="4588510"/>
            <a:ext cx="864235" cy="407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/>
          <a:p>
            <a:pPr marL="38100">
              <a:lnSpc>
                <a:spcPts val="3145"/>
              </a:lnSpc>
              <a:defRPr lang="en-US"/>
            </a:pPr>
            <a:fld id="{3FE247CD-83D2-B7B1-9C5A-75E409146A20}" type="slidenum">
              <a:rPr sz="3200"/>
            </a:fld>
            <a:r>
              <a:rPr lang="en-US" sz="3200">
                <a:solidFill>
                  <a:srgbClr val="FFFFFF"/>
                </a:solidFill>
              </a:rPr>
              <a:t>/8</a:t>
            </a:r>
            <a:endParaRPr lang="en-US" sz="3200"/>
          </a:p>
        </p:txBody>
      </p:sp>
      <p:sp>
        <p:nvSpPr>
          <p:cNvPr id="3" name="object 7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/>
          <a:p>
            <a:pPr marL="12700">
              <a:lnSpc>
                <a:spcPts val="1810"/>
              </a:lnSpc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4" name="TextBox 7"/>
          <p:cNvSpPr/>
          <p:nvPr/>
        </p:nvSpPr>
        <p:spPr>
          <a:xfrm>
            <a:off x="249555" y="1129030"/>
            <a:ext cx="8894445" cy="1554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>
              <a:defRPr lang="en-US"/>
            </a:pPr>
            <a:r>
              <a:rPr lang="en-US" sz="2400"/>
              <a:t>Прогнозирование связей между пользователями в социальной сети с учетом набора характеристик.</a:t>
            </a:r>
            <a:endParaRPr lang="en-US" sz="2400"/>
          </a:p>
        </p:txBody>
      </p:sp>
      <p:sp>
        <p:nvSpPr>
          <p:cNvPr id="5" name="Заголовок 9"/>
          <p:cNvSpPr>
            <a:spLocks noGrp="1" noChangeArrowheads="1"/>
          </p:cNvSpPr>
          <p:nvPr>
            <p:ph type="title"/>
          </p:nvPr>
        </p:nvSpPr>
        <p:spPr>
          <a:xfrm>
            <a:off x="249555" y="157480"/>
            <a:ext cx="6591935" cy="431165"/>
          </a:xfrm>
        </p:spPr>
        <p:txBody>
          <a:bodyPr/>
          <a:lstStyle/>
          <a:p>
            <a:pPr>
              <a:defRPr lang="en-US"/>
            </a:pPr>
            <a:r>
              <a:rPr lang="en-US" sz="2800"/>
              <a:t>Постановка задачи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/>
        </p:nvSpPr>
        <p:spPr>
          <a:xfrm>
            <a:off x="448945" y="4588510"/>
            <a:ext cx="864235" cy="407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/>
          <a:p>
            <a:pPr marL="38100">
              <a:lnSpc>
                <a:spcPts val="3145"/>
              </a:lnSpc>
              <a:defRPr lang="en-US"/>
            </a:pPr>
            <a:fld id="{3FE218B9-F7D2-B7EE-9C5A-01BB56146A54}" type="slidenum">
              <a:rPr sz="3200"/>
            </a:fld>
            <a:r>
              <a:rPr lang="en-US" sz="3200">
                <a:solidFill>
                  <a:srgbClr val="FFFFFF"/>
                </a:solidFill>
              </a:rPr>
              <a:t>/8</a:t>
            </a:r>
            <a:endParaRPr lang="en-US" sz="3200"/>
          </a:p>
        </p:txBody>
      </p:sp>
      <p:sp>
        <p:nvSpPr>
          <p:cNvPr id="3" name="object 6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/>
          <a:p>
            <a:pPr marL="12700">
              <a:lnSpc>
                <a:spcPts val="1810"/>
              </a:lnSpc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4" name="Заголовок 9"/>
          <p:cNvSpPr/>
          <p:nvPr/>
        </p:nvSpPr>
        <p:spPr>
          <a:xfrm>
            <a:off x="249555" y="157480"/>
            <a:ext cx="659193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2800"/>
              <a:t>Обзор</a:t>
            </a:r>
            <a:endParaRPr lang="en-US" sz="2800"/>
          </a:p>
        </p:txBody>
      </p:sp>
      <p:sp>
        <p:nvSpPr>
          <p:cNvPr id="5" name="TextBox 9"/>
          <p:cNvSpPr/>
          <p:nvPr>
            <p:custDataLst>
              <p:tags r:id="rId1"/>
            </p:custDataLst>
          </p:nvPr>
        </p:nvSpPr>
        <p:spPr>
          <a:xfrm>
            <a:off x="249555" y="971550"/>
            <a:ext cx="8894445" cy="3529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342900" indent="-342900">
              <a:buFont typeface="Arial" panose="020B0604020202020204" pitchFamily="2" charset="-52"/>
              <a:buChar char="•"/>
              <a:defRPr lang="en-US"/>
            </a:pPr>
            <a:r>
              <a:rPr lang="en-US" sz="2400"/>
              <a:t>Используемый набор данных:</a:t>
            </a:r>
            <a:endParaRPr lang="en-US" sz="2400"/>
          </a:p>
          <a:p>
            <a:pPr>
              <a:buFont typeface="Arial" panose="020B0604020202020204" pitchFamily="2" charset="-52"/>
              <a:defRPr lang="en-US"/>
            </a:pPr>
            <a:r>
              <a:rPr lang="ru-RU" altLang="en-US" sz="2400"/>
              <a:t>   </a:t>
            </a:r>
            <a:r>
              <a:rPr lang="en-US" sz="2400"/>
              <a:t>Социальная сеть Ego-facebook от SNAP.</a:t>
            </a:r>
            <a:endParaRPr lang="en-US" sz="2400"/>
          </a:p>
          <a:p>
            <a:pPr>
              <a:buFont typeface="Arial" panose="020B0604020202020204" pitchFamily="2" charset="-52"/>
              <a:defRPr lang="en-US"/>
            </a:pPr>
            <a:endParaRPr lang="en-US" sz="2400"/>
          </a:p>
          <a:p>
            <a:pPr>
              <a:buFont typeface="Arial" panose="020B0604020202020204" pitchFamily="2" charset="-52"/>
              <a:defRPr lang="en-US"/>
            </a:pPr>
            <a:endParaRPr lang="en-US"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 sz="24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ym typeface="+mn-ea"/>
              </a:rPr>
              <a:t>Link:</a:t>
            </a:r>
            <a:endParaRPr lang="en-GB"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u="sng">
                <a:solidFill>
                  <a:schemeClr val="hlink"/>
                </a:solidFill>
                <a:sym typeface="+mn-ea"/>
                <a:hlinkClick r:id="rId2"/>
              </a:rPr>
              <a:t>https://snap.stanford.edu/data/ego-Facebook.html</a:t>
            </a:r>
            <a:endParaRPr lang="en-US" sz="2400"/>
          </a:p>
          <a:p>
            <a:pPr>
              <a:buFont typeface="Arial" panose="020B0604020202020204" pitchFamily="2" charset="-52"/>
              <a:defRPr lang="en-US"/>
            </a:pPr>
            <a:endParaRPr lang="en-US" sz="2400"/>
          </a:p>
        </p:txBody>
      </p:sp>
      <p:pic>
        <p:nvPicPr>
          <p:cNvPr id="241" name="Google Shape;241;p19"/>
          <p:cNvPicPr preferRelativeResize="0"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39065" y="1269100"/>
            <a:ext cx="29337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/>
          <p:nvPr/>
        </p:nvSpPr>
        <p:spPr>
          <a:xfrm>
            <a:off x="448945" y="4588510"/>
            <a:ext cx="864235" cy="407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/>
          <a:p>
            <a:pPr marL="38100">
              <a:lnSpc>
                <a:spcPts val="3145"/>
              </a:lnSpc>
              <a:defRPr lang="en-US"/>
            </a:pPr>
            <a:fld id="{3FE213E2-ACD2-B7E5-9C5A-5AB05D146A0F}" type="slidenum">
              <a:rPr sz="3200"/>
            </a:fld>
            <a:r>
              <a:rPr lang="en-US" sz="3200">
                <a:solidFill>
                  <a:srgbClr val="FFFFFF"/>
                </a:solidFill>
              </a:rPr>
              <a:t>/8</a:t>
            </a:r>
            <a:endParaRPr lang="en-US" sz="3200"/>
          </a:p>
        </p:txBody>
      </p:sp>
      <p:sp>
        <p:nvSpPr>
          <p:cNvPr id="3" name="object 7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/>
          <a:p>
            <a:pPr marL="12700">
              <a:lnSpc>
                <a:spcPts val="1810"/>
              </a:lnSpc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4" name="Заголовок 9"/>
          <p:cNvSpPr/>
          <p:nvPr/>
        </p:nvSpPr>
        <p:spPr>
          <a:xfrm>
            <a:off x="249555" y="157480"/>
            <a:ext cx="659193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2800"/>
              <a:t>Подробнее о наборе данных</a:t>
            </a:r>
            <a:endParaRPr 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654050" y="1120140"/>
            <a:ext cx="4325620" cy="3157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Набор данных представляет собой эго-сеть.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Он содержит анонимизированные идентификаторы и одну горячую кодированную характеристику для каждого узла в сети.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253" name="Google Shape;253;p21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 b="7433"/>
          <a:stretch>
            <a:fillRect/>
          </a:stretch>
        </p:blipFill>
        <p:spPr>
          <a:xfrm>
            <a:off x="4800600" y="895350"/>
            <a:ext cx="3875405" cy="36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9"/>
          <p:cNvSpPr/>
          <p:nvPr/>
        </p:nvSpPr>
        <p:spPr>
          <a:xfrm>
            <a:off x="249555" y="157480"/>
            <a:ext cx="659193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2800"/>
              <a:t>Методология прогнозирования ссылок</a:t>
            </a:r>
            <a:endParaRPr lang="en-US" sz="2800"/>
          </a:p>
        </p:txBody>
      </p:sp>
      <p:sp>
        <p:nvSpPr>
          <p:cNvPr id="3" name="TextBox 9"/>
          <p:cNvSpPr/>
          <p:nvPr/>
        </p:nvSpPr>
        <p:spPr>
          <a:xfrm>
            <a:off x="249555" y="1129030"/>
            <a:ext cx="8894445" cy="1200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>
              <a:buFont typeface="Arial" panose="020B0604020202020204" pitchFamily="2" charset="-52"/>
              <a:defRPr lang="en-US"/>
            </a:pPr>
            <a:r>
              <a:rPr lang="en-US" sz="2400"/>
              <a:t>Прогнозирование связей было выполнено с использованием характеристик, представленных в наборе данных</a:t>
            </a:r>
            <a:endParaRPr lang="en-US" sz="2400"/>
          </a:p>
          <a:p>
            <a:pPr>
              <a:buFont typeface="Arial" panose="020B0604020202020204" pitchFamily="2" charset="-52"/>
              <a:defRPr lang="en-US"/>
            </a:pPr>
            <a:r>
              <a:rPr lang="en-US" sz="2400"/>
              <a:t>Везде, где в графе была связь между двумя узлами, метка устанавливалась как 1.</a:t>
            </a:r>
            <a:endParaRPr lang="en-US" sz="2400"/>
          </a:p>
          <a:p>
            <a:pPr>
              <a:buFont typeface="Arial" panose="020B0604020202020204" pitchFamily="2" charset="-52"/>
              <a:defRPr lang="en-US"/>
            </a:pPr>
            <a:r>
              <a:rPr lang="en-US" sz="2400"/>
              <a:t>Для отрицательных образцов, везде, где между двумя узлами не было ребра, оно обозначалось как 0.</a:t>
            </a:r>
            <a:endParaRPr lang="en-US" sz="2400"/>
          </a:p>
          <a:p>
            <a:pPr>
              <a:buFont typeface="Arial" panose="020B0604020202020204" pitchFamily="2" charset="-52"/>
              <a:defRPr lang="en-US"/>
            </a:pPr>
            <a:r>
              <a:rPr lang="en-US" sz="2400"/>
              <a:t>Для оценки результатов использовались классификаторы Support Vector Classifier и Naive Bayes Classifier.</a:t>
            </a:r>
            <a:endParaRPr lang="en-US" sz="2400"/>
          </a:p>
          <a:p>
            <a:pPr marL="342900" indent="-342900">
              <a:buFont typeface="Arial" panose="020B0604020202020204" pitchFamily="2" charset="-52"/>
              <a:buChar char="•"/>
              <a:defRPr lang="en-US"/>
            </a:pPr>
            <a:endParaRPr lang="en-US" sz="2400"/>
          </a:p>
        </p:txBody>
      </p:sp>
      <p:sp>
        <p:nvSpPr>
          <p:cNvPr id="4" name="object 6"/>
          <p:cNvSpPr/>
          <p:nvPr/>
        </p:nvSpPr>
        <p:spPr>
          <a:xfrm>
            <a:off x="448945" y="4588510"/>
            <a:ext cx="864235" cy="407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/>
          <a:p>
            <a:pPr marL="38100">
              <a:lnSpc>
                <a:spcPts val="3145"/>
              </a:lnSpc>
              <a:defRPr lang="en-US"/>
            </a:pPr>
            <a:fld id="{3FE20DE8-A6D2-B7FB-9C5A-50AE43146A05}" type="slidenum">
              <a:rPr sz="3200"/>
            </a:fld>
            <a:r>
              <a:rPr lang="en-US" sz="3200">
                <a:solidFill>
                  <a:srgbClr val="FFFFFF"/>
                </a:solidFill>
              </a:rPr>
              <a:t>/8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>
          <a:xfrm>
            <a:off x="381000" y="133350"/>
            <a:ext cx="6591300" cy="514350"/>
          </a:xfrm>
        </p:spPr>
        <p:txBody>
          <a:bodyPr/>
          <a:p>
            <a:r>
              <a:rPr lang="zh-CN" altLang="en-US" sz="3200"/>
              <a:t>Выбор характеристик</a:t>
            </a:r>
            <a:endParaRPr lang="zh-CN" altLang="en-US" sz="32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4"/>
          </p:nvPr>
        </p:nvSpPr>
        <p:spPr>
          <a:xfrm>
            <a:off x="447040" y="1102360"/>
            <a:ext cx="7325360" cy="3063875"/>
          </a:xfrm>
        </p:spPr>
        <p:txBody>
          <a:bodyPr/>
          <a:p>
            <a:r>
              <a:rPr lang="zh-CN" altLang="en-US" sz="2000" u="none"/>
              <a:t>Мы использовали различные комбинации характеристик и определили, что использование всех предоставленных характеристик дало наилучшие результаты.</a:t>
            </a:r>
            <a:endParaRPr lang="zh-CN" altLang="en-US" sz="2000" u="none"/>
          </a:p>
          <a:p>
            <a:r>
              <a:rPr lang="zh-CN" altLang="en-US" sz="2000" u="none"/>
              <a:t>Характеристики двух узлов были добавлены для создания окончательного входа в модель.</a:t>
            </a:r>
            <a:endParaRPr lang="zh-CN" altLang="en-US" sz="2000" u="none"/>
          </a:p>
        </p:txBody>
      </p:sp>
      <p:sp>
        <p:nvSpPr>
          <p:cNvPr id="4" name="object 6"/>
          <p:cNvSpPr/>
          <p:nvPr>
            <p:custDataLst>
              <p:tags r:id="rId1"/>
            </p:custDataLst>
          </p:nvPr>
        </p:nvSpPr>
        <p:spPr>
          <a:xfrm>
            <a:off x="448945" y="4588510"/>
            <a:ext cx="864235" cy="407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p>
            <a:pPr marL="38100">
              <a:lnSpc>
                <a:spcPts val="3145"/>
              </a:lnSpc>
              <a:defRPr lang="en-US"/>
            </a:pPr>
            <a:fld id="{3FE20DE8-A6D2-B7FB-9C5A-50AE43146A05}" type="slidenum">
              <a:rPr sz="3200"/>
            </a:fld>
            <a:r>
              <a:rPr lang="en-US" sz="3200">
                <a:solidFill>
                  <a:srgbClr val="FFFFFF"/>
                </a:solidFill>
              </a:rPr>
              <a:t>/8</a:t>
            </a:r>
            <a:endParaRPr 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>
          <a:xfrm>
            <a:off x="381000" y="209550"/>
            <a:ext cx="6591300" cy="497205"/>
          </a:xfrm>
        </p:spPr>
        <p:txBody>
          <a:bodyPr/>
          <a:p>
            <a:r>
              <a:rPr lang="zh-CN" altLang="en-US" sz="3200"/>
              <a:t>Результаты</a:t>
            </a:r>
            <a:endParaRPr lang="zh-CN" altLang="en-US" sz="32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4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1" name="Google Shape;271;p24"/>
          <p:cNvPicPr preferRelativeResize="0"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3000" y="895350"/>
            <a:ext cx="6566535" cy="37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bject 6"/>
          <p:cNvSpPr/>
          <p:nvPr>
            <p:custDataLst>
              <p:tags r:id="rId3"/>
            </p:custDataLst>
          </p:nvPr>
        </p:nvSpPr>
        <p:spPr>
          <a:xfrm>
            <a:off x="448945" y="4588510"/>
            <a:ext cx="864235" cy="407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/>
          <a:p>
            <a:pPr marL="38100">
              <a:lnSpc>
                <a:spcPts val="3145"/>
              </a:lnSpc>
              <a:defRPr lang="en-US"/>
            </a:pPr>
            <a:fld id="{3FE20DE8-A6D2-B7FB-9C5A-50AE43146A05}" type="slidenum">
              <a:rPr sz="3200"/>
            </a:fld>
            <a:r>
              <a:rPr lang="en-US" sz="3200">
                <a:solidFill>
                  <a:srgbClr val="FFFFFF"/>
                </a:solidFill>
              </a:rPr>
              <a:t>/8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15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ct 3"/>
          <p:cNvSpPr>
            <a:spLocks noGrp="1" noChangeArrowheads="1"/>
          </p:cNvSpPr>
          <p:nvPr>
            <p:ph type="ctrTitle"/>
          </p:nvPr>
        </p:nvSpPr>
        <p:spPr>
          <a:xfrm>
            <a:off x="1447800" y="1809750"/>
            <a:ext cx="6591300" cy="629285"/>
          </a:xfrm>
        </p:spPr>
        <p:txBody>
          <a:bodyPr vert="horz" wrap="square" lIns="0" tIns="13335" rIns="0" bIns="0" numCol="1" anchor="t"/>
          <a:lstStyle/>
          <a:p>
            <a:pPr marL="1763395" marR="5080" indent="-1750060" algn="ctr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sz="4000"/>
              <a:t>Спасибо</a:t>
            </a:r>
            <a:r>
              <a:rPr lang="zh-CN" altLang="en-US" sz="4000">
                <a:ea typeface="宋体" panose="02010600030101010101" pitchFamily="2" charset="-122"/>
              </a:rPr>
              <a:t>！</a:t>
            </a:r>
            <a:endParaRPr lang="zh-CN" altLang="en-US" sz="4000">
              <a:ea typeface="宋体" panose="02010600030101010101" pitchFamily="2" charset="-122"/>
            </a:endParaRPr>
          </a:p>
        </p:txBody>
      </p:sp>
      <p:sp>
        <p:nvSpPr>
          <p:cNvPr id="4" name="TextBox 6"/>
          <p:cNvSpPr/>
          <p:nvPr/>
        </p:nvSpPr>
        <p:spPr>
          <a:xfrm>
            <a:off x="0" y="3339465"/>
            <a:ext cx="914400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en-US"/>
            </a:pPr>
            <a:endParaRPr lang="en-US" sz="2400"/>
          </a:p>
        </p:txBody>
      </p:sp>
      <p:sp>
        <p:nvSpPr>
          <p:cNvPr id="5" name="TextBox 8"/>
          <p:cNvSpPr/>
          <p:nvPr/>
        </p:nvSpPr>
        <p:spPr>
          <a:xfrm>
            <a:off x="2362200" y="4552950"/>
            <a:ext cx="463486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en-US"/>
            </a:pPr>
            <a:r>
              <a:rPr lang="en-US"/>
              <a:t>1</a:t>
            </a:r>
            <a:r>
              <a:t>0</a:t>
            </a:r>
            <a:r>
              <a:rPr lang="en-US"/>
              <a:t>.</a:t>
            </a:r>
            <a:r>
              <a:t>01</a:t>
            </a:r>
            <a:r>
              <a:rPr lang="en-US"/>
              <a:t>.202</a:t>
            </a:r>
            <a: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472,&quot;width&quot;:14007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69920c10-8916-4139-a8fd-913afa5e7d8e"/>
  <p:tag name="COMMONDATA" val="eyJoZGlkIjoiYjFhOGU4NGEwNDAyNjk3MDIyMGNmZmZlNTNiN2Q0NWEifQ=="/>
</p:tagLst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Arial MT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WPS 演示</Application>
  <PresentationFormat/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Arial MT</vt:lpstr>
      <vt:lpstr>Arial</vt:lpstr>
      <vt:lpstr>微软雅黑</vt:lpstr>
      <vt:lpstr>Arial Unicode MS</vt:lpstr>
      <vt:lpstr>Presentation</vt:lpstr>
      <vt:lpstr>Социальный граф и взаимодействия между пользователями </vt:lpstr>
      <vt:lpstr>Постановка задачи</vt:lpstr>
      <vt:lpstr>PowerPoint 演示文稿</vt:lpstr>
      <vt:lpstr>PowerPoint 演示文稿</vt:lpstr>
      <vt:lpstr>PowerPoint 演示文稿</vt:lpstr>
      <vt:lpstr>Выбор характеристик</vt:lpstr>
      <vt:lpstr>Результаты</vt:lpstr>
      <vt:lpstr>Спасибо！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Парсер анкетных данных</dc:title>
  <dc:creator/>
  <cp:lastModifiedBy>高雨曈</cp:lastModifiedBy>
  <cp:revision>3</cp:revision>
  <dcterms:created xsi:type="dcterms:W3CDTF">2022-10-14T14:52:00Z</dcterms:created>
  <dcterms:modified xsi:type="dcterms:W3CDTF">2023-01-09T09:34:52Z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708D4D1962DE40F6A98D4A298DE20F4C</vt:lpwstr>
  </property>
  <property fmtid="{D5CDD505-2E9C-101B-9397-08002B2CF9AE}" pid="3" name="KSOProductBuildVer">
    <vt:lpwstr>2052-11.1.0.12980</vt:lpwstr>
  </property>
</Properties>
</file>