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387"/>
  </p:normalViewPr>
  <p:slideViewPr>
    <p:cSldViewPr snapToGrid="0" snapToObjects="1">
      <p:cViewPr varScale="1">
        <p:scale>
          <a:sx n="95" d="100"/>
          <a:sy n="95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11003-7749-9C47-AFC0-07F44B0FF5B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77493-F99E-F943-A85F-78BE8A51C0C5}">
      <dgm:prSet phldrT="[Text]"/>
      <dgm:spPr/>
      <dgm:t>
        <a:bodyPr/>
        <a:lstStyle/>
        <a:p>
          <a:r>
            <a:rPr lang="en-US" dirty="0" smtClean="0"/>
            <a:t>Cross</a:t>
          </a:r>
          <a:r>
            <a:rPr lang="en-US" baseline="0" dirty="0" smtClean="0"/>
            <a:t>  State Price Sold Percentage</a:t>
          </a:r>
          <a:endParaRPr lang="en-US" dirty="0"/>
        </a:p>
      </dgm:t>
    </dgm:pt>
    <dgm:pt modelId="{888B96AD-FD2D-2543-8F12-7A36FB8072F2}" type="parTrans" cxnId="{61C1E4B0-D374-9A45-B512-20087858B290}">
      <dgm:prSet/>
      <dgm:spPr/>
      <dgm:t>
        <a:bodyPr/>
        <a:lstStyle/>
        <a:p>
          <a:endParaRPr lang="en-US"/>
        </a:p>
      </dgm:t>
    </dgm:pt>
    <dgm:pt modelId="{7D7A7363-B010-E74A-91DC-D51875CC0908}" type="sibTrans" cxnId="{61C1E4B0-D374-9A45-B512-20087858B290}">
      <dgm:prSet/>
      <dgm:spPr/>
      <dgm:t>
        <a:bodyPr/>
        <a:lstStyle/>
        <a:p>
          <a:endParaRPr lang="en-US"/>
        </a:p>
      </dgm:t>
    </dgm:pt>
    <dgm:pt modelId="{CDEAFA83-1198-7949-89F2-0B10DECAB8BA}">
      <dgm:prSet phldrT="[Text]"/>
      <dgm:spPr/>
      <dgm:t>
        <a:bodyPr/>
        <a:lstStyle/>
        <a:p>
          <a:r>
            <a:rPr lang="en-US" dirty="0" smtClean="0"/>
            <a:t>70% - 90%</a:t>
          </a:r>
          <a:endParaRPr lang="en-US" dirty="0"/>
        </a:p>
      </dgm:t>
    </dgm:pt>
    <dgm:pt modelId="{375AC829-4191-1645-A776-A18B4D639FC0}" type="parTrans" cxnId="{65AD8EB1-1D43-B547-8C09-458E48E316A5}">
      <dgm:prSet/>
      <dgm:spPr/>
      <dgm:t>
        <a:bodyPr/>
        <a:lstStyle/>
        <a:p>
          <a:endParaRPr lang="en-US"/>
        </a:p>
      </dgm:t>
    </dgm:pt>
    <dgm:pt modelId="{56D59476-74D1-F54F-B4CE-BE00B9144E5E}" type="sibTrans" cxnId="{65AD8EB1-1D43-B547-8C09-458E48E316A5}">
      <dgm:prSet/>
      <dgm:spPr/>
      <dgm:t>
        <a:bodyPr/>
        <a:lstStyle/>
        <a:p>
          <a:endParaRPr lang="en-US"/>
        </a:p>
      </dgm:t>
    </dgm:pt>
    <dgm:pt modelId="{009D33A0-F7E4-8B48-BCA6-1F98A14CEC97}">
      <dgm:prSet phldrT="[Text]"/>
      <dgm:spPr/>
      <dgm:t>
        <a:bodyPr/>
        <a:lstStyle/>
        <a:p>
          <a:r>
            <a:rPr lang="en-US" dirty="0" smtClean="0"/>
            <a:t>50% - 70%</a:t>
          </a:r>
          <a:endParaRPr lang="en-US" dirty="0"/>
        </a:p>
      </dgm:t>
    </dgm:pt>
    <dgm:pt modelId="{AF9ED644-204A-3D41-A6EF-844DCB34F1E2}" type="parTrans" cxnId="{FEE0E342-7122-DE43-8857-ED0775967851}">
      <dgm:prSet/>
      <dgm:spPr/>
      <dgm:t>
        <a:bodyPr/>
        <a:lstStyle/>
        <a:p>
          <a:endParaRPr lang="en-US"/>
        </a:p>
      </dgm:t>
    </dgm:pt>
    <dgm:pt modelId="{3A5B0C89-9B6F-7C42-89BE-024BBE964ADE}" type="sibTrans" cxnId="{FEE0E342-7122-DE43-8857-ED0775967851}">
      <dgm:prSet/>
      <dgm:spPr/>
      <dgm:t>
        <a:bodyPr/>
        <a:lstStyle/>
        <a:p>
          <a:endParaRPr lang="en-US"/>
        </a:p>
      </dgm:t>
    </dgm:pt>
    <dgm:pt modelId="{80B1C4FA-8495-E049-80B1-180E07CA2754}">
      <dgm:prSet phldrT="[Text]"/>
      <dgm:spPr/>
      <dgm:t>
        <a:bodyPr/>
        <a:lstStyle/>
        <a:p>
          <a:r>
            <a:rPr lang="en-US" dirty="0" smtClean="0"/>
            <a:t>30% - 50% </a:t>
          </a:r>
          <a:endParaRPr lang="en-US" dirty="0"/>
        </a:p>
      </dgm:t>
    </dgm:pt>
    <dgm:pt modelId="{27BDC652-0A69-2C4B-8B79-23DA5B99229F}" type="parTrans" cxnId="{4CFAA845-9681-AE4B-BBF9-49C1E61879F1}">
      <dgm:prSet/>
      <dgm:spPr/>
      <dgm:t>
        <a:bodyPr/>
        <a:lstStyle/>
        <a:p>
          <a:endParaRPr lang="en-US"/>
        </a:p>
      </dgm:t>
    </dgm:pt>
    <dgm:pt modelId="{3A609E68-4D24-1148-AE8C-6A36692BFF4D}" type="sibTrans" cxnId="{4CFAA845-9681-AE4B-BBF9-49C1E61879F1}">
      <dgm:prSet/>
      <dgm:spPr/>
      <dgm:t>
        <a:bodyPr/>
        <a:lstStyle/>
        <a:p>
          <a:endParaRPr lang="en-US"/>
        </a:p>
      </dgm:t>
    </dgm:pt>
    <dgm:pt modelId="{62C4496C-095E-CC4D-B726-36E072FDA318}">
      <dgm:prSet phldrT="[Text]"/>
      <dgm:spPr/>
      <dgm:t>
        <a:bodyPr/>
        <a:lstStyle/>
        <a:p>
          <a:r>
            <a:rPr lang="en-US" dirty="0" smtClean="0"/>
            <a:t>10% - 30%</a:t>
          </a:r>
          <a:endParaRPr lang="en-US" dirty="0"/>
        </a:p>
      </dgm:t>
    </dgm:pt>
    <dgm:pt modelId="{D0200AA9-96A2-1C4E-9FD6-8DA6FEAE3FF7}" type="parTrans" cxnId="{2D527426-C047-614F-882A-65A10A68A9BD}">
      <dgm:prSet/>
      <dgm:spPr/>
      <dgm:t>
        <a:bodyPr/>
        <a:lstStyle/>
        <a:p>
          <a:endParaRPr lang="en-US"/>
        </a:p>
      </dgm:t>
    </dgm:pt>
    <dgm:pt modelId="{08CA135B-F6E4-174B-B406-62AFE27577B0}" type="sibTrans" cxnId="{2D527426-C047-614F-882A-65A10A68A9BD}">
      <dgm:prSet/>
      <dgm:spPr/>
      <dgm:t>
        <a:bodyPr/>
        <a:lstStyle/>
        <a:p>
          <a:endParaRPr lang="en-US"/>
        </a:p>
      </dgm:t>
    </dgm:pt>
    <dgm:pt modelId="{7E872392-6005-6641-A768-64BE2B653582}">
      <dgm:prSet phldrT="[Text]"/>
      <dgm:spPr/>
      <dgm:t>
        <a:bodyPr/>
        <a:lstStyle/>
        <a:p>
          <a:r>
            <a:rPr lang="en-US" dirty="0" smtClean="0"/>
            <a:t>&lt; 10%</a:t>
          </a:r>
          <a:endParaRPr lang="en-US" dirty="0"/>
        </a:p>
      </dgm:t>
    </dgm:pt>
    <dgm:pt modelId="{96E0D975-F46C-C244-A33B-F3A4B72E27D8}" type="parTrans" cxnId="{80ACD237-F9F1-4B45-96BD-B58D0C1B0A2C}">
      <dgm:prSet/>
      <dgm:spPr/>
      <dgm:t>
        <a:bodyPr/>
        <a:lstStyle/>
        <a:p>
          <a:endParaRPr lang="en-US"/>
        </a:p>
      </dgm:t>
    </dgm:pt>
    <dgm:pt modelId="{2AB5198A-8479-7B43-922F-1F1A45296464}" type="sibTrans" cxnId="{80ACD237-F9F1-4B45-96BD-B58D0C1B0A2C}">
      <dgm:prSet/>
      <dgm:spPr/>
      <dgm:t>
        <a:bodyPr/>
        <a:lstStyle/>
        <a:p>
          <a:endParaRPr lang="en-US"/>
        </a:p>
      </dgm:t>
    </dgm:pt>
    <dgm:pt modelId="{F47E2389-8E2D-F84E-821C-10688C2A3086}" type="pres">
      <dgm:prSet presAssocID="{A8D11003-7749-9C47-AFC0-07F44B0FF5B4}" presName="vert0" presStyleCnt="0">
        <dgm:presLayoutVars>
          <dgm:dir/>
          <dgm:animOne val="branch"/>
          <dgm:animLvl val="lvl"/>
        </dgm:presLayoutVars>
      </dgm:prSet>
      <dgm:spPr/>
    </dgm:pt>
    <dgm:pt modelId="{B0048327-3509-164A-A563-575EA15FF06A}" type="pres">
      <dgm:prSet presAssocID="{1F677493-F99E-F943-A85F-78BE8A51C0C5}" presName="thickLine" presStyleLbl="alignNode1" presStyleIdx="0" presStyleCnt="1"/>
      <dgm:spPr/>
    </dgm:pt>
    <dgm:pt modelId="{7DB6DBEF-0D89-A44E-B214-2A9FFDA5DBC6}" type="pres">
      <dgm:prSet presAssocID="{1F677493-F99E-F943-A85F-78BE8A51C0C5}" presName="horz1" presStyleCnt="0"/>
      <dgm:spPr/>
    </dgm:pt>
    <dgm:pt modelId="{B46B647D-6ACD-EE4F-A9B8-6153B949B886}" type="pres">
      <dgm:prSet presAssocID="{1F677493-F99E-F943-A85F-78BE8A51C0C5}" presName="tx1" presStyleLbl="revTx" presStyleIdx="0" presStyleCnt="6"/>
      <dgm:spPr/>
    </dgm:pt>
    <dgm:pt modelId="{830D5EF5-88FB-7C46-99C3-320B9DA24637}" type="pres">
      <dgm:prSet presAssocID="{1F677493-F99E-F943-A85F-78BE8A51C0C5}" presName="vert1" presStyleCnt="0"/>
      <dgm:spPr/>
    </dgm:pt>
    <dgm:pt modelId="{72C97121-4F63-EE49-9923-6A999F62F7C2}" type="pres">
      <dgm:prSet presAssocID="{CDEAFA83-1198-7949-89F2-0B10DECAB8BA}" presName="vertSpace2a" presStyleCnt="0"/>
      <dgm:spPr/>
    </dgm:pt>
    <dgm:pt modelId="{45D04F3C-99CC-3540-97EE-01EF9A355F85}" type="pres">
      <dgm:prSet presAssocID="{CDEAFA83-1198-7949-89F2-0B10DECAB8BA}" presName="horz2" presStyleCnt="0"/>
      <dgm:spPr/>
    </dgm:pt>
    <dgm:pt modelId="{0A8F0962-AC81-CF44-AC1D-CCDCC3BAE4C7}" type="pres">
      <dgm:prSet presAssocID="{CDEAFA83-1198-7949-89F2-0B10DECAB8BA}" presName="horzSpace2" presStyleCnt="0"/>
      <dgm:spPr/>
    </dgm:pt>
    <dgm:pt modelId="{5788AF30-ED3D-4D44-A01E-1EF0A3CC0466}" type="pres">
      <dgm:prSet presAssocID="{CDEAFA83-1198-7949-89F2-0B10DECAB8BA}" presName="tx2" presStyleLbl="revTx" presStyleIdx="1" presStyleCnt="6"/>
      <dgm:spPr/>
    </dgm:pt>
    <dgm:pt modelId="{735503BA-D40C-E745-98C4-51FB299EA33B}" type="pres">
      <dgm:prSet presAssocID="{CDEAFA83-1198-7949-89F2-0B10DECAB8BA}" presName="vert2" presStyleCnt="0"/>
      <dgm:spPr/>
    </dgm:pt>
    <dgm:pt modelId="{42BD6EE4-1FF3-A348-B4A6-F6940724F7A1}" type="pres">
      <dgm:prSet presAssocID="{CDEAFA83-1198-7949-89F2-0B10DECAB8BA}" presName="thinLine2b" presStyleLbl="callout" presStyleIdx="0" presStyleCnt="5"/>
      <dgm:spPr/>
    </dgm:pt>
    <dgm:pt modelId="{D7318372-46F4-8C42-AF5A-8A006C40F62C}" type="pres">
      <dgm:prSet presAssocID="{CDEAFA83-1198-7949-89F2-0B10DECAB8BA}" presName="vertSpace2b" presStyleCnt="0"/>
      <dgm:spPr/>
    </dgm:pt>
    <dgm:pt modelId="{7A61C007-DFF7-5144-A251-AA11935A8156}" type="pres">
      <dgm:prSet presAssocID="{009D33A0-F7E4-8B48-BCA6-1F98A14CEC97}" presName="horz2" presStyleCnt="0"/>
      <dgm:spPr/>
    </dgm:pt>
    <dgm:pt modelId="{7A422E3F-718B-3C44-81CD-A165BE8C746B}" type="pres">
      <dgm:prSet presAssocID="{009D33A0-F7E4-8B48-BCA6-1F98A14CEC97}" presName="horzSpace2" presStyleCnt="0"/>
      <dgm:spPr/>
    </dgm:pt>
    <dgm:pt modelId="{5B2C46DC-D40B-B944-B762-D160D7074B3D}" type="pres">
      <dgm:prSet presAssocID="{009D33A0-F7E4-8B48-BCA6-1F98A14CEC97}" presName="tx2" presStyleLbl="revTx" presStyleIdx="2" presStyleCnt="6"/>
      <dgm:spPr/>
    </dgm:pt>
    <dgm:pt modelId="{535527BB-46EB-754D-AC55-CF142048C1B2}" type="pres">
      <dgm:prSet presAssocID="{009D33A0-F7E4-8B48-BCA6-1F98A14CEC97}" presName="vert2" presStyleCnt="0"/>
      <dgm:spPr/>
    </dgm:pt>
    <dgm:pt modelId="{9D19CC5A-570F-8347-80A4-89D23A4E1F93}" type="pres">
      <dgm:prSet presAssocID="{009D33A0-F7E4-8B48-BCA6-1F98A14CEC97}" presName="thinLine2b" presStyleLbl="callout" presStyleIdx="1" presStyleCnt="5"/>
      <dgm:spPr/>
    </dgm:pt>
    <dgm:pt modelId="{EC14F04D-0457-9544-BBA1-DB45E5153367}" type="pres">
      <dgm:prSet presAssocID="{009D33A0-F7E4-8B48-BCA6-1F98A14CEC97}" presName="vertSpace2b" presStyleCnt="0"/>
      <dgm:spPr/>
    </dgm:pt>
    <dgm:pt modelId="{CF361C18-A033-B843-ACCF-1ABB3859B512}" type="pres">
      <dgm:prSet presAssocID="{80B1C4FA-8495-E049-80B1-180E07CA2754}" presName="horz2" presStyleCnt="0"/>
      <dgm:spPr/>
    </dgm:pt>
    <dgm:pt modelId="{6D7097A8-0840-8E4C-9607-5533A0CCAF16}" type="pres">
      <dgm:prSet presAssocID="{80B1C4FA-8495-E049-80B1-180E07CA2754}" presName="horzSpace2" presStyleCnt="0"/>
      <dgm:spPr/>
    </dgm:pt>
    <dgm:pt modelId="{EBBD6566-221F-5248-8201-E800C0778A21}" type="pres">
      <dgm:prSet presAssocID="{80B1C4FA-8495-E049-80B1-180E07CA2754}" presName="tx2" presStyleLbl="revTx" presStyleIdx="3" presStyleCnt="6"/>
      <dgm:spPr/>
    </dgm:pt>
    <dgm:pt modelId="{E9FD6D31-7864-EB44-B55E-E764BE0F36B1}" type="pres">
      <dgm:prSet presAssocID="{80B1C4FA-8495-E049-80B1-180E07CA2754}" presName="vert2" presStyleCnt="0"/>
      <dgm:spPr/>
    </dgm:pt>
    <dgm:pt modelId="{8961B3DA-8460-6B42-986D-B4CF5403AB57}" type="pres">
      <dgm:prSet presAssocID="{80B1C4FA-8495-E049-80B1-180E07CA2754}" presName="thinLine2b" presStyleLbl="callout" presStyleIdx="2" presStyleCnt="5"/>
      <dgm:spPr/>
    </dgm:pt>
    <dgm:pt modelId="{DEC62246-8448-DB45-B022-352A969D57D1}" type="pres">
      <dgm:prSet presAssocID="{80B1C4FA-8495-E049-80B1-180E07CA2754}" presName="vertSpace2b" presStyleCnt="0"/>
      <dgm:spPr/>
    </dgm:pt>
    <dgm:pt modelId="{EDFEC13C-744E-B748-9C2A-2F5495F12EE4}" type="pres">
      <dgm:prSet presAssocID="{62C4496C-095E-CC4D-B726-36E072FDA318}" presName="horz2" presStyleCnt="0"/>
      <dgm:spPr/>
    </dgm:pt>
    <dgm:pt modelId="{9AF4D80C-0EB2-114C-9B77-05C23D8807E7}" type="pres">
      <dgm:prSet presAssocID="{62C4496C-095E-CC4D-B726-36E072FDA318}" presName="horzSpace2" presStyleCnt="0"/>
      <dgm:spPr/>
    </dgm:pt>
    <dgm:pt modelId="{A5A32A2C-9B3A-5342-A867-5C84A9219D2F}" type="pres">
      <dgm:prSet presAssocID="{62C4496C-095E-CC4D-B726-36E072FDA318}" presName="tx2" presStyleLbl="revTx" presStyleIdx="4" presStyleCnt="6"/>
      <dgm:spPr/>
      <dgm:t>
        <a:bodyPr/>
        <a:lstStyle/>
        <a:p>
          <a:endParaRPr lang="en-US"/>
        </a:p>
      </dgm:t>
    </dgm:pt>
    <dgm:pt modelId="{3698702C-A68D-CF40-B8D8-4DAEA1204F52}" type="pres">
      <dgm:prSet presAssocID="{62C4496C-095E-CC4D-B726-36E072FDA318}" presName="vert2" presStyleCnt="0"/>
      <dgm:spPr/>
    </dgm:pt>
    <dgm:pt modelId="{C0157E9C-C995-8041-80D7-56D793D9063C}" type="pres">
      <dgm:prSet presAssocID="{62C4496C-095E-CC4D-B726-36E072FDA318}" presName="thinLine2b" presStyleLbl="callout" presStyleIdx="3" presStyleCnt="5"/>
      <dgm:spPr/>
    </dgm:pt>
    <dgm:pt modelId="{B0D0DD30-D866-E54C-9952-17CFA0805133}" type="pres">
      <dgm:prSet presAssocID="{62C4496C-095E-CC4D-B726-36E072FDA318}" presName="vertSpace2b" presStyleCnt="0"/>
      <dgm:spPr/>
    </dgm:pt>
    <dgm:pt modelId="{E49CA60A-1231-534D-B411-43DF8CED54E0}" type="pres">
      <dgm:prSet presAssocID="{7E872392-6005-6641-A768-64BE2B653582}" presName="horz2" presStyleCnt="0"/>
      <dgm:spPr/>
    </dgm:pt>
    <dgm:pt modelId="{357A6F47-FA97-E048-8910-3DD9180F25E3}" type="pres">
      <dgm:prSet presAssocID="{7E872392-6005-6641-A768-64BE2B653582}" presName="horzSpace2" presStyleCnt="0"/>
      <dgm:spPr/>
    </dgm:pt>
    <dgm:pt modelId="{A372385F-C555-AA44-8228-8BEB6E8B54B0}" type="pres">
      <dgm:prSet presAssocID="{7E872392-6005-6641-A768-64BE2B653582}" presName="tx2" presStyleLbl="revTx" presStyleIdx="5" presStyleCnt="6"/>
      <dgm:spPr/>
    </dgm:pt>
    <dgm:pt modelId="{8D57E392-C236-954C-9495-A2CCD5B58FEE}" type="pres">
      <dgm:prSet presAssocID="{7E872392-6005-6641-A768-64BE2B653582}" presName="vert2" presStyleCnt="0"/>
      <dgm:spPr/>
    </dgm:pt>
    <dgm:pt modelId="{2D20E70D-5F56-F148-AAE6-49A48174792C}" type="pres">
      <dgm:prSet presAssocID="{7E872392-6005-6641-A768-64BE2B653582}" presName="thinLine2b" presStyleLbl="callout" presStyleIdx="4" presStyleCnt="5"/>
      <dgm:spPr/>
    </dgm:pt>
    <dgm:pt modelId="{03A71126-E946-C84C-9FD6-F056B31F508A}" type="pres">
      <dgm:prSet presAssocID="{7E872392-6005-6641-A768-64BE2B653582}" presName="vertSpace2b" presStyleCnt="0"/>
      <dgm:spPr/>
    </dgm:pt>
  </dgm:ptLst>
  <dgm:cxnLst>
    <dgm:cxn modelId="{FEE0E342-7122-DE43-8857-ED0775967851}" srcId="{1F677493-F99E-F943-A85F-78BE8A51C0C5}" destId="{009D33A0-F7E4-8B48-BCA6-1F98A14CEC97}" srcOrd="1" destOrd="0" parTransId="{AF9ED644-204A-3D41-A6EF-844DCB34F1E2}" sibTransId="{3A5B0C89-9B6F-7C42-89BE-024BBE964ADE}"/>
    <dgm:cxn modelId="{65AD8EB1-1D43-B547-8C09-458E48E316A5}" srcId="{1F677493-F99E-F943-A85F-78BE8A51C0C5}" destId="{CDEAFA83-1198-7949-89F2-0B10DECAB8BA}" srcOrd="0" destOrd="0" parTransId="{375AC829-4191-1645-A776-A18B4D639FC0}" sibTransId="{56D59476-74D1-F54F-B4CE-BE00B9144E5E}"/>
    <dgm:cxn modelId="{2D527426-C047-614F-882A-65A10A68A9BD}" srcId="{1F677493-F99E-F943-A85F-78BE8A51C0C5}" destId="{62C4496C-095E-CC4D-B726-36E072FDA318}" srcOrd="3" destOrd="0" parTransId="{D0200AA9-96A2-1C4E-9FD6-8DA6FEAE3FF7}" sibTransId="{08CA135B-F6E4-174B-B406-62AFE27577B0}"/>
    <dgm:cxn modelId="{722BDFFC-C224-5D44-8503-1B3564E79C47}" type="presOf" srcId="{A8D11003-7749-9C47-AFC0-07F44B0FF5B4}" destId="{F47E2389-8E2D-F84E-821C-10688C2A3086}" srcOrd="0" destOrd="0" presId="urn:microsoft.com/office/officeart/2008/layout/LinedList"/>
    <dgm:cxn modelId="{4CFAA845-9681-AE4B-BBF9-49C1E61879F1}" srcId="{1F677493-F99E-F943-A85F-78BE8A51C0C5}" destId="{80B1C4FA-8495-E049-80B1-180E07CA2754}" srcOrd="2" destOrd="0" parTransId="{27BDC652-0A69-2C4B-8B79-23DA5B99229F}" sibTransId="{3A609E68-4D24-1148-AE8C-6A36692BFF4D}"/>
    <dgm:cxn modelId="{0ABD2439-EC40-CC4E-8ECA-F0456A6222FA}" type="presOf" srcId="{CDEAFA83-1198-7949-89F2-0B10DECAB8BA}" destId="{5788AF30-ED3D-4D44-A01E-1EF0A3CC0466}" srcOrd="0" destOrd="0" presId="urn:microsoft.com/office/officeart/2008/layout/LinedList"/>
    <dgm:cxn modelId="{80ACD237-F9F1-4B45-96BD-B58D0C1B0A2C}" srcId="{1F677493-F99E-F943-A85F-78BE8A51C0C5}" destId="{7E872392-6005-6641-A768-64BE2B653582}" srcOrd="4" destOrd="0" parTransId="{96E0D975-F46C-C244-A33B-F3A4B72E27D8}" sibTransId="{2AB5198A-8479-7B43-922F-1F1A45296464}"/>
    <dgm:cxn modelId="{3539F212-8EAA-2A43-B71D-13CF19E7C9F5}" type="presOf" srcId="{80B1C4FA-8495-E049-80B1-180E07CA2754}" destId="{EBBD6566-221F-5248-8201-E800C0778A21}" srcOrd="0" destOrd="0" presId="urn:microsoft.com/office/officeart/2008/layout/LinedList"/>
    <dgm:cxn modelId="{1630EE06-D1BF-5149-A4F0-3FE34A21B706}" type="presOf" srcId="{1F677493-F99E-F943-A85F-78BE8A51C0C5}" destId="{B46B647D-6ACD-EE4F-A9B8-6153B949B886}" srcOrd="0" destOrd="0" presId="urn:microsoft.com/office/officeart/2008/layout/LinedList"/>
    <dgm:cxn modelId="{61C1E4B0-D374-9A45-B512-20087858B290}" srcId="{A8D11003-7749-9C47-AFC0-07F44B0FF5B4}" destId="{1F677493-F99E-F943-A85F-78BE8A51C0C5}" srcOrd="0" destOrd="0" parTransId="{888B96AD-FD2D-2543-8F12-7A36FB8072F2}" sibTransId="{7D7A7363-B010-E74A-91DC-D51875CC0908}"/>
    <dgm:cxn modelId="{B2620B96-D9D6-224E-8F32-480E4C4534E9}" type="presOf" srcId="{7E872392-6005-6641-A768-64BE2B653582}" destId="{A372385F-C555-AA44-8228-8BEB6E8B54B0}" srcOrd="0" destOrd="0" presId="urn:microsoft.com/office/officeart/2008/layout/LinedList"/>
    <dgm:cxn modelId="{3A4FF384-6011-5745-B653-48ADE80FB8D7}" type="presOf" srcId="{62C4496C-095E-CC4D-B726-36E072FDA318}" destId="{A5A32A2C-9B3A-5342-A867-5C84A9219D2F}" srcOrd="0" destOrd="0" presId="urn:microsoft.com/office/officeart/2008/layout/LinedList"/>
    <dgm:cxn modelId="{EA554A08-BFF2-0D41-A7B9-A597654D7AC2}" type="presOf" srcId="{009D33A0-F7E4-8B48-BCA6-1F98A14CEC97}" destId="{5B2C46DC-D40B-B944-B762-D160D7074B3D}" srcOrd="0" destOrd="0" presId="urn:microsoft.com/office/officeart/2008/layout/LinedList"/>
    <dgm:cxn modelId="{ADE4216E-4A23-EB44-BBD5-36950F16CC07}" type="presParOf" srcId="{F47E2389-8E2D-F84E-821C-10688C2A3086}" destId="{B0048327-3509-164A-A563-575EA15FF06A}" srcOrd="0" destOrd="0" presId="urn:microsoft.com/office/officeart/2008/layout/LinedList"/>
    <dgm:cxn modelId="{F8E7E235-DAD1-E849-871E-F9B86E248A63}" type="presParOf" srcId="{F47E2389-8E2D-F84E-821C-10688C2A3086}" destId="{7DB6DBEF-0D89-A44E-B214-2A9FFDA5DBC6}" srcOrd="1" destOrd="0" presId="urn:microsoft.com/office/officeart/2008/layout/LinedList"/>
    <dgm:cxn modelId="{5C9C2018-59CA-5746-94E5-2B857E3B316B}" type="presParOf" srcId="{7DB6DBEF-0D89-A44E-B214-2A9FFDA5DBC6}" destId="{B46B647D-6ACD-EE4F-A9B8-6153B949B886}" srcOrd="0" destOrd="0" presId="urn:microsoft.com/office/officeart/2008/layout/LinedList"/>
    <dgm:cxn modelId="{9D3928E3-24B1-0F41-B479-5F4EC6C2F5CF}" type="presParOf" srcId="{7DB6DBEF-0D89-A44E-B214-2A9FFDA5DBC6}" destId="{830D5EF5-88FB-7C46-99C3-320B9DA24637}" srcOrd="1" destOrd="0" presId="urn:microsoft.com/office/officeart/2008/layout/LinedList"/>
    <dgm:cxn modelId="{A4638C99-534F-0B4D-AC2A-D526E9402B16}" type="presParOf" srcId="{830D5EF5-88FB-7C46-99C3-320B9DA24637}" destId="{72C97121-4F63-EE49-9923-6A999F62F7C2}" srcOrd="0" destOrd="0" presId="urn:microsoft.com/office/officeart/2008/layout/LinedList"/>
    <dgm:cxn modelId="{2D6446CD-44EC-F24F-AEC3-37A9025694AF}" type="presParOf" srcId="{830D5EF5-88FB-7C46-99C3-320B9DA24637}" destId="{45D04F3C-99CC-3540-97EE-01EF9A355F85}" srcOrd="1" destOrd="0" presId="urn:microsoft.com/office/officeart/2008/layout/LinedList"/>
    <dgm:cxn modelId="{533C68A5-61F6-FA46-8310-11D0A90712AC}" type="presParOf" srcId="{45D04F3C-99CC-3540-97EE-01EF9A355F85}" destId="{0A8F0962-AC81-CF44-AC1D-CCDCC3BAE4C7}" srcOrd="0" destOrd="0" presId="urn:microsoft.com/office/officeart/2008/layout/LinedList"/>
    <dgm:cxn modelId="{C90D4841-308C-D443-A472-0542EB9E0321}" type="presParOf" srcId="{45D04F3C-99CC-3540-97EE-01EF9A355F85}" destId="{5788AF30-ED3D-4D44-A01E-1EF0A3CC0466}" srcOrd="1" destOrd="0" presId="urn:microsoft.com/office/officeart/2008/layout/LinedList"/>
    <dgm:cxn modelId="{ADD1DBB5-5AD7-E04C-AA5E-18DD68BE5DB7}" type="presParOf" srcId="{45D04F3C-99CC-3540-97EE-01EF9A355F85}" destId="{735503BA-D40C-E745-98C4-51FB299EA33B}" srcOrd="2" destOrd="0" presId="urn:microsoft.com/office/officeart/2008/layout/LinedList"/>
    <dgm:cxn modelId="{DDA0A6B6-F3C4-A14D-A95F-9910B3301171}" type="presParOf" srcId="{830D5EF5-88FB-7C46-99C3-320B9DA24637}" destId="{42BD6EE4-1FF3-A348-B4A6-F6940724F7A1}" srcOrd="2" destOrd="0" presId="urn:microsoft.com/office/officeart/2008/layout/LinedList"/>
    <dgm:cxn modelId="{0D4C43C1-9E55-5B44-B05A-129B375FF472}" type="presParOf" srcId="{830D5EF5-88FB-7C46-99C3-320B9DA24637}" destId="{D7318372-46F4-8C42-AF5A-8A006C40F62C}" srcOrd="3" destOrd="0" presId="urn:microsoft.com/office/officeart/2008/layout/LinedList"/>
    <dgm:cxn modelId="{92970E5B-5C9E-BA48-A824-F90E8D10D126}" type="presParOf" srcId="{830D5EF5-88FB-7C46-99C3-320B9DA24637}" destId="{7A61C007-DFF7-5144-A251-AA11935A8156}" srcOrd="4" destOrd="0" presId="urn:microsoft.com/office/officeart/2008/layout/LinedList"/>
    <dgm:cxn modelId="{5ABCCEE3-7219-C745-9400-A3D4E8C3F536}" type="presParOf" srcId="{7A61C007-DFF7-5144-A251-AA11935A8156}" destId="{7A422E3F-718B-3C44-81CD-A165BE8C746B}" srcOrd="0" destOrd="0" presId="urn:microsoft.com/office/officeart/2008/layout/LinedList"/>
    <dgm:cxn modelId="{BCF7ED36-1E39-5840-AE1F-5711091F0CDF}" type="presParOf" srcId="{7A61C007-DFF7-5144-A251-AA11935A8156}" destId="{5B2C46DC-D40B-B944-B762-D160D7074B3D}" srcOrd="1" destOrd="0" presId="urn:microsoft.com/office/officeart/2008/layout/LinedList"/>
    <dgm:cxn modelId="{E3610AFE-0872-6C4E-BE00-6B5540555023}" type="presParOf" srcId="{7A61C007-DFF7-5144-A251-AA11935A8156}" destId="{535527BB-46EB-754D-AC55-CF142048C1B2}" srcOrd="2" destOrd="0" presId="urn:microsoft.com/office/officeart/2008/layout/LinedList"/>
    <dgm:cxn modelId="{B4075498-D7CA-F74A-80CD-341234E98AE9}" type="presParOf" srcId="{830D5EF5-88FB-7C46-99C3-320B9DA24637}" destId="{9D19CC5A-570F-8347-80A4-89D23A4E1F93}" srcOrd="5" destOrd="0" presId="urn:microsoft.com/office/officeart/2008/layout/LinedList"/>
    <dgm:cxn modelId="{CC14A36B-B211-B246-8CB5-D9FC75BD7EAD}" type="presParOf" srcId="{830D5EF5-88FB-7C46-99C3-320B9DA24637}" destId="{EC14F04D-0457-9544-BBA1-DB45E5153367}" srcOrd="6" destOrd="0" presId="urn:microsoft.com/office/officeart/2008/layout/LinedList"/>
    <dgm:cxn modelId="{E810CBDA-6E13-AC42-A42B-0E4E926E2992}" type="presParOf" srcId="{830D5EF5-88FB-7C46-99C3-320B9DA24637}" destId="{CF361C18-A033-B843-ACCF-1ABB3859B512}" srcOrd="7" destOrd="0" presId="urn:microsoft.com/office/officeart/2008/layout/LinedList"/>
    <dgm:cxn modelId="{81107910-6417-5A43-9142-41D9058C021E}" type="presParOf" srcId="{CF361C18-A033-B843-ACCF-1ABB3859B512}" destId="{6D7097A8-0840-8E4C-9607-5533A0CCAF16}" srcOrd="0" destOrd="0" presId="urn:microsoft.com/office/officeart/2008/layout/LinedList"/>
    <dgm:cxn modelId="{F0F5110E-054B-5948-9AEF-89FD494ACF17}" type="presParOf" srcId="{CF361C18-A033-B843-ACCF-1ABB3859B512}" destId="{EBBD6566-221F-5248-8201-E800C0778A21}" srcOrd="1" destOrd="0" presId="urn:microsoft.com/office/officeart/2008/layout/LinedList"/>
    <dgm:cxn modelId="{25E38592-FC05-7A4E-9A3E-7ACD13BAFA9A}" type="presParOf" srcId="{CF361C18-A033-B843-ACCF-1ABB3859B512}" destId="{E9FD6D31-7864-EB44-B55E-E764BE0F36B1}" srcOrd="2" destOrd="0" presId="urn:microsoft.com/office/officeart/2008/layout/LinedList"/>
    <dgm:cxn modelId="{8B390C19-299D-4141-98D8-8C043BF47085}" type="presParOf" srcId="{830D5EF5-88FB-7C46-99C3-320B9DA24637}" destId="{8961B3DA-8460-6B42-986D-B4CF5403AB57}" srcOrd="8" destOrd="0" presId="urn:microsoft.com/office/officeart/2008/layout/LinedList"/>
    <dgm:cxn modelId="{6280368F-C48F-DB47-B826-767068F8B0F6}" type="presParOf" srcId="{830D5EF5-88FB-7C46-99C3-320B9DA24637}" destId="{DEC62246-8448-DB45-B022-352A969D57D1}" srcOrd="9" destOrd="0" presId="urn:microsoft.com/office/officeart/2008/layout/LinedList"/>
    <dgm:cxn modelId="{2E979F3C-5D36-EA47-8F0B-367F2A8A3BF8}" type="presParOf" srcId="{830D5EF5-88FB-7C46-99C3-320B9DA24637}" destId="{EDFEC13C-744E-B748-9C2A-2F5495F12EE4}" srcOrd="10" destOrd="0" presId="urn:microsoft.com/office/officeart/2008/layout/LinedList"/>
    <dgm:cxn modelId="{A451DD61-AED2-684B-97EA-67C6C383806F}" type="presParOf" srcId="{EDFEC13C-744E-B748-9C2A-2F5495F12EE4}" destId="{9AF4D80C-0EB2-114C-9B77-05C23D8807E7}" srcOrd="0" destOrd="0" presId="urn:microsoft.com/office/officeart/2008/layout/LinedList"/>
    <dgm:cxn modelId="{5FC1EABF-7739-8940-B000-896FFA897B00}" type="presParOf" srcId="{EDFEC13C-744E-B748-9C2A-2F5495F12EE4}" destId="{A5A32A2C-9B3A-5342-A867-5C84A9219D2F}" srcOrd="1" destOrd="0" presId="urn:microsoft.com/office/officeart/2008/layout/LinedList"/>
    <dgm:cxn modelId="{321A1DEF-20A5-5D48-8862-02D903CE7469}" type="presParOf" srcId="{EDFEC13C-744E-B748-9C2A-2F5495F12EE4}" destId="{3698702C-A68D-CF40-B8D8-4DAEA1204F52}" srcOrd="2" destOrd="0" presId="urn:microsoft.com/office/officeart/2008/layout/LinedList"/>
    <dgm:cxn modelId="{A28E5AE0-A549-4C41-9683-9E94D256DFE9}" type="presParOf" srcId="{830D5EF5-88FB-7C46-99C3-320B9DA24637}" destId="{C0157E9C-C995-8041-80D7-56D793D9063C}" srcOrd="11" destOrd="0" presId="urn:microsoft.com/office/officeart/2008/layout/LinedList"/>
    <dgm:cxn modelId="{80C3AB2A-DC69-4D4D-AFA6-6CF47C60D371}" type="presParOf" srcId="{830D5EF5-88FB-7C46-99C3-320B9DA24637}" destId="{B0D0DD30-D866-E54C-9952-17CFA0805133}" srcOrd="12" destOrd="0" presId="urn:microsoft.com/office/officeart/2008/layout/LinedList"/>
    <dgm:cxn modelId="{212DE889-C3B4-9B4E-B928-FD991E413996}" type="presParOf" srcId="{830D5EF5-88FB-7C46-99C3-320B9DA24637}" destId="{E49CA60A-1231-534D-B411-43DF8CED54E0}" srcOrd="13" destOrd="0" presId="urn:microsoft.com/office/officeart/2008/layout/LinedList"/>
    <dgm:cxn modelId="{B2796C7E-F21E-7B4B-8168-C4D964ECD12B}" type="presParOf" srcId="{E49CA60A-1231-534D-B411-43DF8CED54E0}" destId="{357A6F47-FA97-E048-8910-3DD9180F25E3}" srcOrd="0" destOrd="0" presId="urn:microsoft.com/office/officeart/2008/layout/LinedList"/>
    <dgm:cxn modelId="{1AFC3786-AC8E-804F-BE52-0EB3C3E8B248}" type="presParOf" srcId="{E49CA60A-1231-534D-B411-43DF8CED54E0}" destId="{A372385F-C555-AA44-8228-8BEB6E8B54B0}" srcOrd="1" destOrd="0" presId="urn:microsoft.com/office/officeart/2008/layout/LinedList"/>
    <dgm:cxn modelId="{D9FBCB1C-7836-624A-9657-38905AC3CC88}" type="presParOf" srcId="{E49CA60A-1231-534D-B411-43DF8CED54E0}" destId="{8D57E392-C236-954C-9495-A2CCD5B58FEE}" srcOrd="2" destOrd="0" presId="urn:microsoft.com/office/officeart/2008/layout/LinedList"/>
    <dgm:cxn modelId="{76FF1A29-4A50-844B-B1D6-3F2E1BC57CBC}" type="presParOf" srcId="{830D5EF5-88FB-7C46-99C3-320B9DA24637}" destId="{2D20E70D-5F56-F148-AAE6-49A48174792C}" srcOrd="14" destOrd="0" presId="urn:microsoft.com/office/officeart/2008/layout/LinedList"/>
    <dgm:cxn modelId="{556680B5-9504-A444-9B4F-484724376EC9}" type="presParOf" srcId="{830D5EF5-88FB-7C46-99C3-320B9DA24637}" destId="{03A71126-E946-C84C-9FD6-F056B31F508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C5BD7E-A315-7D45-B5CD-76039096156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C6685-0812-0A4D-97D4-77E0F84192DD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F6D679FC-7FB4-7640-8D8A-C60CBE87C8B0}" type="parTrans" cxnId="{C1D8E583-C795-B947-AB68-8DE9E4A88F69}">
      <dgm:prSet/>
      <dgm:spPr/>
      <dgm:t>
        <a:bodyPr/>
        <a:lstStyle/>
        <a:p>
          <a:endParaRPr lang="en-US"/>
        </a:p>
      </dgm:t>
    </dgm:pt>
    <dgm:pt modelId="{4AB4F20C-6CCA-854C-922B-D10FB5890279}" type="sibTrans" cxnId="{C1D8E583-C795-B947-AB68-8DE9E4A88F69}">
      <dgm:prSet/>
      <dgm:spPr/>
      <dgm:t>
        <a:bodyPr/>
        <a:lstStyle/>
        <a:p>
          <a:endParaRPr lang="en-US"/>
        </a:p>
      </dgm:t>
    </dgm:pt>
    <dgm:pt modelId="{839D78CF-118E-6E42-906A-83107441A40D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US" dirty="0"/>
        </a:p>
      </dgm:t>
    </dgm:pt>
    <dgm:pt modelId="{1BF584A5-CA31-D240-B8AA-D997F3B822F0}" type="parTrans" cxnId="{27921769-27B0-4F44-98A5-0B60E7243249}">
      <dgm:prSet/>
      <dgm:spPr/>
      <dgm:t>
        <a:bodyPr/>
        <a:lstStyle/>
        <a:p>
          <a:endParaRPr lang="en-US"/>
        </a:p>
      </dgm:t>
    </dgm:pt>
    <dgm:pt modelId="{AC16F44A-9B45-7744-8537-4E5CB0A1A808}" type="sibTrans" cxnId="{27921769-27B0-4F44-98A5-0B60E7243249}">
      <dgm:prSet/>
      <dgm:spPr/>
      <dgm:t>
        <a:bodyPr/>
        <a:lstStyle/>
        <a:p>
          <a:endParaRPr lang="en-US"/>
        </a:p>
      </dgm:t>
    </dgm:pt>
    <dgm:pt modelId="{A45F7433-62DE-1247-9BBE-79E28C80DAFA}">
      <dgm:prSet phldrT="[Text]"/>
      <dgm:spPr/>
      <dgm:t>
        <a:bodyPr/>
        <a:lstStyle/>
        <a:p>
          <a:r>
            <a:rPr lang="en-US" dirty="0" smtClean="0"/>
            <a:t>Mobile</a:t>
          </a:r>
          <a:endParaRPr lang="en-US" dirty="0"/>
        </a:p>
      </dgm:t>
    </dgm:pt>
    <dgm:pt modelId="{89685F9D-812D-474C-AC66-38AEF4F7F2FF}" type="parTrans" cxnId="{6B94E857-58FA-5145-9E68-0EDD7310BE2C}">
      <dgm:prSet/>
      <dgm:spPr/>
      <dgm:t>
        <a:bodyPr/>
        <a:lstStyle/>
        <a:p>
          <a:endParaRPr lang="en-US"/>
        </a:p>
      </dgm:t>
    </dgm:pt>
    <dgm:pt modelId="{0EC2C7F1-5D51-314C-859A-AA20EAF8CF08}" type="sibTrans" cxnId="{6B94E857-58FA-5145-9E68-0EDD7310BE2C}">
      <dgm:prSet/>
      <dgm:spPr/>
      <dgm:t>
        <a:bodyPr/>
        <a:lstStyle/>
        <a:p>
          <a:endParaRPr lang="en-US"/>
        </a:p>
      </dgm:t>
    </dgm:pt>
    <dgm:pt modelId="{43759FC7-3F30-0A42-8C71-07F574465B1D}">
      <dgm:prSet phldrT="[Text]"/>
      <dgm:spPr/>
      <dgm:t>
        <a:bodyPr/>
        <a:lstStyle/>
        <a:p>
          <a:r>
            <a:rPr lang="en-US" dirty="0" smtClean="0"/>
            <a:t>Desktop</a:t>
          </a:r>
          <a:endParaRPr lang="en-US" dirty="0"/>
        </a:p>
      </dgm:t>
    </dgm:pt>
    <dgm:pt modelId="{D599A4D5-3726-5342-A2E6-146CAE172DF3}" type="parTrans" cxnId="{1316876D-9513-4E4C-9F84-F1D8EECEC316}">
      <dgm:prSet/>
      <dgm:spPr/>
      <dgm:t>
        <a:bodyPr/>
        <a:lstStyle/>
        <a:p>
          <a:endParaRPr lang="en-US"/>
        </a:p>
      </dgm:t>
    </dgm:pt>
    <dgm:pt modelId="{46CD9A28-2E9C-AB4C-9C24-47F723F3664C}" type="sibTrans" cxnId="{1316876D-9513-4E4C-9F84-F1D8EECEC316}">
      <dgm:prSet/>
      <dgm:spPr/>
      <dgm:t>
        <a:bodyPr/>
        <a:lstStyle/>
        <a:p>
          <a:endParaRPr lang="en-US"/>
        </a:p>
      </dgm:t>
    </dgm:pt>
    <dgm:pt modelId="{8E28CE7A-4051-674B-B1C9-C1BA7177FBF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DCA91B74-A17E-E443-AD79-90340990288D}" type="parTrans" cxnId="{776FC246-F661-4E4A-99B2-691107088D93}">
      <dgm:prSet/>
      <dgm:spPr/>
      <dgm:t>
        <a:bodyPr/>
        <a:lstStyle/>
        <a:p>
          <a:endParaRPr lang="en-US"/>
        </a:p>
      </dgm:t>
    </dgm:pt>
    <dgm:pt modelId="{EEA29C3F-0F7D-B34C-88DB-34D19DDADF47}" type="sibTrans" cxnId="{776FC246-F661-4E4A-99B2-691107088D93}">
      <dgm:prSet/>
      <dgm:spPr/>
      <dgm:t>
        <a:bodyPr/>
        <a:lstStyle/>
        <a:p>
          <a:endParaRPr lang="en-US"/>
        </a:p>
      </dgm:t>
    </dgm:pt>
    <dgm:pt modelId="{4DC69886-3D75-CE44-A253-FA2A9F167108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BA19D520-4901-4D41-BB8D-47C029E174C9}" type="parTrans" cxnId="{73A914E2-A21E-244E-826D-77072AF8C059}">
      <dgm:prSet/>
      <dgm:spPr/>
      <dgm:t>
        <a:bodyPr/>
        <a:lstStyle/>
        <a:p>
          <a:endParaRPr lang="en-US"/>
        </a:p>
      </dgm:t>
    </dgm:pt>
    <dgm:pt modelId="{20EDBD50-FF3B-0A4D-B32D-55A84FC3FDAA}" type="sibTrans" cxnId="{73A914E2-A21E-244E-826D-77072AF8C059}">
      <dgm:prSet/>
      <dgm:spPr/>
      <dgm:t>
        <a:bodyPr/>
        <a:lstStyle/>
        <a:p>
          <a:endParaRPr lang="en-US"/>
        </a:p>
      </dgm:t>
    </dgm:pt>
    <dgm:pt modelId="{0CABAAFE-6F59-0D4D-903D-6BF780AF3DBB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B8ADEEFF-C1C9-7B4D-A150-C33C612A441F}" type="parTrans" cxnId="{B51EF76E-7446-C44C-A5AC-3802596C7DBA}">
      <dgm:prSet/>
      <dgm:spPr/>
      <dgm:t>
        <a:bodyPr/>
        <a:lstStyle/>
        <a:p>
          <a:endParaRPr lang="en-US"/>
        </a:p>
      </dgm:t>
    </dgm:pt>
    <dgm:pt modelId="{E9B34FD6-227E-E548-B63B-40667781E4FD}" type="sibTrans" cxnId="{B51EF76E-7446-C44C-A5AC-3802596C7DBA}">
      <dgm:prSet/>
      <dgm:spPr/>
      <dgm:t>
        <a:bodyPr/>
        <a:lstStyle/>
        <a:p>
          <a:endParaRPr lang="en-US"/>
        </a:p>
      </dgm:t>
    </dgm:pt>
    <dgm:pt modelId="{738466D9-DB5C-874C-A066-4B578DC815F0}">
      <dgm:prSet phldrT="[Text]"/>
      <dgm:spPr/>
      <dgm:t>
        <a:bodyPr/>
        <a:lstStyle/>
        <a:p>
          <a:r>
            <a:rPr lang="en-US" dirty="0" smtClean="0"/>
            <a:t>Macintosh</a:t>
          </a:r>
          <a:endParaRPr lang="en-US" dirty="0"/>
        </a:p>
      </dgm:t>
    </dgm:pt>
    <dgm:pt modelId="{1869C4AA-947E-D84D-8602-020078545A9B}" type="parTrans" cxnId="{A51A01F3-6EFC-A24D-BC6C-3000AA99EB48}">
      <dgm:prSet/>
      <dgm:spPr/>
      <dgm:t>
        <a:bodyPr/>
        <a:lstStyle/>
        <a:p>
          <a:endParaRPr lang="en-US"/>
        </a:p>
      </dgm:t>
    </dgm:pt>
    <dgm:pt modelId="{0539657F-4029-D244-8146-0584297B7537}" type="sibTrans" cxnId="{A51A01F3-6EFC-A24D-BC6C-3000AA99EB48}">
      <dgm:prSet/>
      <dgm:spPr/>
      <dgm:t>
        <a:bodyPr/>
        <a:lstStyle/>
        <a:p>
          <a:endParaRPr lang="en-US"/>
        </a:p>
      </dgm:t>
    </dgm:pt>
    <dgm:pt modelId="{3A174DFD-0F21-7848-8027-94EE3E8E2F2E}" type="pres">
      <dgm:prSet presAssocID="{F5C5BD7E-A315-7D45-B5CD-7603909615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31A085-95A3-C643-A0A4-F7E755D818F8}" type="pres">
      <dgm:prSet presAssocID="{33BC6685-0812-0A4D-97D4-77E0F84192DD}" presName="root1" presStyleCnt="0"/>
      <dgm:spPr/>
    </dgm:pt>
    <dgm:pt modelId="{58698877-8697-3442-BAD0-8E1A10F3F658}" type="pres">
      <dgm:prSet presAssocID="{33BC6685-0812-0A4D-97D4-77E0F84192DD}" presName="LevelOneTextNode" presStyleLbl="node0" presStyleIdx="0" presStyleCnt="2">
        <dgm:presLayoutVars>
          <dgm:chPref val="3"/>
        </dgm:presLayoutVars>
      </dgm:prSet>
      <dgm:spPr/>
    </dgm:pt>
    <dgm:pt modelId="{445CE16C-12F6-404F-BD17-0512232CE800}" type="pres">
      <dgm:prSet presAssocID="{33BC6685-0812-0A4D-97D4-77E0F84192DD}" presName="level2hierChild" presStyleCnt="0"/>
      <dgm:spPr/>
    </dgm:pt>
    <dgm:pt modelId="{CFF28839-30CC-D24B-979C-A9FDCC11853F}" type="pres">
      <dgm:prSet presAssocID="{1BF584A5-CA31-D240-B8AA-D997F3B822F0}" presName="conn2-1" presStyleLbl="parChTrans1D2" presStyleIdx="0" presStyleCnt="2"/>
      <dgm:spPr/>
    </dgm:pt>
    <dgm:pt modelId="{ED2B3022-C386-7F48-BD8E-4A205B7742D4}" type="pres">
      <dgm:prSet presAssocID="{1BF584A5-CA31-D240-B8AA-D997F3B822F0}" presName="connTx" presStyleLbl="parChTrans1D2" presStyleIdx="0" presStyleCnt="2"/>
      <dgm:spPr/>
    </dgm:pt>
    <dgm:pt modelId="{04350065-C0F6-0E41-93CD-F1B29B554500}" type="pres">
      <dgm:prSet presAssocID="{839D78CF-118E-6E42-906A-83107441A40D}" presName="root2" presStyleCnt="0"/>
      <dgm:spPr/>
    </dgm:pt>
    <dgm:pt modelId="{2C42C88C-7404-B147-AEE7-28D0795DB2BB}" type="pres">
      <dgm:prSet presAssocID="{839D78CF-118E-6E42-906A-83107441A40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C3F277-53DA-9148-AC62-8898666946D3}" type="pres">
      <dgm:prSet presAssocID="{839D78CF-118E-6E42-906A-83107441A40D}" presName="level3hierChild" presStyleCnt="0"/>
      <dgm:spPr/>
    </dgm:pt>
    <dgm:pt modelId="{114D59E7-5BBA-EA40-981A-5D88A40E30BB}" type="pres">
      <dgm:prSet presAssocID="{89685F9D-812D-474C-AC66-38AEF4F7F2FF}" presName="conn2-1" presStyleLbl="parChTrans1D3" presStyleIdx="0" presStyleCnt="4"/>
      <dgm:spPr/>
    </dgm:pt>
    <dgm:pt modelId="{55F2E19B-73F1-C94F-9ACA-6EE460B7DC01}" type="pres">
      <dgm:prSet presAssocID="{89685F9D-812D-474C-AC66-38AEF4F7F2FF}" presName="connTx" presStyleLbl="parChTrans1D3" presStyleIdx="0" presStyleCnt="4"/>
      <dgm:spPr/>
    </dgm:pt>
    <dgm:pt modelId="{950C74F2-7878-A545-B9B2-0D1828EE523B}" type="pres">
      <dgm:prSet presAssocID="{A45F7433-62DE-1247-9BBE-79E28C80DAFA}" presName="root2" presStyleCnt="0"/>
      <dgm:spPr/>
    </dgm:pt>
    <dgm:pt modelId="{E11BA014-66FF-C341-A1AD-C8FA6B28E247}" type="pres">
      <dgm:prSet presAssocID="{A45F7433-62DE-1247-9BBE-79E28C80DAF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000629-BA0B-244A-AA7A-51EFD30F947A}" type="pres">
      <dgm:prSet presAssocID="{A45F7433-62DE-1247-9BBE-79E28C80DAFA}" presName="level3hierChild" presStyleCnt="0"/>
      <dgm:spPr/>
    </dgm:pt>
    <dgm:pt modelId="{5F1ADB0E-8DC2-664D-A324-6DD8786F71A7}" type="pres">
      <dgm:prSet presAssocID="{4DC69886-3D75-CE44-A253-FA2A9F167108}" presName="root1" presStyleCnt="0"/>
      <dgm:spPr/>
    </dgm:pt>
    <dgm:pt modelId="{0D71B4CB-B92B-F94D-BF6A-2C15CF468CD8}" type="pres">
      <dgm:prSet presAssocID="{4DC69886-3D75-CE44-A253-FA2A9F167108}" presName="LevelOneTextNode" presStyleLbl="node0" presStyleIdx="1" presStyleCnt="2">
        <dgm:presLayoutVars>
          <dgm:chPref val="3"/>
        </dgm:presLayoutVars>
      </dgm:prSet>
      <dgm:spPr/>
    </dgm:pt>
    <dgm:pt modelId="{CEB3B85D-D8F4-5B4D-8E0C-434A1412AB69}" type="pres">
      <dgm:prSet presAssocID="{4DC69886-3D75-CE44-A253-FA2A9F167108}" presName="level2hierChild" presStyleCnt="0"/>
      <dgm:spPr/>
    </dgm:pt>
    <dgm:pt modelId="{282F92BF-4066-B242-AFE8-1DABA0B20EBD}" type="pres">
      <dgm:prSet presAssocID="{D599A4D5-3726-5342-A2E6-146CAE172DF3}" presName="conn2-1" presStyleLbl="parChTrans1D2" presStyleIdx="1" presStyleCnt="2"/>
      <dgm:spPr/>
    </dgm:pt>
    <dgm:pt modelId="{344E4DB4-4743-834C-9FFD-788C866BA483}" type="pres">
      <dgm:prSet presAssocID="{D599A4D5-3726-5342-A2E6-146CAE172DF3}" presName="connTx" presStyleLbl="parChTrans1D2" presStyleIdx="1" presStyleCnt="2"/>
      <dgm:spPr/>
    </dgm:pt>
    <dgm:pt modelId="{21F30BCC-04E5-7D4B-ABB6-62FF501299F4}" type="pres">
      <dgm:prSet presAssocID="{43759FC7-3F30-0A42-8C71-07F574465B1D}" presName="root2" presStyleCnt="0"/>
      <dgm:spPr/>
    </dgm:pt>
    <dgm:pt modelId="{6C99EF0C-8D5F-A740-87E9-CE0A1ED75332}" type="pres">
      <dgm:prSet presAssocID="{43759FC7-3F30-0A42-8C71-07F574465B1D}" presName="LevelTwoTextNode" presStyleLbl="node2" presStyleIdx="1" presStyleCnt="2">
        <dgm:presLayoutVars>
          <dgm:chPref val="3"/>
        </dgm:presLayoutVars>
      </dgm:prSet>
      <dgm:spPr/>
    </dgm:pt>
    <dgm:pt modelId="{BB01BC11-5E42-5D47-9E18-BF2F45636E29}" type="pres">
      <dgm:prSet presAssocID="{43759FC7-3F30-0A42-8C71-07F574465B1D}" presName="level3hierChild" presStyleCnt="0"/>
      <dgm:spPr/>
    </dgm:pt>
    <dgm:pt modelId="{F5409A83-B30B-C64D-9A22-B072F77266AF}" type="pres">
      <dgm:prSet presAssocID="{DCA91B74-A17E-E443-AD79-90340990288D}" presName="conn2-1" presStyleLbl="parChTrans1D3" presStyleIdx="1" presStyleCnt="4"/>
      <dgm:spPr/>
    </dgm:pt>
    <dgm:pt modelId="{C1FF6F55-ACB9-EA4C-A90A-639178629AE7}" type="pres">
      <dgm:prSet presAssocID="{DCA91B74-A17E-E443-AD79-90340990288D}" presName="connTx" presStyleLbl="parChTrans1D3" presStyleIdx="1" presStyleCnt="4"/>
      <dgm:spPr/>
    </dgm:pt>
    <dgm:pt modelId="{4F905CB8-1B69-E249-8ADF-3E922CDC4EDB}" type="pres">
      <dgm:prSet presAssocID="{8E28CE7A-4051-674B-B1C9-C1BA7177FBFC}" presName="root2" presStyleCnt="0"/>
      <dgm:spPr/>
    </dgm:pt>
    <dgm:pt modelId="{77B1B14E-7A90-0249-BE25-D6697FF74FD0}" type="pres">
      <dgm:prSet presAssocID="{8E28CE7A-4051-674B-B1C9-C1BA7177FBF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00165-B070-4541-BD51-A925E3A8B245}" type="pres">
      <dgm:prSet presAssocID="{8E28CE7A-4051-674B-B1C9-C1BA7177FBFC}" presName="level3hierChild" presStyleCnt="0"/>
      <dgm:spPr/>
    </dgm:pt>
    <dgm:pt modelId="{2AAC2753-D5EE-0142-AE87-CE5D6C25C23F}" type="pres">
      <dgm:prSet presAssocID="{B8ADEEFF-C1C9-7B4D-A150-C33C612A441F}" presName="conn2-1" presStyleLbl="parChTrans1D3" presStyleIdx="2" presStyleCnt="4"/>
      <dgm:spPr/>
    </dgm:pt>
    <dgm:pt modelId="{4DD81552-2634-B44A-ABE4-79C06F6C147B}" type="pres">
      <dgm:prSet presAssocID="{B8ADEEFF-C1C9-7B4D-A150-C33C612A441F}" presName="connTx" presStyleLbl="parChTrans1D3" presStyleIdx="2" presStyleCnt="4"/>
      <dgm:spPr/>
    </dgm:pt>
    <dgm:pt modelId="{C95D930A-BFF8-1A46-8647-32A11CF69E9C}" type="pres">
      <dgm:prSet presAssocID="{0CABAAFE-6F59-0D4D-903D-6BF780AF3DBB}" presName="root2" presStyleCnt="0"/>
      <dgm:spPr/>
    </dgm:pt>
    <dgm:pt modelId="{E04D04A4-A43B-5741-A2FB-9453870B899D}" type="pres">
      <dgm:prSet presAssocID="{0CABAAFE-6F59-0D4D-903D-6BF780AF3DB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4E791-14E3-7C4D-BA94-A168B008BDD0}" type="pres">
      <dgm:prSet presAssocID="{0CABAAFE-6F59-0D4D-903D-6BF780AF3DBB}" presName="level3hierChild" presStyleCnt="0"/>
      <dgm:spPr/>
    </dgm:pt>
    <dgm:pt modelId="{B3BBC27B-7349-EA4A-BAF8-CD64214E576A}" type="pres">
      <dgm:prSet presAssocID="{1869C4AA-947E-D84D-8602-020078545A9B}" presName="conn2-1" presStyleLbl="parChTrans1D3" presStyleIdx="3" presStyleCnt="4"/>
      <dgm:spPr/>
    </dgm:pt>
    <dgm:pt modelId="{87A78CC0-02B6-0949-BC12-2865660D6E96}" type="pres">
      <dgm:prSet presAssocID="{1869C4AA-947E-D84D-8602-020078545A9B}" presName="connTx" presStyleLbl="parChTrans1D3" presStyleIdx="3" presStyleCnt="4"/>
      <dgm:spPr/>
    </dgm:pt>
    <dgm:pt modelId="{60A3D1AC-F322-0C46-AE8C-314A59CDC3EE}" type="pres">
      <dgm:prSet presAssocID="{738466D9-DB5C-874C-A066-4B578DC815F0}" presName="root2" presStyleCnt="0"/>
      <dgm:spPr/>
    </dgm:pt>
    <dgm:pt modelId="{3F77AADB-B462-0348-BCB0-DB64E5A3D559}" type="pres">
      <dgm:prSet presAssocID="{738466D9-DB5C-874C-A066-4B578DC815F0}" presName="LevelTwoTextNode" presStyleLbl="node3" presStyleIdx="3" presStyleCnt="4">
        <dgm:presLayoutVars>
          <dgm:chPref val="3"/>
        </dgm:presLayoutVars>
      </dgm:prSet>
      <dgm:spPr/>
    </dgm:pt>
    <dgm:pt modelId="{5642B72A-2C29-FA49-96B0-116EDB498C75}" type="pres">
      <dgm:prSet presAssocID="{738466D9-DB5C-874C-A066-4B578DC815F0}" presName="level3hierChild" presStyleCnt="0"/>
      <dgm:spPr/>
    </dgm:pt>
  </dgm:ptLst>
  <dgm:cxnLst>
    <dgm:cxn modelId="{BE2BED59-1BCA-5044-8BBF-0415BFA46B50}" type="presOf" srcId="{1869C4AA-947E-D84D-8602-020078545A9B}" destId="{B3BBC27B-7349-EA4A-BAF8-CD64214E576A}" srcOrd="0" destOrd="0" presId="urn:microsoft.com/office/officeart/2005/8/layout/hierarchy2"/>
    <dgm:cxn modelId="{C7D4B799-94BC-A14E-8249-BD3C2BA3DD85}" type="presOf" srcId="{D599A4D5-3726-5342-A2E6-146CAE172DF3}" destId="{344E4DB4-4743-834C-9FFD-788C866BA483}" srcOrd="1" destOrd="0" presId="urn:microsoft.com/office/officeart/2005/8/layout/hierarchy2"/>
    <dgm:cxn modelId="{FA7DCE54-D522-E445-8D62-9A3C8A9E3AF7}" type="presOf" srcId="{1BF584A5-CA31-D240-B8AA-D997F3B822F0}" destId="{ED2B3022-C386-7F48-BD8E-4A205B7742D4}" srcOrd="1" destOrd="0" presId="urn:microsoft.com/office/officeart/2005/8/layout/hierarchy2"/>
    <dgm:cxn modelId="{C1D8E583-C795-B947-AB68-8DE9E4A88F69}" srcId="{F5C5BD7E-A315-7D45-B5CD-760390961562}" destId="{33BC6685-0812-0A4D-97D4-77E0F84192DD}" srcOrd="0" destOrd="0" parTransId="{F6D679FC-7FB4-7640-8D8A-C60CBE87C8B0}" sibTransId="{4AB4F20C-6CCA-854C-922B-D10FB5890279}"/>
    <dgm:cxn modelId="{3829BD19-C9E7-AF4C-BC55-568A4D79B4D3}" type="presOf" srcId="{89685F9D-812D-474C-AC66-38AEF4F7F2FF}" destId="{55F2E19B-73F1-C94F-9ACA-6EE460B7DC01}" srcOrd="1" destOrd="0" presId="urn:microsoft.com/office/officeart/2005/8/layout/hierarchy2"/>
    <dgm:cxn modelId="{C4F197BE-954C-2A4C-9329-3F9510C1B9D0}" type="presOf" srcId="{0CABAAFE-6F59-0D4D-903D-6BF780AF3DBB}" destId="{E04D04A4-A43B-5741-A2FB-9453870B899D}" srcOrd="0" destOrd="0" presId="urn:microsoft.com/office/officeart/2005/8/layout/hierarchy2"/>
    <dgm:cxn modelId="{A7F194BE-8061-8E48-AEB4-C3942DBFF975}" type="presOf" srcId="{B8ADEEFF-C1C9-7B4D-A150-C33C612A441F}" destId="{4DD81552-2634-B44A-ABE4-79C06F6C147B}" srcOrd="1" destOrd="0" presId="urn:microsoft.com/office/officeart/2005/8/layout/hierarchy2"/>
    <dgm:cxn modelId="{A873CD67-31F7-2141-AA72-62A57A1EB573}" type="presOf" srcId="{F5C5BD7E-A315-7D45-B5CD-760390961562}" destId="{3A174DFD-0F21-7848-8027-94EE3E8E2F2E}" srcOrd="0" destOrd="0" presId="urn:microsoft.com/office/officeart/2005/8/layout/hierarchy2"/>
    <dgm:cxn modelId="{A3096390-4827-CD4D-9C3B-F2DDBCDEED05}" type="presOf" srcId="{1BF584A5-CA31-D240-B8AA-D997F3B822F0}" destId="{CFF28839-30CC-D24B-979C-A9FDCC11853F}" srcOrd="0" destOrd="0" presId="urn:microsoft.com/office/officeart/2005/8/layout/hierarchy2"/>
    <dgm:cxn modelId="{47FC05C8-1B46-0F4E-A249-B34430FF8B62}" type="presOf" srcId="{D599A4D5-3726-5342-A2E6-146CAE172DF3}" destId="{282F92BF-4066-B242-AFE8-1DABA0B20EBD}" srcOrd="0" destOrd="0" presId="urn:microsoft.com/office/officeart/2005/8/layout/hierarchy2"/>
    <dgm:cxn modelId="{AE1DBF55-F2AC-3642-B8B6-728C4838A20E}" type="presOf" srcId="{43759FC7-3F30-0A42-8C71-07F574465B1D}" destId="{6C99EF0C-8D5F-A740-87E9-CE0A1ED75332}" srcOrd="0" destOrd="0" presId="urn:microsoft.com/office/officeart/2005/8/layout/hierarchy2"/>
    <dgm:cxn modelId="{F70A7745-4796-6646-A586-34F5A17D4BE8}" type="presOf" srcId="{4DC69886-3D75-CE44-A253-FA2A9F167108}" destId="{0D71B4CB-B92B-F94D-BF6A-2C15CF468CD8}" srcOrd="0" destOrd="0" presId="urn:microsoft.com/office/officeart/2005/8/layout/hierarchy2"/>
    <dgm:cxn modelId="{57469559-081A-C145-B155-B65B79F171E6}" type="presOf" srcId="{839D78CF-118E-6E42-906A-83107441A40D}" destId="{2C42C88C-7404-B147-AEE7-28D0795DB2BB}" srcOrd="0" destOrd="0" presId="urn:microsoft.com/office/officeart/2005/8/layout/hierarchy2"/>
    <dgm:cxn modelId="{487D5A65-6367-6248-ABD9-EEF8C849BC39}" type="presOf" srcId="{738466D9-DB5C-874C-A066-4B578DC815F0}" destId="{3F77AADB-B462-0348-BCB0-DB64E5A3D559}" srcOrd="0" destOrd="0" presId="urn:microsoft.com/office/officeart/2005/8/layout/hierarchy2"/>
    <dgm:cxn modelId="{776FC246-F661-4E4A-99B2-691107088D93}" srcId="{43759FC7-3F30-0A42-8C71-07F574465B1D}" destId="{8E28CE7A-4051-674B-B1C9-C1BA7177FBFC}" srcOrd="0" destOrd="0" parTransId="{DCA91B74-A17E-E443-AD79-90340990288D}" sibTransId="{EEA29C3F-0F7D-B34C-88DB-34D19DDADF47}"/>
    <dgm:cxn modelId="{A51A01F3-6EFC-A24D-BC6C-3000AA99EB48}" srcId="{43759FC7-3F30-0A42-8C71-07F574465B1D}" destId="{738466D9-DB5C-874C-A066-4B578DC815F0}" srcOrd="2" destOrd="0" parTransId="{1869C4AA-947E-D84D-8602-020078545A9B}" sibTransId="{0539657F-4029-D244-8146-0584297B7537}"/>
    <dgm:cxn modelId="{73A914E2-A21E-244E-826D-77072AF8C059}" srcId="{F5C5BD7E-A315-7D45-B5CD-760390961562}" destId="{4DC69886-3D75-CE44-A253-FA2A9F167108}" srcOrd="1" destOrd="0" parTransId="{BA19D520-4901-4D41-BB8D-47C029E174C9}" sibTransId="{20EDBD50-FF3B-0A4D-B32D-55A84FC3FDAA}"/>
    <dgm:cxn modelId="{68DE3AD8-DE53-2840-B36D-03F4A90F0AD8}" type="presOf" srcId="{DCA91B74-A17E-E443-AD79-90340990288D}" destId="{C1FF6F55-ACB9-EA4C-A90A-639178629AE7}" srcOrd="1" destOrd="0" presId="urn:microsoft.com/office/officeart/2005/8/layout/hierarchy2"/>
    <dgm:cxn modelId="{1316876D-9513-4E4C-9F84-F1D8EECEC316}" srcId="{4DC69886-3D75-CE44-A253-FA2A9F167108}" destId="{43759FC7-3F30-0A42-8C71-07F574465B1D}" srcOrd="0" destOrd="0" parTransId="{D599A4D5-3726-5342-A2E6-146CAE172DF3}" sibTransId="{46CD9A28-2E9C-AB4C-9C24-47F723F3664C}"/>
    <dgm:cxn modelId="{4578568D-88C5-C343-AB95-ED0EBC132EA6}" type="presOf" srcId="{DCA91B74-A17E-E443-AD79-90340990288D}" destId="{F5409A83-B30B-C64D-9A22-B072F77266AF}" srcOrd="0" destOrd="0" presId="urn:microsoft.com/office/officeart/2005/8/layout/hierarchy2"/>
    <dgm:cxn modelId="{6B94E857-58FA-5145-9E68-0EDD7310BE2C}" srcId="{839D78CF-118E-6E42-906A-83107441A40D}" destId="{A45F7433-62DE-1247-9BBE-79E28C80DAFA}" srcOrd="0" destOrd="0" parTransId="{89685F9D-812D-474C-AC66-38AEF4F7F2FF}" sibTransId="{0EC2C7F1-5D51-314C-859A-AA20EAF8CF08}"/>
    <dgm:cxn modelId="{274C1355-FBED-DF46-AC4E-FFA3BE73E038}" type="presOf" srcId="{1869C4AA-947E-D84D-8602-020078545A9B}" destId="{87A78CC0-02B6-0949-BC12-2865660D6E96}" srcOrd="1" destOrd="0" presId="urn:microsoft.com/office/officeart/2005/8/layout/hierarchy2"/>
    <dgm:cxn modelId="{8877E799-ABA8-AF4D-85C6-A6DBC64D8C0F}" type="presOf" srcId="{8E28CE7A-4051-674B-B1C9-C1BA7177FBFC}" destId="{77B1B14E-7A90-0249-BE25-D6697FF74FD0}" srcOrd="0" destOrd="0" presId="urn:microsoft.com/office/officeart/2005/8/layout/hierarchy2"/>
    <dgm:cxn modelId="{B51EF76E-7446-C44C-A5AC-3802596C7DBA}" srcId="{43759FC7-3F30-0A42-8C71-07F574465B1D}" destId="{0CABAAFE-6F59-0D4D-903D-6BF780AF3DBB}" srcOrd="1" destOrd="0" parTransId="{B8ADEEFF-C1C9-7B4D-A150-C33C612A441F}" sibTransId="{E9B34FD6-227E-E548-B63B-40667781E4FD}"/>
    <dgm:cxn modelId="{0D03DDA8-AF12-7C41-854D-E7D096404282}" type="presOf" srcId="{A45F7433-62DE-1247-9BBE-79E28C80DAFA}" destId="{E11BA014-66FF-C341-A1AD-C8FA6B28E247}" srcOrd="0" destOrd="0" presId="urn:microsoft.com/office/officeart/2005/8/layout/hierarchy2"/>
    <dgm:cxn modelId="{DA8A5CE2-96AD-544A-AFCA-C7FE180C727A}" type="presOf" srcId="{33BC6685-0812-0A4D-97D4-77E0F84192DD}" destId="{58698877-8697-3442-BAD0-8E1A10F3F658}" srcOrd="0" destOrd="0" presId="urn:microsoft.com/office/officeart/2005/8/layout/hierarchy2"/>
    <dgm:cxn modelId="{524E00FB-A1F8-6D45-A5C5-EF673FF919C1}" type="presOf" srcId="{B8ADEEFF-C1C9-7B4D-A150-C33C612A441F}" destId="{2AAC2753-D5EE-0142-AE87-CE5D6C25C23F}" srcOrd="0" destOrd="0" presId="urn:microsoft.com/office/officeart/2005/8/layout/hierarchy2"/>
    <dgm:cxn modelId="{CC0E1AD2-6CB7-7341-8ECE-7F61BBB784A3}" type="presOf" srcId="{89685F9D-812D-474C-AC66-38AEF4F7F2FF}" destId="{114D59E7-5BBA-EA40-981A-5D88A40E30BB}" srcOrd="0" destOrd="0" presId="urn:microsoft.com/office/officeart/2005/8/layout/hierarchy2"/>
    <dgm:cxn modelId="{27921769-27B0-4F44-98A5-0B60E7243249}" srcId="{33BC6685-0812-0A4D-97D4-77E0F84192DD}" destId="{839D78CF-118E-6E42-906A-83107441A40D}" srcOrd="0" destOrd="0" parTransId="{1BF584A5-CA31-D240-B8AA-D997F3B822F0}" sibTransId="{AC16F44A-9B45-7744-8537-4E5CB0A1A808}"/>
    <dgm:cxn modelId="{08B60970-31DD-504C-9705-8B48984F536B}" type="presParOf" srcId="{3A174DFD-0F21-7848-8027-94EE3E8E2F2E}" destId="{7731A085-95A3-C643-A0A4-F7E755D818F8}" srcOrd="0" destOrd="0" presId="urn:microsoft.com/office/officeart/2005/8/layout/hierarchy2"/>
    <dgm:cxn modelId="{6C3C2D3F-E601-BD43-95D5-D0E573E69A56}" type="presParOf" srcId="{7731A085-95A3-C643-A0A4-F7E755D818F8}" destId="{58698877-8697-3442-BAD0-8E1A10F3F658}" srcOrd="0" destOrd="0" presId="urn:microsoft.com/office/officeart/2005/8/layout/hierarchy2"/>
    <dgm:cxn modelId="{7AFF6721-0CB0-3C4D-A02E-9AEF1BE629AF}" type="presParOf" srcId="{7731A085-95A3-C643-A0A4-F7E755D818F8}" destId="{445CE16C-12F6-404F-BD17-0512232CE800}" srcOrd="1" destOrd="0" presId="urn:microsoft.com/office/officeart/2005/8/layout/hierarchy2"/>
    <dgm:cxn modelId="{A8E5DC73-5245-BA4D-B6F0-6FC9C2F88A6D}" type="presParOf" srcId="{445CE16C-12F6-404F-BD17-0512232CE800}" destId="{CFF28839-30CC-D24B-979C-A9FDCC11853F}" srcOrd="0" destOrd="0" presId="urn:microsoft.com/office/officeart/2005/8/layout/hierarchy2"/>
    <dgm:cxn modelId="{2D79DAD5-6CEA-3C4B-B81C-B6092A3D9DA6}" type="presParOf" srcId="{CFF28839-30CC-D24B-979C-A9FDCC11853F}" destId="{ED2B3022-C386-7F48-BD8E-4A205B7742D4}" srcOrd="0" destOrd="0" presId="urn:microsoft.com/office/officeart/2005/8/layout/hierarchy2"/>
    <dgm:cxn modelId="{080CA3A9-C833-CC4D-AF15-2AAD56261D2C}" type="presParOf" srcId="{445CE16C-12F6-404F-BD17-0512232CE800}" destId="{04350065-C0F6-0E41-93CD-F1B29B554500}" srcOrd="1" destOrd="0" presId="urn:microsoft.com/office/officeart/2005/8/layout/hierarchy2"/>
    <dgm:cxn modelId="{C3FF5333-C804-B247-A027-4287F4E39689}" type="presParOf" srcId="{04350065-C0F6-0E41-93CD-F1B29B554500}" destId="{2C42C88C-7404-B147-AEE7-28D0795DB2BB}" srcOrd="0" destOrd="0" presId="urn:microsoft.com/office/officeart/2005/8/layout/hierarchy2"/>
    <dgm:cxn modelId="{7B8024DF-12BF-154D-9445-8DD741C5BB9A}" type="presParOf" srcId="{04350065-C0F6-0E41-93CD-F1B29B554500}" destId="{B0C3F277-53DA-9148-AC62-8898666946D3}" srcOrd="1" destOrd="0" presId="urn:microsoft.com/office/officeart/2005/8/layout/hierarchy2"/>
    <dgm:cxn modelId="{DB7DA57D-07F4-4942-8048-76FFD4CFA7F8}" type="presParOf" srcId="{B0C3F277-53DA-9148-AC62-8898666946D3}" destId="{114D59E7-5BBA-EA40-981A-5D88A40E30BB}" srcOrd="0" destOrd="0" presId="urn:microsoft.com/office/officeart/2005/8/layout/hierarchy2"/>
    <dgm:cxn modelId="{9F5B9105-C4C4-2B47-AE82-B1AC0F842A71}" type="presParOf" srcId="{114D59E7-5BBA-EA40-981A-5D88A40E30BB}" destId="{55F2E19B-73F1-C94F-9ACA-6EE460B7DC01}" srcOrd="0" destOrd="0" presId="urn:microsoft.com/office/officeart/2005/8/layout/hierarchy2"/>
    <dgm:cxn modelId="{79A0531F-6AE1-9641-94B2-91D2A52A1563}" type="presParOf" srcId="{B0C3F277-53DA-9148-AC62-8898666946D3}" destId="{950C74F2-7878-A545-B9B2-0D1828EE523B}" srcOrd="1" destOrd="0" presId="urn:microsoft.com/office/officeart/2005/8/layout/hierarchy2"/>
    <dgm:cxn modelId="{82060484-FF3E-0841-B725-7EC9DD268ADC}" type="presParOf" srcId="{950C74F2-7878-A545-B9B2-0D1828EE523B}" destId="{E11BA014-66FF-C341-A1AD-C8FA6B28E247}" srcOrd="0" destOrd="0" presId="urn:microsoft.com/office/officeart/2005/8/layout/hierarchy2"/>
    <dgm:cxn modelId="{E9A387B7-59E1-AB41-B30A-EF12597C486F}" type="presParOf" srcId="{950C74F2-7878-A545-B9B2-0D1828EE523B}" destId="{A6000629-BA0B-244A-AA7A-51EFD30F947A}" srcOrd="1" destOrd="0" presId="urn:microsoft.com/office/officeart/2005/8/layout/hierarchy2"/>
    <dgm:cxn modelId="{2160751A-CB97-984E-9576-65D05CC56324}" type="presParOf" srcId="{3A174DFD-0F21-7848-8027-94EE3E8E2F2E}" destId="{5F1ADB0E-8DC2-664D-A324-6DD8786F71A7}" srcOrd="1" destOrd="0" presId="urn:microsoft.com/office/officeart/2005/8/layout/hierarchy2"/>
    <dgm:cxn modelId="{E280AC84-3A9B-044E-82C9-14A912288093}" type="presParOf" srcId="{5F1ADB0E-8DC2-664D-A324-6DD8786F71A7}" destId="{0D71B4CB-B92B-F94D-BF6A-2C15CF468CD8}" srcOrd="0" destOrd="0" presId="urn:microsoft.com/office/officeart/2005/8/layout/hierarchy2"/>
    <dgm:cxn modelId="{D1BF262E-D3DC-DE41-84ED-9187ED6B6BFA}" type="presParOf" srcId="{5F1ADB0E-8DC2-664D-A324-6DD8786F71A7}" destId="{CEB3B85D-D8F4-5B4D-8E0C-434A1412AB69}" srcOrd="1" destOrd="0" presId="urn:microsoft.com/office/officeart/2005/8/layout/hierarchy2"/>
    <dgm:cxn modelId="{265922E9-660B-AB47-A062-0F3E98ED6A5D}" type="presParOf" srcId="{CEB3B85D-D8F4-5B4D-8E0C-434A1412AB69}" destId="{282F92BF-4066-B242-AFE8-1DABA0B20EBD}" srcOrd="0" destOrd="0" presId="urn:microsoft.com/office/officeart/2005/8/layout/hierarchy2"/>
    <dgm:cxn modelId="{E9AB1B3D-3C05-B740-9D7B-2ECF2CFA4A1E}" type="presParOf" srcId="{282F92BF-4066-B242-AFE8-1DABA0B20EBD}" destId="{344E4DB4-4743-834C-9FFD-788C866BA483}" srcOrd="0" destOrd="0" presId="urn:microsoft.com/office/officeart/2005/8/layout/hierarchy2"/>
    <dgm:cxn modelId="{7717120B-052D-9D4C-AFC9-DF8AA15842A1}" type="presParOf" srcId="{CEB3B85D-D8F4-5B4D-8E0C-434A1412AB69}" destId="{21F30BCC-04E5-7D4B-ABB6-62FF501299F4}" srcOrd="1" destOrd="0" presId="urn:microsoft.com/office/officeart/2005/8/layout/hierarchy2"/>
    <dgm:cxn modelId="{A885B12C-DBA3-044C-88CE-31F3B594EFE6}" type="presParOf" srcId="{21F30BCC-04E5-7D4B-ABB6-62FF501299F4}" destId="{6C99EF0C-8D5F-A740-87E9-CE0A1ED75332}" srcOrd="0" destOrd="0" presId="urn:microsoft.com/office/officeart/2005/8/layout/hierarchy2"/>
    <dgm:cxn modelId="{71C4083A-6170-BA48-BB37-28B35092BA04}" type="presParOf" srcId="{21F30BCC-04E5-7D4B-ABB6-62FF501299F4}" destId="{BB01BC11-5E42-5D47-9E18-BF2F45636E29}" srcOrd="1" destOrd="0" presId="urn:microsoft.com/office/officeart/2005/8/layout/hierarchy2"/>
    <dgm:cxn modelId="{1192C0B4-4309-2240-A219-03D585F59191}" type="presParOf" srcId="{BB01BC11-5E42-5D47-9E18-BF2F45636E29}" destId="{F5409A83-B30B-C64D-9A22-B072F77266AF}" srcOrd="0" destOrd="0" presId="urn:microsoft.com/office/officeart/2005/8/layout/hierarchy2"/>
    <dgm:cxn modelId="{01D8A649-68CE-5D41-A4D0-3E11B2A0D536}" type="presParOf" srcId="{F5409A83-B30B-C64D-9A22-B072F77266AF}" destId="{C1FF6F55-ACB9-EA4C-A90A-639178629AE7}" srcOrd="0" destOrd="0" presId="urn:microsoft.com/office/officeart/2005/8/layout/hierarchy2"/>
    <dgm:cxn modelId="{DBB12D00-BA50-6C4C-A9B9-D649CA88106B}" type="presParOf" srcId="{BB01BC11-5E42-5D47-9E18-BF2F45636E29}" destId="{4F905CB8-1B69-E249-8ADF-3E922CDC4EDB}" srcOrd="1" destOrd="0" presId="urn:microsoft.com/office/officeart/2005/8/layout/hierarchy2"/>
    <dgm:cxn modelId="{12AA1199-5807-2740-BC60-3D04D3C51140}" type="presParOf" srcId="{4F905CB8-1B69-E249-8ADF-3E922CDC4EDB}" destId="{77B1B14E-7A90-0249-BE25-D6697FF74FD0}" srcOrd="0" destOrd="0" presId="urn:microsoft.com/office/officeart/2005/8/layout/hierarchy2"/>
    <dgm:cxn modelId="{7D4AE9E4-C613-EF4F-B9BF-798D86D68974}" type="presParOf" srcId="{4F905CB8-1B69-E249-8ADF-3E922CDC4EDB}" destId="{F2900165-B070-4541-BD51-A925E3A8B245}" srcOrd="1" destOrd="0" presId="urn:microsoft.com/office/officeart/2005/8/layout/hierarchy2"/>
    <dgm:cxn modelId="{C52533E0-9162-BA42-A64B-9A38A2DA9978}" type="presParOf" srcId="{BB01BC11-5E42-5D47-9E18-BF2F45636E29}" destId="{2AAC2753-D5EE-0142-AE87-CE5D6C25C23F}" srcOrd="2" destOrd="0" presId="urn:microsoft.com/office/officeart/2005/8/layout/hierarchy2"/>
    <dgm:cxn modelId="{25B8B0F9-51C2-BF40-937F-CDF4F444317E}" type="presParOf" srcId="{2AAC2753-D5EE-0142-AE87-CE5D6C25C23F}" destId="{4DD81552-2634-B44A-ABE4-79C06F6C147B}" srcOrd="0" destOrd="0" presId="urn:microsoft.com/office/officeart/2005/8/layout/hierarchy2"/>
    <dgm:cxn modelId="{F67197B6-5FF8-9149-A0F3-536D5CC9518D}" type="presParOf" srcId="{BB01BC11-5E42-5D47-9E18-BF2F45636E29}" destId="{C95D930A-BFF8-1A46-8647-32A11CF69E9C}" srcOrd="3" destOrd="0" presId="urn:microsoft.com/office/officeart/2005/8/layout/hierarchy2"/>
    <dgm:cxn modelId="{4D9BCA92-0A47-5543-8266-68EE3501CFD1}" type="presParOf" srcId="{C95D930A-BFF8-1A46-8647-32A11CF69E9C}" destId="{E04D04A4-A43B-5741-A2FB-9453870B899D}" srcOrd="0" destOrd="0" presId="urn:microsoft.com/office/officeart/2005/8/layout/hierarchy2"/>
    <dgm:cxn modelId="{2886A735-D2CB-1F4B-8105-5310AC39DC63}" type="presParOf" srcId="{C95D930A-BFF8-1A46-8647-32A11CF69E9C}" destId="{E2B4E791-14E3-7C4D-BA94-A168B008BDD0}" srcOrd="1" destOrd="0" presId="urn:microsoft.com/office/officeart/2005/8/layout/hierarchy2"/>
    <dgm:cxn modelId="{33BBF440-B044-B143-ACA0-FB59A4423D78}" type="presParOf" srcId="{BB01BC11-5E42-5D47-9E18-BF2F45636E29}" destId="{B3BBC27B-7349-EA4A-BAF8-CD64214E576A}" srcOrd="4" destOrd="0" presId="urn:microsoft.com/office/officeart/2005/8/layout/hierarchy2"/>
    <dgm:cxn modelId="{73B91248-9E3B-3446-8FF0-75AE1FEAF59F}" type="presParOf" srcId="{B3BBC27B-7349-EA4A-BAF8-CD64214E576A}" destId="{87A78CC0-02B6-0949-BC12-2865660D6E96}" srcOrd="0" destOrd="0" presId="urn:microsoft.com/office/officeart/2005/8/layout/hierarchy2"/>
    <dgm:cxn modelId="{7EF41F6F-F5C5-7F48-911E-EC81ED657ADC}" type="presParOf" srcId="{BB01BC11-5E42-5D47-9E18-BF2F45636E29}" destId="{60A3D1AC-F322-0C46-AE8C-314A59CDC3EE}" srcOrd="5" destOrd="0" presId="urn:microsoft.com/office/officeart/2005/8/layout/hierarchy2"/>
    <dgm:cxn modelId="{61E31884-3D70-8742-AD59-DB2339DC4135}" type="presParOf" srcId="{60A3D1AC-F322-0C46-AE8C-314A59CDC3EE}" destId="{3F77AADB-B462-0348-BCB0-DB64E5A3D559}" srcOrd="0" destOrd="0" presId="urn:microsoft.com/office/officeart/2005/8/layout/hierarchy2"/>
    <dgm:cxn modelId="{742425DA-C6A4-8341-988F-0780BC81B124}" type="presParOf" srcId="{60A3D1AC-F322-0C46-AE8C-314A59CDC3EE}" destId="{5642B72A-2C29-FA49-96B0-116EDB498C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48327-3509-164A-A563-575EA15FF06A}">
      <dsp:nvSpPr>
        <dsp:cNvPr id="0" name=""/>
        <dsp:cNvSpPr/>
      </dsp:nvSpPr>
      <dsp:spPr>
        <a:xfrm>
          <a:off x="0" y="0"/>
          <a:ext cx="44097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B647D-6ACD-EE4F-A9B8-6153B949B886}">
      <dsp:nvSpPr>
        <dsp:cNvPr id="0" name=""/>
        <dsp:cNvSpPr/>
      </dsp:nvSpPr>
      <dsp:spPr>
        <a:xfrm>
          <a:off x="0" y="0"/>
          <a:ext cx="881940" cy="456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Cross</a:t>
          </a:r>
          <a:r>
            <a:rPr lang="en-US" sz="1000" kern="1200" baseline="0" dirty="0" smtClean="0"/>
            <a:t>  State Price Sold Percentage</a:t>
          </a:r>
          <a:endParaRPr lang="en-US" sz="1000" kern="1200" dirty="0"/>
        </a:p>
      </dsp:txBody>
      <dsp:txXfrm>
        <a:off x="0" y="0"/>
        <a:ext cx="881940" cy="4569923"/>
      </dsp:txXfrm>
    </dsp:sp>
    <dsp:sp modelId="{5788AF30-ED3D-4D44-A01E-1EF0A3CC0466}">
      <dsp:nvSpPr>
        <dsp:cNvPr id="0" name=""/>
        <dsp:cNvSpPr/>
      </dsp:nvSpPr>
      <dsp:spPr>
        <a:xfrm>
          <a:off x="948085" y="43066"/>
          <a:ext cx="3461614" cy="86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70% - 90%</a:t>
          </a:r>
          <a:endParaRPr lang="en-US" sz="3900" kern="1200" dirty="0"/>
        </a:p>
      </dsp:txBody>
      <dsp:txXfrm>
        <a:off x="948085" y="43066"/>
        <a:ext cx="3461614" cy="861323"/>
      </dsp:txXfrm>
    </dsp:sp>
    <dsp:sp modelId="{42BD6EE4-1FF3-A348-B4A6-F6940724F7A1}">
      <dsp:nvSpPr>
        <dsp:cNvPr id="0" name=""/>
        <dsp:cNvSpPr/>
      </dsp:nvSpPr>
      <dsp:spPr>
        <a:xfrm>
          <a:off x="881940" y="904389"/>
          <a:ext cx="352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2C46DC-D40B-B944-B762-D160D7074B3D}">
      <dsp:nvSpPr>
        <dsp:cNvPr id="0" name=""/>
        <dsp:cNvSpPr/>
      </dsp:nvSpPr>
      <dsp:spPr>
        <a:xfrm>
          <a:off x="948085" y="947455"/>
          <a:ext cx="3461614" cy="86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50% - 70%</a:t>
          </a:r>
          <a:endParaRPr lang="en-US" sz="3900" kern="1200" dirty="0"/>
        </a:p>
      </dsp:txBody>
      <dsp:txXfrm>
        <a:off x="948085" y="947455"/>
        <a:ext cx="3461614" cy="861323"/>
      </dsp:txXfrm>
    </dsp:sp>
    <dsp:sp modelId="{9D19CC5A-570F-8347-80A4-89D23A4E1F93}">
      <dsp:nvSpPr>
        <dsp:cNvPr id="0" name=""/>
        <dsp:cNvSpPr/>
      </dsp:nvSpPr>
      <dsp:spPr>
        <a:xfrm>
          <a:off x="881940" y="1808779"/>
          <a:ext cx="352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BD6566-221F-5248-8201-E800C0778A21}">
      <dsp:nvSpPr>
        <dsp:cNvPr id="0" name=""/>
        <dsp:cNvSpPr/>
      </dsp:nvSpPr>
      <dsp:spPr>
        <a:xfrm>
          <a:off x="948085" y="1851845"/>
          <a:ext cx="3461614" cy="86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30% - 50% </a:t>
          </a:r>
          <a:endParaRPr lang="en-US" sz="3900" kern="1200" dirty="0"/>
        </a:p>
      </dsp:txBody>
      <dsp:txXfrm>
        <a:off x="948085" y="1851845"/>
        <a:ext cx="3461614" cy="861323"/>
      </dsp:txXfrm>
    </dsp:sp>
    <dsp:sp modelId="{8961B3DA-8460-6B42-986D-B4CF5403AB57}">
      <dsp:nvSpPr>
        <dsp:cNvPr id="0" name=""/>
        <dsp:cNvSpPr/>
      </dsp:nvSpPr>
      <dsp:spPr>
        <a:xfrm>
          <a:off x="881940" y="2713168"/>
          <a:ext cx="352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A32A2C-9B3A-5342-A867-5C84A9219D2F}">
      <dsp:nvSpPr>
        <dsp:cNvPr id="0" name=""/>
        <dsp:cNvSpPr/>
      </dsp:nvSpPr>
      <dsp:spPr>
        <a:xfrm>
          <a:off x="948085" y="2756234"/>
          <a:ext cx="3461614" cy="86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10% - 30%</a:t>
          </a:r>
          <a:endParaRPr lang="en-US" sz="3900" kern="1200" dirty="0"/>
        </a:p>
      </dsp:txBody>
      <dsp:txXfrm>
        <a:off x="948085" y="2756234"/>
        <a:ext cx="3461614" cy="861323"/>
      </dsp:txXfrm>
    </dsp:sp>
    <dsp:sp modelId="{C0157E9C-C995-8041-80D7-56D793D9063C}">
      <dsp:nvSpPr>
        <dsp:cNvPr id="0" name=""/>
        <dsp:cNvSpPr/>
      </dsp:nvSpPr>
      <dsp:spPr>
        <a:xfrm>
          <a:off x="881940" y="3617558"/>
          <a:ext cx="352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72385F-C555-AA44-8228-8BEB6E8B54B0}">
      <dsp:nvSpPr>
        <dsp:cNvPr id="0" name=""/>
        <dsp:cNvSpPr/>
      </dsp:nvSpPr>
      <dsp:spPr>
        <a:xfrm>
          <a:off x="948085" y="3660624"/>
          <a:ext cx="3461614" cy="861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&lt; 10%</a:t>
          </a:r>
          <a:endParaRPr lang="en-US" sz="3900" kern="1200" dirty="0"/>
        </a:p>
      </dsp:txBody>
      <dsp:txXfrm>
        <a:off x="948085" y="3660624"/>
        <a:ext cx="3461614" cy="861323"/>
      </dsp:txXfrm>
    </dsp:sp>
    <dsp:sp modelId="{2D20E70D-5F56-F148-AAE6-49A48174792C}">
      <dsp:nvSpPr>
        <dsp:cNvPr id="0" name=""/>
        <dsp:cNvSpPr/>
      </dsp:nvSpPr>
      <dsp:spPr>
        <a:xfrm>
          <a:off x="881940" y="4521947"/>
          <a:ext cx="352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8877-8697-3442-BAD0-8E1A10F3F658}">
      <dsp:nvSpPr>
        <dsp:cNvPr id="0" name=""/>
        <dsp:cNvSpPr/>
      </dsp:nvSpPr>
      <dsp:spPr>
        <a:xfrm>
          <a:off x="461" y="18470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Platform</a:t>
          </a:r>
          <a:endParaRPr lang="en-US" sz="2300" kern="1200" dirty="0"/>
        </a:p>
      </dsp:txBody>
      <dsp:txXfrm>
        <a:off x="23901" y="41910"/>
        <a:ext cx="1553745" cy="753432"/>
      </dsp:txXfrm>
    </dsp:sp>
    <dsp:sp modelId="{CFF28839-30CC-D24B-979C-A9FDCC11853F}">
      <dsp:nvSpPr>
        <dsp:cNvPr id="0" name=""/>
        <dsp:cNvSpPr/>
      </dsp:nvSpPr>
      <dsp:spPr>
        <a:xfrm>
          <a:off x="1601086" y="398609"/>
          <a:ext cx="640250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640250" y="200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205" y="402620"/>
        <a:ext cx="32012" cy="32012"/>
      </dsp:txXfrm>
    </dsp:sp>
    <dsp:sp modelId="{2C42C88C-7404-B147-AEE7-28D0795DB2BB}">
      <dsp:nvSpPr>
        <dsp:cNvPr id="0" name=""/>
        <dsp:cNvSpPr/>
      </dsp:nvSpPr>
      <dsp:spPr>
        <a:xfrm>
          <a:off x="2241337" y="18470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Mobile Device</a:t>
          </a:r>
          <a:endParaRPr lang="en-US" sz="2300" kern="1200" dirty="0"/>
        </a:p>
      </dsp:txBody>
      <dsp:txXfrm>
        <a:off x="2264777" y="41910"/>
        <a:ext cx="1553745" cy="753432"/>
      </dsp:txXfrm>
    </dsp:sp>
    <dsp:sp modelId="{114D59E7-5BBA-EA40-981A-5D88A40E30BB}">
      <dsp:nvSpPr>
        <dsp:cNvPr id="0" name=""/>
        <dsp:cNvSpPr/>
      </dsp:nvSpPr>
      <dsp:spPr>
        <a:xfrm>
          <a:off x="3841962" y="398609"/>
          <a:ext cx="640250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640250" y="200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6081" y="402620"/>
        <a:ext cx="32012" cy="32012"/>
      </dsp:txXfrm>
    </dsp:sp>
    <dsp:sp modelId="{E11BA014-66FF-C341-A1AD-C8FA6B28E247}">
      <dsp:nvSpPr>
        <dsp:cNvPr id="0" name=""/>
        <dsp:cNvSpPr/>
      </dsp:nvSpPr>
      <dsp:spPr>
        <a:xfrm>
          <a:off x="4482213" y="18470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Mobile</a:t>
          </a:r>
          <a:endParaRPr lang="en-US" sz="2300" kern="1200" dirty="0"/>
        </a:p>
      </dsp:txBody>
      <dsp:txXfrm>
        <a:off x="4505653" y="41910"/>
        <a:ext cx="1553745" cy="753432"/>
      </dsp:txXfrm>
    </dsp:sp>
    <dsp:sp modelId="{0D71B4CB-B92B-F94D-BF6A-2C15CF468CD8}">
      <dsp:nvSpPr>
        <dsp:cNvPr id="0" name=""/>
        <dsp:cNvSpPr/>
      </dsp:nvSpPr>
      <dsp:spPr>
        <a:xfrm>
          <a:off x="461" y="1859189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Tablet</a:t>
          </a:r>
          <a:endParaRPr lang="en-US" sz="2300" kern="1200" dirty="0"/>
        </a:p>
      </dsp:txBody>
      <dsp:txXfrm>
        <a:off x="23901" y="1882629"/>
        <a:ext cx="1553745" cy="753432"/>
      </dsp:txXfrm>
    </dsp:sp>
    <dsp:sp modelId="{282F92BF-4066-B242-AFE8-1DABA0B20EBD}">
      <dsp:nvSpPr>
        <dsp:cNvPr id="0" name=""/>
        <dsp:cNvSpPr/>
      </dsp:nvSpPr>
      <dsp:spPr>
        <a:xfrm>
          <a:off x="1601086" y="2239329"/>
          <a:ext cx="640250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640250" y="200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205" y="2243340"/>
        <a:ext cx="32012" cy="32012"/>
      </dsp:txXfrm>
    </dsp:sp>
    <dsp:sp modelId="{6C99EF0C-8D5F-A740-87E9-CE0A1ED75332}">
      <dsp:nvSpPr>
        <dsp:cNvPr id="0" name=""/>
        <dsp:cNvSpPr/>
      </dsp:nvSpPr>
      <dsp:spPr>
        <a:xfrm>
          <a:off x="2241337" y="1859189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Desktop</a:t>
          </a:r>
          <a:endParaRPr lang="en-US" sz="2300" kern="1200" dirty="0"/>
        </a:p>
      </dsp:txBody>
      <dsp:txXfrm>
        <a:off x="2264777" y="1882629"/>
        <a:ext cx="1553745" cy="753432"/>
      </dsp:txXfrm>
    </dsp:sp>
    <dsp:sp modelId="{F5409A83-B30B-C64D-9A22-B072F77266AF}">
      <dsp:nvSpPr>
        <dsp:cNvPr id="0" name=""/>
        <dsp:cNvSpPr/>
      </dsp:nvSpPr>
      <dsp:spPr>
        <a:xfrm rot="18289469">
          <a:off x="3601511" y="1779149"/>
          <a:ext cx="1121152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1121152" y="200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4059" y="1771137"/>
        <a:ext cx="56057" cy="56057"/>
      </dsp:txXfrm>
    </dsp:sp>
    <dsp:sp modelId="{77B1B14E-7A90-0249-BE25-D6697FF74FD0}">
      <dsp:nvSpPr>
        <dsp:cNvPr id="0" name=""/>
        <dsp:cNvSpPr/>
      </dsp:nvSpPr>
      <dsp:spPr>
        <a:xfrm>
          <a:off x="4482213" y="938830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PC</a:t>
          </a:r>
          <a:endParaRPr lang="en-US" sz="2300" kern="1200" dirty="0"/>
        </a:p>
      </dsp:txBody>
      <dsp:txXfrm>
        <a:off x="4505653" y="962270"/>
        <a:ext cx="1553745" cy="753432"/>
      </dsp:txXfrm>
    </dsp:sp>
    <dsp:sp modelId="{2AAC2753-D5EE-0142-AE87-CE5D6C25C23F}">
      <dsp:nvSpPr>
        <dsp:cNvPr id="0" name=""/>
        <dsp:cNvSpPr/>
      </dsp:nvSpPr>
      <dsp:spPr>
        <a:xfrm>
          <a:off x="3841962" y="2239329"/>
          <a:ext cx="640250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640250" y="200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6081" y="2243340"/>
        <a:ext cx="32012" cy="32012"/>
      </dsp:txXfrm>
    </dsp:sp>
    <dsp:sp modelId="{E04D04A4-A43B-5741-A2FB-9453870B899D}">
      <dsp:nvSpPr>
        <dsp:cNvPr id="0" name=""/>
        <dsp:cNvSpPr/>
      </dsp:nvSpPr>
      <dsp:spPr>
        <a:xfrm>
          <a:off x="4482213" y="1859189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Linux</a:t>
          </a:r>
          <a:endParaRPr lang="en-US" sz="2300" kern="1200" dirty="0"/>
        </a:p>
      </dsp:txBody>
      <dsp:txXfrm>
        <a:off x="4505653" y="1882629"/>
        <a:ext cx="1553745" cy="753432"/>
      </dsp:txXfrm>
    </dsp:sp>
    <dsp:sp modelId="{B3BBC27B-7349-EA4A-BAF8-CD64214E576A}">
      <dsp:nvSpPr>
        <dsp:cNvPr id="0" name=""/>
        <dsp:cNvSpPr/>
      </dsp:nvSpPr>
      <dsp:spPr>
        <a:xfrm rot="3310531">
          <a:off x="3601511" y="2699509"/>
          <a:ext cx="1121152" cy="40034"/>
        </a:xfrm>
        <a:custGeom>
          <a:avLst/>
          <a:gdLst/>
          <a:ahLst/>
          <a:cxnLst/>
          <a:rect l="0" t="0" r="0" b="0"/>
          <a:pathLst>
            <a:path>
              <a:moveTo>
                <a:pt x="0" y="20017"/>
              </a:moveTo>
              <a:lnTo>
                <a:pt x="1121152" y="200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4059" y="2691497"/>
        <a:ext cx="56057" cy="56057"/>
      </dsp:txXfrm>
    </dsp:sp>
    <dsp:sp modelId="{3F77AADB-B462-0348-BCB0-DB64E5A3D559}">
      <dsp:nvSpPr>
        <dsp:cNvPr id="0" name=""/>
        <dsp:cNvSpPr/>
      </dsp:nvSpPr>
      <dsp:spPr>
        <a:xfrm>
          <a:off x="4482213" y="2779549"/>
          <a:ext cx="1600625" cy="8003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Macintosh</a:t>
          </a:r>
          <a:endParaRPr lang="en-US" sz="2300" kern="1200" dirty="0"/>
        </a:p>
      </dsp:txBody>
      <dsp:txXfrm>
        <a:off x="4505653" y="2802989"/>
        <a:ext cx="1553745" cy="75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D862-3CA0-D149-AB48-A8760869ADD6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A41E-79D7-2A47-B483-3B98502B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investigated the relationship of ticket price and the cross-state selling percentage. Here, we define cross-state selling as a purchase that occurs in a state different from the venue state, and the cross-state selling rate is the proportion of cross-state selling in the total purchases for the particular event. A high cross-state selling rate indicates that a high volume of event attendees are willing to travel to another state in order to attend. We divided the cross-state selling rate into the following segments: less than 10%, 10% to 30%, 30% to 50%, 50% to 70%, 70% to 90%, and over 90%. The findings are as follows: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A41E-79D7-2A47-B483-3B98502B0E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200" dirty="0" smtClean="0"/>
              <a:t>Data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Addiction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QI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Shijia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Bian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Mengrun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Yaqian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Yuan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Cross-State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600" y="2222287"/>
            <a:ext cx="5626100" cy="4280113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A</a:t>
            </a:r>
            <a:r>
              <a:rPr lang="en-US" sz="2000" dirty="0" smtClean="0"/>
              <a:t>verage Price: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50%-70</a:t>
            </a:r>
            <a:r>
              <a:rPr lang="en-US" dirty="0" smtClean="0"/>
              <a:t>% &gt; </a:t>
            </a:r>
            <a:r>
              <a:rPr lang="pt-BR" dirty="0"/>
              <a:t>10% -50% </a:t>
            </a:r>
            <a:r>
              <a:rPr lang="pt-BR" dirty="0" smtClean="0"/>
              <a:t>&gt;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segmentations</a:t>
            </a:r>
            <a:endParaRPr lang="en-US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Total Number </a:t>
            </a:r>
            <a:r>
              <a:rPr lang="en-US" sz="2000" dirty="0"/>
              <a:t>of </a:t>
            </a:r>
            <a:r>
              <a:rPr lang="en-US" sz="2000" dirty="0" smtClean="0"/>
              <a:t>Ticket Selling:</a:t>
            </a:r>
          </a:p>
          <a:p>
            <a:pPr lvl="1">
              <a:buFont typeface="Courier New" charset="0"/>
              <a:buChar char="o"/>
            </a:pPr>
            <a:r>
              <a:rPr lang="ru-RU" dirty="0"/>
              <a:t>50% - 70</a:t>
            </a:r>
            <a:r>
              <a:rPr lang="ru-RU" dirty="0" smtClean="0"/>
              <a:t>%</a:t>
            </a:r>
            <a:r>
              <a:rPr lang="en-US" dirty="0" smtClean="0"/>
              <a:t> &gt; 30% - 50% &gt; 70% - 90%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Max Ticket Price: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&lt;10% has the highest ticket price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7153085"/>
              </p:ext>
            </p:extLst>
          </p:nvPr>
        </p:nvGraphicFramePr>
        <p:xfrm>
          <a:off x="810000" y="2063575"/>
          <a:ext cx="4409700" cy="456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0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Price and the </a:t>
            </a:r>
            <a:r>
              <a:rPr lang="en-US" dirty="0" smtClean="0"/>
              <a:t>Platform &amp;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312" y="2433920"/>
            <a:ext cx="4953000" cy="193637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Average </a:t>
            </a:r>
            <a:r>
              <a:rPr lang="en-US" sz="2000" dirty="0" smtClean="0"/>
              <a:t>Price Selling:</a:t>
            </a:r>
          </a:p>
          <a:p>
            <a:pPr lvl="1"/>
            <a:r>
              <a:rPr lang="is-IS" dirty="0" smtClean="0"/>
              <a:t>mobile </a:t>
            </a:r>
            <a:r>
              <a:rPr lang="is-IS" dirty="0"/>
              <a:t>&gt; </a:t>
            </a:r>
            <a:r>
              <a:rPr lang="is-IS" dirty="0" smtClean="0"/>
              <a:t>desktop &gt;&gt; tablet</a:t>
            </a:r>
            <a:endParaRPr lang="en-US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verage </a:t>
            </a:r>
            <a:r>
              <a:rPr lang="en-US" sz="2000" dirty="0"/>
              <a:t>Q</a:t>
            </a:r>
            <a:r>
              <a:rPr lang="en-US" sz="2000" dirty="0" smtClean="0"/>
              <a:t>uantity </a:t>
            </a:r>
            <a:r>
              <a:rPr lang="en-US" sz="2000" dirty="0"/>
              <a:t>of </a:t>
            </a:r>
            <a:r>
              <a:rPr lang="en-US" sz="2000" dirty="0" smtClean="0"/>
              <a:t>Ticket Sold:</a:t>
            </a:r>
          </a:p>
          <a:p>
            <a:pPr lvl="1"/>
            <a:r>
              <a:rPr lang="is-IS" dirty="0"/>
              <a:t>mobile &gt; desktop &gt;&gt; </a:t>
            </a:r>
            <a:r>
              <a:rPr lang="is-IS" dirty="0" smtClean="0"/>
              <a:t>tablet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9695207"/>
              </p:ext>
            </p:extLst>
          </p:nvPr>
        </p:nvGraphicFramePr>
        <p:xfrm>
          <a:off x="444500" y="2523067"/>
          <a:ext cx="6083300" cy="359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3152" y="2153733"/>
            <a:ext cx="240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Platform</a:t>
            </a:r>
            <a:endParaRPr lang="en-US" sz="28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21712" y="4536140"/>
            <a:ext cx="4953000" cy="19363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Average </a:t>
            </a:r>
            <a:r>
              <a:rPr lang="en-US" sz="2000" dirty="0" smtClean="0"/>
              <a:t>Price Selling:</a:t>
            </a:r>
          </a:p>
          <a:p>
            <a:pPr lvl="1"/>
            <a:r>
              <a:rPr lang="en-US" dirty="0" smtClean="0"/>
              <a:t>Apple &gt; Samsung &gt; Other Brandings</a:t>
            </a:r>
          </a:p>
          <a:p>
            <a:r>
              <a:rPr lang="en-US" sz="2000" dirty="0" smtClean="0"/>
              <a:t>Average Quantity of Ticket Sold:</a:t>
            </a:r>
          </a:p>
          <a:p>
            <a:pPr lvl="1"/>
            <a:r>
              <a:rPr lang="en-US" dirty="0"/>
              <a:t>Apple &gt; Samsung &gt; </a:t>
            </a:r>
            <a:r>
              <a:rPr lang="en-US" dirty="0" smtClean="0"/>
              <a:t>ZTH &gt; Sharp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5552" y="4255953"/>
            <a:ext cx="240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Device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4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500 Popular Events Across the States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847" y="2729753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State Popularity Segmentation by Event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2" y="2487706"/>
            <a:ext cx="5955192" cy="3738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2847" y="3225167"/>
            <a:ext cx="48947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= out of state </a:t>
            </a:r>
            <a:r>
              <a:rPr lang="en-US" dirty="0" smtClean="0"/>
              <a:t>ratio</a:t>
            </a:r>
          </a:p>
          <a:p>
            <a:endParaRPr lang="en-US" dirty="0"/>
          </a:p>
          <a:p>
            <a:r>
              <a:rPr lang="en-US" dirty="0" smtClean="0"/>
              <a:t>Target locations: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Nevada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New </a:t>
            </a:r>
            <a:r>
              <a:rPr lang="en-US" dirty="0" smtClean="0"/>
              <a:t>York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California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Texas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Indiana</a:t>
            </a:r>
          </a:p>
        </p:txBody>
      </p:sp>
    </p:spTree>
    <p:extLst>
      <p:ext uri="{BB962C8B-B14F-4D97-AF65-F5344CB8AC3E}">
        <p14:creationId xmlns:p14="http://schemas.microsoft.com/office/powerpoint/2010/main" val="11481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</TotalTime>
  <Words>314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Century Gothic</vt:lpstr>
      <vt:lpstr>Courier New</vt:lpstr>
      <vt:lpstr>Wingdings</vt:lpstr>
      <vt:lpstr>Wingdings 2</vt:lpstr>
      <vt:lpstr>宋体</vt:lpstr>
      <vt:lpstr>Arial</vt:lpstr>
      <vt:lpstr>Quotable</vt:lpstr>
      <vt:lpstr>Ticket segmentation Data Addiction</vt:lpstr>
      <vt:lpstr>Ticket Price and Cross-State Selling</vt:lpstr>
      <vt:lpstr>Ticket Price and the Platform &amp; Device</vt:lpstr>
      <vt:lpstr>Top 500 Popular Events Across the States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segmentation Data Addiction</dc:title>
  <dc:creator>Yuan Gao</dc:creator>
  <cp:lastModifiedBy>Microsoft Office User</cp:lastModifiedBy>
  <cp:revision>22</cp:revision>
  <dcterms:created xsi:type="dcterms:W3CDTF">2016-04-03T15:44:26Z</dcterms:created>
  <dcterms:modified xsi:type="dcterms:W3CDTF">2016-04-03T17:25:30Z</dcterms:modified>
</cp:coreProperties>
</file>