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C454"/>
    <a:srgbClr val="F6FEDB"/>
    <a:srgbClr val="919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85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7F93-4172-66AF-38C1-2C40F4C1D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E0D86-D35A-C1B6-BD2D-9DA0A34C6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9A28-7AA4-E2CD-D559-9CD65071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04A0-6D55-DDF0-CF29-3995839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6D30-A2E8-D5EF-D2AC-CAE9D9A23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86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136D-AF50-A6AA-0683-282CAE49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11354-FD83-98CF-DF09-A33212084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9F09C-E631-868F-93B6-BE1D23999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1022-B31C-1D29-699B-D498271D8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2469-45CB-5211-D3DD-21B8E399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485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6D0B0-5DC2-7BF2-4204-6C8ECC548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37592-1F06-4FA3-A885-9D8BCE321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DFEE-A405-3386-6DD6-64201B3AE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D0BE-6FBA-CDC2-D3CE-310A5BF9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D8525-CB4A-325E-38F9-DE49798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548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4B1-7364-AA79-5718-657750F0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19A46-9934-D662-F889-8A9E5560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0FEC7-8719-2FBA-4144-BAA79F19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3798-78E1-9B56-EC1A-19A4B0798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8DB3D-41AC-AC7A-1826-E0557919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15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8B9F-6B21-FC95-FDA0-CFEA9CA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B4149-9AC2-0919-B165-93986B6D9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1EC8-19E1-2A13-5600-60913994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AA621-18FB-A25D-371C-B9D1B224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BE19D-68E3-BAEB-7E4C-1A02DF106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62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4BE9-F7FF-0BC5-46AA-182C8B22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FA19-062F-8325-2A6A-6990E2173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EE351-5B56-22E0-D2CA-AF81E0D45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7B82C-96D4-D2CB-DB1B-A340FA2C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B8406-C448-2A4C-A41C-6E8F52ED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FFEFC-46BA-BE5A-09D3-5798FC51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81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7BA2-15A8-0718-861A-A0B64F6D1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4876B-A811-47AC-436F-FB5AB171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908B1-94E7-D6EC-AB6F-1B7CDBABF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04710-292D-31BA-0001-460248F02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17BFD3-27FA-AEE7-2737-5CC6F889A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9FF904-6A3C-2E9D-4D80-0244905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BC99A-7983-41E3-6481-39C2281A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B30E6-92B7-7049-2C48-037643805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62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270B5-38E3-96CC-E2F0-0A3BCC37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EA884-F4F4-77AE-1C53-41BF90AED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C6A0B-486B-6C2A-B0DB-6D539D7CA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C871C-2DFF-BDFC-AC29-ACF343EE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71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3F4F3-6E71-CF38-5290-9745A45B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4567DD-ADA3-C531-E118-D941971F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F98B3-B58E-C692-C6ED-C127F964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58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A06-130E-9A24-CBE6-A4642B6CA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E8ED-A20C-7D3C-99AE-B4516BE9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6F263-5F31-3023-026D-E502153A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D66BE-F2D1-D5FE-D413-965B3A33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FFC11-E77A-A2B0-7F0E-16160152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B3EF-9A2B-D72F-D500-98D11564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57C6-05C2-C1CB-0BD6-7BA671AE1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B847A3-2BF1-155A-B41C-9BCF5543C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702B3-9FA5-1EEE-772B-2EB245F34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5410B-B5B1-3D60-138B-B9F0A888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14E5-EDF5-0D27-F57F-1C6B5D8E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9AEC2-0681-4D4E-41FA-3663FBEE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9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1115EC-880E-8A39-ADE2-78847604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28E27-F697-167C-ABE1-8257B013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9FBDB-E551-B393-3591-31D93D9BD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9D01D-AFE8-4807-896D-D6EB903CFD3A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CA0F-2142-9FCC-68E9-354C3CAC1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536F-42A3-AC2B-F2F7-98BFD35BD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59B74-2BCC-4C6C-8E6B-1DFB683E6A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5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9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86A4-1315-2F46-FC04-CB14BF378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6FEDB"/>
                </a:solidFill>
              </a:rPr>
              <a:t>TEAM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A83EE-3472-903B-A3A5-17E2FD746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0921" y="6068378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6FEDB"/>
                </a:solidFill>
              </a:rPr>
              <a:t>By Bogdan, </a:t>
            </a:r>
            <a:r>
              <a:rPr lang="en-GB" sz="4000" dirty="0" err="1">
                <a:solidFill>
                  <a:srgbClr val="F6FEDB"/>
                </a:solidFill>
              </a:rPr>
              <a:t>Gytis</a:t>
            </a:r>
            <a:r>
              <a:rPr lang="en-GB" sz="4000" dirty="0">
                <a:solidFill>
                  <a:srgbClr val="F6FEDB"/>
                </a:solidFill>
              </a:rPr>
              <a:t> and Ben </a:t>
            </a:r>
            <a:r>
              <a:rPr lang="en-GB" sz="4000" dirty="0" err="1">
                <a:solidFill>
                  <a:srgbClr val="F6FEDB"/>
                </a:solidFill>
              </a:rPr>
              <a:t>Foubister</a:t>
            </a:r>
            <a:endParaRPr lang="en-GB" sz="4000" dirty="0">
              <a:solidFill>
                <a:srgbClr val="F6FE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54303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45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55EAC-7ED1-9A91-4B24-F7AD259FF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841B-E6C7-F88A-44D2-2FAACBDCC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45" y="-105689"/>
            <a:ext cx="9144000" cy="1084725"/>
          </a:xfrm>
        </p:spPr>
        <p:txBody>
          <a:bodyPr/>
          <a:lstStyle/>
          <a:p>
            <a:r>
              <a:rPr lang="en-GB" dirty="0">
                <a:solidFill>
                  <a:srgbClr val="F6FEDB"/>
                </a:solidFill>
              </a:rPr>
              <a:t>TEAM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01CF3-0350-715C-2D4E-9C26F624D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120" y="7319100"/>
            <a:ext cx="9144000" cy="1655762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6FEDB"/>
                </a:solidFill>
              </a:rPr>
              <a:t>By Bogdan, </a:t>
            </a:r>
            <a:r>
              <a:rPr lang="en-GB" sz="4000" dirty="0" err="1">
                <a:solidFill>
                  <a:srgbClr val="F6FEDB"/>
                </a:solidFill>
              </a:rPr>
              <a:t>Gytis</a:t>
            </a:r>
            <a:r>
              <a:rPr lang="en-GB" sz="4000" dirty="0">
                <a:solidFill>
                  <a:srgbClr val="F6FEDB"/>
                </a:solidFill>
              </a:rPr>
              <a:t> and Ben </a:t>
            </a:r>
            <a:r>
              <a:rPr lang="en-GB" sz="4000" dirty="0" err="1">
                <a:solidFill>
                  <a:srgbClr val="F6FEDB"/>
                </a:solidFill>
              </a:rPr>
              <a:t>Foubister</a:t>
            </a:r>
            <a:endParaRPr lang="en-GB" sz="4000" dirty="0">
              <a:solidFill>
                <a:srgbClr val="F6FE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80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C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E645-9981-131B-012A-07A94ADA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F3F0-9AA5-CA04-997A-06DCDA419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A brown and white goat">
            <a:extLst>
              <a:ext uri="{FF2B5EF4-FFF2-40B4-BE49-F238E27FC236}">
                <a16:creationId xmlns:a16="http://schemas.microsoft.com/office/drawing/2014/main" id="{382035A2-F2E6-7B30-0E64-F131525F7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750" b="99250" l="0" r="90000">
                        <a14:foregroundMark x1="50125" y1="12375" x2="53750" y2="11875"/>
                        <a14:foregroundMark x1="51375" y1="11625" x2="52000" y2="16000"/>
                        <a14:foregroundMark x1="54250" y1="10250" x2="54250" y2="10250"/>
                        <a14:foregroundMark x1="45750" y1="6750" x2="45750" y2="6750"/>
                        <a14:foregroundMark x1="57750" y1="14625" x2="57750" y2="14625"/>
                        <a14:foregroundMark x1="55000" y1="20125" x2="55000" y2="20125"/>
                        <a14:foregroundMark x1="53750" y1="14000" x2="55750" y2="22500"/>
                        <a14:foregroundMark x1="55750" y1="22500" x2="53250" y2="14250"/>
                        <a14:foregroundMark x1="59375" y1="25625" x2="63375" y2="40375"/>
                        <a14:foregroundMark x1="63375" y1="40375" x2="63375" y2="40625"/>
                        <a14:foregroundMark x1="64750" y1="30750" x2="70625" y2="38875"/>
                        <a14:foregroundMark x1="70625" y1="38875" x2="70625" y2="38875"/>
                        <a14:foregroundMark x1="65500" y1="26500" x2="69750" y2="38875"/>
                        <a14:foregroundMark x1="68250" y1="30625" x2="73375" y2="40875"/>
                        <a14:foregroundMark x1="67375" y1="28250" x2="74750" y2="40625"/>
                        <a14:foregroundMark x1="74750" y1="40625" x2="74750" y2="41250"/>
                        <a14:foregroundMark x1="71250" y1="31875" x2="71875" y2="42375"/>
                        <a14:foregroundMark x1="73625" y1="32875" x2="73000" y2="50625"/>
                        <a14:foregroundMark x1="72375" y1="31875" x2="73375" y2="50750"/>
                        <a14:foregroundMark x1="73375" y1="50750" x2="73750" y2="51250"/>
                        <a14:foregroundMark x1="15500" y1="40125" x2="6000" y2="56750"/>
                        <a14:foregroundMark x1="18500" y1="34250" x2="7375" y2="48125"/>
                        <a14:foregroundMark x1="6375" y1="47625" x2="0" y2="68000"/>
                        <a14:foregroundMark x1="6375" y1="52750" x2="8375" y2="83250"/>
                        <a14:foregroundMark x1="10625" y1="70250" x2="6000" y2="99250"/>
                        <a14:foregroundMark x1="6000" y1="99250" x2="6000" y2="99250"/>
                        <a14:foregroundMark x1="59750" y1="12875" x2="67625" y2="20000"/>
                        <a14:foregroundMark x1="67625" y1="20000" x2="67875" y2="21250"/>
                        <a14:foregroundMark x1="61750" y1="11875" x2="66375" y2="18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32340" y="3706792"/>
            <a:ext cx="4031755" cy="4031755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5" name="Picture 4" descr="A close up of a leopard&#10;&#10;AI-generated content may be incorrect.">
            <a:extLst>
              <a:ext uri="{FF2B5EF4-FFF2-40B4-BE49-F238E27FC236}">
                <a16:creationId xmlns:a16="http://schemas.microsoft.com/office/drawing/2014/main" id="{492281D9-59DB-2CC5-A6D5-EC8218679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089356" y="1825625"/>
            <a:ext cx="5815375" cy="552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559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18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TEAM 4</vt:lpstr>
      <vt:lpstr>TEAM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Bogdan-Cristian Ardeleanu (Student)</dc:creator>
  <cp:lastModifiedBy>Bogdan-Cristian Ardeleanu (Student)</cp:lastModifiedBy>
  <cp:revision>1</cp:revision>
  <dcterms:created xsi:type="dcterms:W3CDTF">2025-02-23T04:47:08Z</dcterms:created>
  <dcterms:modified xsi:type="dcterms:W3CDTF">2025-02-23T08:14:10Z</dcterms:modified>
</cp:coreProperties>
</file>