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62" r:id="rId2"/>
  </p:sldMasterIdLst>
  <p:notesMasterIdLst>
    <p:notesMasterId r:id="rId9"/>
  </p:notesMasterIdLst>
  <p:handoutMasterIdLst>
    <p:handoutMasterId r:id="rId10"/>
  </p:handoutMasterIdLst>
  <p:sldIdLst>
    <p:sldId id="256" r:id="rId3"/>
    <p:sldId id="347" r:id="rId4"/>
    <p:sldId id="351" r:id="rId5"/>
    <p:sldId id="348" r:id="rId6"/>
    <p:sldId id="349" r:id="rId7"/>
    <p:sldId id="350" r:id="rId8"/>
  </p:sldIdLst>
  <p:sldSz cx="9144000" cy="6858000" type="screen4x3"/>
  <p:notesSz cx="6797675" cy="9926638"/>
  <p:defaultTex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tmann, Laura" initials="HL" lastIdx="11" clrIdx="0">
    <p:extLst>
      <p:ext uri="{19B8F6BF-5375-455C-9EA6-DF929625EA0E}">
        <p15:presenceInfo xmlns:p15="http://schemas.microsoft.com/office/powerpoint/2012/main" userId="S-1-5-21-656741033-862335797-928725530-21606" providerId="AD"/>
      </p:ext>
    </p:extLst>
  </p:cmAuthor>
  <p:cmAuthor id="2" name="Morneweg, Jessica" initials="MJ" lastIdx="3" clrIdx="1">
    <p:extLst>
      <p:ext uri="{19B8F6BF-5375-455C-9EA6-DF929625EA0E}">
        <p15:presenceInfo xmlns:p15="http://schemas.microsoft.com/office/powerpoint/2012/main" userId="S-1-5-21-656741033-862335797-928725530-19105" providerId="AD"/>
      </p:ext>
    </p:extLst>
  </p:cmAuthor>
  <p:cmAuthor id="3" name="Lipinski, Constanze" initials="LC" lastIdx="20" clrIdx="2">
    <p:extLst>
      <p:ext uri="{19B8F6BF-5375-455C-9EA6-DF929625EA0E}">
        <p15:presenceInfo xmlns:p15="http://schemas.microsoft.com/office/powerpoint/2012/main" userId="S-1-5-21-656741033-862335797-928725530-11961" providerId="AD"/>
      </p:ext>
    </p:extLst>
  </p:cmAuthor>
  <p:cmAuthor id="4" name="Poungias, Jannick" initials="PJ" lastIdx="2" clrIdx="3">
    <p:extLst>
      <p:ext uri="{19B8F6BF-5375-455C-9EA6-DF929625EA0E}">
        <p15:presenceInfo xmlns:p15="http://schemas.microsoft.com/office/powerpoint/2012/main" userId="S-1-5-21-656741033-862335797-928725530-21105" providerId="AD"/>
      </p:ext>
    </p:extLst>
  </p:cmAuthor>
  <p:cmAuthor id="5" name="Laura Wähner" initials="LW" lastIdx="1" clrIdx="4">
    <p:extLst>
      <p:ext uri="{19B8F6BF-5375-455C-9EA6-DF929625EA0E}">
        <p15:presenceInfo xmlns:p15="http://schemas.microsoft.com/office/powerpoint/2012/main" userId="a6f474204d366d1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B40000"/>
    <a:srgbClr val="184280"/>
    <a:srgbClr val="BFD6F8"/>
    <a:srgbClr val="9F8F82"/>
    <a:srgbClr val="A1B6D4"/>
    <a:srgbClr val="94795E"/>
    <a:srgbClr val="CBA4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51" autoAdjust="0"/>
    <p:restoredTop sz="78721" autoAdjust="0"/>
  </p:normalViewPr>
  <p:slideViewPr>
    <p:cSldViewPr>
      <p:cViewPr varScale="1">
        <p:scale>
          <a:sx n="65" d="100"/>
          <a:sy n="65" d="100"/>
        </p:scale>
        <p:origin x="370" y="48"/>
      </p:cViewPr>
      <p:guideLst>
        <p:guide orient="horz" pos="2160"/>
        <p:guide pos="2880"/>
      </p:guideLst>
    </p:cSldViewPr>
  </p:slideViewPr>
  <p:outlineViewPr>
    <p:cViewPr>
      <p:scale>
        <a:sx n="33" d="100"/>
        <a:sy n="33" d="100"/>
      </p:scale>
      <p:origin x="0" y="0"/>
    </p:cViewPr>
  </p:outlineViewPr>
  <p:notesTextViewPr>
    <p:cViewPr>
      <p:scale>
        <a:sx n="20" d="100"/>
        <a:sy n="20" d="100"/>
      </p:scale>
      <p:origin x="0" y="0"/>
    </p:cViewPr>
  </p:notesTextViewPr>
  <p:sorterViewPr>
    <p:cViewPr>
      <p:scale>
        <a:sx n="66" d="100"/>
        <a:sy n="66" d="100"/>
      </p:scale>
      <p:origin x="0" y="0"/>
    </p:cViewPr>
  </p:sorterViewPr>
  <p:notesViewPr>
    <p:cSldViewPr>
      <p:cViewPr varScale="1">
        <p:scale>
          <a:sx n="85" d="100"/>
          <a:sy n="85" d="100"/>
        </p:scale>
        <p:origin x="-2340" y="-8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68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de-DE" altLang="de-DE"/>
          </a:p>
        </p:txBody>
      </p:sp>
      <p:sp>
        <p:nvSpPr>
          <p:cNvPr id="3" name="Datumsplatzhalter 2"/>
          <p:cNvSpPr>
            <a:spLocks noGrp="1"/>
          </p:cNvSpPr>
          <p:nvPr>
            <p:ph type="dt" sz="quarter" idx="1"/>
          </p:nvPr>
        </p:nvSpPr>
        <p:spPr>
          <a:xfrm>
            <a:off x="3849688" y="0"/>
            <a:ext cx="2946400" cy="4968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fld id="{5C71855C-6D5B-46F9-8DF1-B3473A18B0AE}" type="datetime1">
              <a:rPr lang="de-DE" altLang="de-DE"/>
              <a:pPr>
                <a:defRPr/>
              </a:pPr>
              <a:t>04.07.2021</a:t>
            </a:fld>
            <a:endParaRPr lang="de-DE" altLang="de-DE"/>
          </a:p>
        </p:txBody>
      </p:sp>
      <p:sp>
        <p:nvSpPr>
          <p:cNvPr id="4" name="Fußzeilenplatzhalter 3"/>
          <p:cNvSpPr>
            <a:spLocks noGrp="1"/>
          </p:cNvSpPr>
          <p:nvPr>
            <p:ph type="ftr" sz="quarter" idx="2"/>
          </p:nvPr>
        </p:nvSpPr>
        <p:spPr>
          <a:xfrm>
            <a:off x="0" y="9428163"/>
            <a:ext cx="2946400" cy="4968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endParaRPr lang="de-DE" altLang="de-DE"/>
          </a:p>
        </p:txBody>
      </p:sp>
      <p:sp>
        <p:nvSpPr>
          <p:cNvPr id="5" name="Foliennummernplatzhalter 4"/>
          <p:cNvSpPr>
            <a:spLocks noGrp="1"/>
          </p:cNvSpPr>
          <p:nvPr>
            <p:ph type="sldNum" sz="quarter" idx="3"/>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95410EF-86F4-43A7-A2D3-1D711B5F754D}" type="slidenum">
              <a:rPr lang="de-DE" altLang="de-DE"/>
              <a:pPr>
                <a:defRPr/>
              </a:pPr>
              <a:t>‹#›</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68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de-DE" altLang="de-DE"/>
          </a:p>
        </p:txBody>
      </p:sp>
      <p:sp>
        <p:nvSpPr>
          <p:cNvPr id="3" name="Datumsplatzhalter 2"/>
          <p:cNvSpPr>
            <a:spLocks noGrp="1"/>
          </p:cNvSpPr>
          <p:nvPr>
            <p:ph type="dt" idx="1"/>
          </p:nvPr>
        </p:nvSpPr>
        <p:spPr>
          <a:xfrm>
            <a:off x="3849688" y="0"/>
            <a:ext cx="2946400" cy="4968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fld id="{D0B105CC-9F33-47A5-BDB1-092F2AEAB4A0}" type="datetime1">
              <a:rPr lang="de-DE" altLang="de-DE"/>
              <a:pPr>
                <a:defRPr/>
              </a:pPr>
              <a:t>04.07.2021</a:t>
            </a:fld>
            <a:endParaRPr lang="de-DE" altLang="de-DE"/>
          </a:p>
        </p:txBody>
      </p:sp>
      <p:sp>
        <p:nvSpPr>
          <p:cNvPr id="4" name="Folienbildplatzhalt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9428163"/>
            <a:ext cx="2946400" cy="4968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endParaRPr lang="de-DE" altLang="de-DE"/>
          </a:p>
        </p:txBody>
      </p:sp>
      <p:sp>
        <p:nvSpPr>
          <p:cNvPr id="7" name="Foliennummernplatzhalter 6"/>
          <p:cNvSpPr>
            <a:spLocks noGrp="1"/>
          </p:cNvSpPr>
          <p:nvPr>
            <p:ph type="sldNum" sz="quarter" idx="5"/>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DF6C813-1CDC-451A-80DD-7D8B07EBDEA8}" type="slidenum">
              <a:rPr lang="de-DE" altLang="de-DE"/>
              <a:pPr>
                <a:defRPr/>
              </a:pPr>
              <a:t>‹#›</a:t>
            </a:fld>
            <a:endParaRPr lang="de-DE" altLang="de-DE"/>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DE" altLang="de-D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18211429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Grafik 12" descr="Internationalisierung_em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435600" y="3748088"/>
            <a:ext cx="3708400" cy="126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41"/>
          <p:cNvGrpSpPr>
            <a:grpSpLocks/>
          </p:cNvGrpSpPr>
          <p:nvPr userDrawn="1"/>
        </p:nvGrpSpPr>
        <p:grpSpPr bwMode="auto">
          <a:xfrm>
            <a:off x="0" y="2422525"/>
            <a:ext cx="9144000" cy="4435475"/>
            <a:chOff x="0" y="1526"/>
            <a:chExt cx="5760" cy="2794"/>
          </a:xfrm>
        </p:grpSpPr>
        <p:sp>
          <p:nvSpPr>
            <p:cNvPr id="6" name="Rectangle 31"/>
            <p:cNvSpPr>
              <a:spLocks noChangeArrowheads="1"/>
            </p:cNvSpPr>
            <p:nvPr/>
          </p:nvSpPr>
          <p:spPr bwMode="auto">
            <a:xfrm>
              <a:off x="0" y="3158"/>
              <a:ext cx="3925" cy="787"/>
            </a:xfrm>
            <a:prstGeom prst="rect">
              <a:avLst/>
            </a:prstGeom>
            <a:solidFill>
              <a:srgbClr val="F3F5F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de-DE" altLang="de-DE"/>
            </a:p>
          </p:txBody>
        </p:sp>
        <p:sp>
          <p:nvSpPr>
            <p:cNvPr id="7" name="Rectangle 29"/>
            <p:cNvSpPr>
              <a:spLocks noChangeArrowheads="1"/>
            </p:cNvSpPr>
            <p:nvPr/>
          </p:nvSpPr>
          <p:spPr bwMode="auto">
            <a:xfrm>
              <a:off x="3923" y="3158"/>
              <a:ext cx="1837" cy="787"/>
            </a:xfrm>
            <a:prstGeom prst="rect">
              <a:avLst/>
            </a:prstGeom>
            <a:solidFill>
              <a:srgbClr val="BFD6F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de-DE" altLang="de-DE"/>
            </a:p>
          </p:txBody>
        </p:sp>
        <p:sp>
          <p:nvSpPr>
            <p:cNvPr id="8" name="Rectangle 30"/>
            <p:cNvSpPr>
              <a:spLocks noChangeArrowheads="1"/>
            </p:cNvSpPr>
            <p:nvPr/>
          </p:nvSpPr>
          <p:spPr bwMode="auto">
            <a:xfrm>
              <a:off x="0" y="3942"/>
              <a:ext cx="5760" cy="378"/>
            </a:xfrm>
            <a:prstGeom prst="rect">
              <a:avLst/>
            </a:prstGeom>
            <a:solidFill>
              <a:srgbClr val="1842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de-DE" altLang="de-DE"/>
            </a:p>
          </p:txBody>
        </p:sp>
        <p:sp>
          <p:nvSpPr>
            <p:cNvPr id="9" name="Rectangle 32"/>
            <p:cNvSpPr>
              <a:spLocks noChangeArrowheads="1"/>
            </p:cNvSpPr>
            <p:nvPr/>
          </p:nvSpPr>
          <p:spPr bwMode="auto">
            <a:xfrm>
              <a:off x="4938" y="1526"/>
              <a:ext cx="822" cy="839"/>
            </a:xfrm>
            <a:prstGeom prst="rect">
              <a:avLst/>
            </a:prstGeom>
            <a:solidFill>
              <a:srgbClr val="BFD6F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de-DE" altLang="de-DE"/>
            </a:p>
          </p:txBody>
        </p:sp>
        <p:sp>
          <p:nvSpPr>
            <p:cNvPr id="10" name="Rectangle 33"/>
            <p:cNvSpPr>
              <a:spLocks noChangeArrowheads="1"/>
            </p:cNvSpPr>
            <p:nvPr/>
          </p:nvSpPr>
          <p:spPr bwMode="auto">
            <a:xfrm>
              <a:off x="0" y="2366"/>
              <a:ext cx="3368" cy="79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de-DE" altLang="de-DE"/>
            </a:p>
          </p:txBody>
        </p:sp>
        <p:sp>
          <p:nvSpPr>
            <p:cNvPr id="11" name="Rectangle 34"/>
            <p:cNvSpPr>
              <a:spLocks noChangeArrowheads="1"/>
            </p:cNvSpPr>
            <p:nvPr/>
          </p:nvSpPr>
          <p:spPr bwMode="auto">
            <a:xfrm>
              <a:off x="0" y="1526"/>
              <a:ext cx="4934" cy="839"/>
            </a:xfrm>
            <a:prstGeom prst="rect">
              <a:avLst/>
            </a:prstGeom>
            <a:solidFill>
              <a:srgbClr val="F3F5F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de-DE" altLang="de-DE"/>
            </a:p>
          </p:txBody>
        </p:sp>
      </p:grpSp>
      <p:pic>
        <p:nvPicPr>
          <p:cNvPr id="12" name="Picture 40" descr="logo_gr_pseps"/>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414713" y="258763"/>
            <a:ext cx="2525712"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Rectangle 4"/>
          <p:cNvSpPr>
            <a:spLocks noGrp="1" noChangeArrowheads="1"/>
          </p:cNvSpPr>
          <p:nvPr>
            <p:ph type="ctrTitle"/>
          </p:nvPr>
        </p:nvSpPr>
        <p:spPr>
          <a:xfrm>
            <a:off x="468313" y="2419350"/>
            <a:ext cx="7199312" cy="1514475"/>
          </a:xfrm>
        </p:spPr>
        <p:txBody>
          <a:bodyPr/>
          <a:lstStyle>
            <a:lvl1pPr>
              <a:defRPr/>
            </a:lvl1pPr>
          </a:lstStyle>
          <a:p>
            <a:r>
              <a:rPr lang="de-DE"/>
              <a:t>Titelmasterformat durch Klicken bearbeiten</a:t>
            </a:r>
          </a:p>
        </p:txBody>
      </p:sp>
      <p:sp>
        <p:nvSpPr>
          <p:cNvPr id="5125" name="Rectangle 5"/>
          <p:cNvSpPr>
            <a:spLocks noGrp="1" noChangeArrowheads="1"/>
          </p:cNvSpPr>
          <p:nvPr>
            <p:ph type="subTitle" idx="1"/>
          </p:nvPr>
        </p:nvSpPr>
        <p:spPr>
          <a:xfrm>
            <a:off x="468313" y="4003675"/>
            <a:ext cx="4679950" cy="1512888"/>
          </a:xfrm>
        </p:spPr>
        <p:txBody>
          <a:bodyPr/>
          <a:lstStyle>
            <a:lvl1pPr marL="179388" indent="0">
              <a:buFontTx/>
              <a:buNone/>
              <a:defRPr sz="1800"/>
            </a:lvl1pPr>
          </a:lstStyle>
          <a:p>
            <a:r>
              <a:rPr lang="de-DE"/>
              <a:t>Formatvorlage des Untertitelmasters durch Klicken bearbeiten</a:t>
            </a:r>
          </a:p>
        </p:txBody>
      </p:sp>
      <p:sp>
        <p:nvSpPr>
          <p:cNvPr id="13" name="Rectangle 6"/>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000">
                <a:solidFill>
                  <a:schemeClr val="accent2"/>
                </a:solidFill>
                <a:latin typeface="Arial" charset="0"/>
                <a:cs typeface="Arial" charset="0"/>
              </a:defRPr>
            </a:lvl1pPr>
          </a:lstStyle>
          <a:p>
            <a:pPr>
              <a:defRPr/>
            </a:pPr>
            <a:endParaRPr lang="de-DE" altLang="de-DE"/>
          </a:p>
        </p:txBody>
      </p:sp>
    </p:spTree>
    <p:extLst>
      <p:ext uri="{BB962C8B-B14F-4D97-AF65-F5344CB8AC3E}">
        <p14:creationId xmlns:p14="http://schemas.microsoft.com/office/powerpoint/2010/main" val="3373777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5"/>
          <p:cNvSpPr>
            <a:spLocks noGrp="1" noChangeArrowheads="1"/>
          </p:cNvSpPr>
          <p:nvPr>
            <p:ph type="ftr" sz="quarter" idx="10"/>
          </p:nvPr>
        </p:nvSpPr>
        <p:spPr>
          <a:ln/>
        </p:spPr>
        <p:txBody>
          <a:bodyPr/>
          <a:lstStyle>
            <a:lvl1pPr>
              <a:defRPr/>
            </a:lvl1pPr>
          </a:lstStyle>
          <a:p>
            <a:pPr>
              <a:defRPr/>
            </a:pPr>
            <a:endParaRPr lang="de-DE" altLang="de-DE"/>
          </a:p>
        </p:txBody>
      </p:sp>
      <p:sp>
        <p:nvSpPr>
          <p:cNvPr id="5" name="Rectangle 6"/>
          <p:cNvSpPr>
            <a:spLocks noGrp="1" noChangeArrowheads="1"/>
          </p:cNvSpPr>
          <p:nvPr>
            <p:ph type="sldNum" sz="quarter" idx="11"/>
          </p:nvPr>
        </p:nvSpPr>
        <p:spPr>
          <a:ln/>
        </p:spPr>
        <p:txBody>
          <a:bodyPr/>
          <a:lstStyle>
            <a:lvl1pPr>
              <a:defRPr/>
            </a:lvl1pPr>
          </a:lstStyle>
          <a:p>
            <a:pPr>
              <a:defRPr/>
            </a:pPr>
            <a:fld id="{34D0312B-14C7-495D-8DB8-BA23ACB02613}" type="slidenum">
              <a:rPr lang="de-DE" altLang="de-DE"/>
              <a:pPr>
                <a:defRPr/>
              </a:pPr>
              <a:t>‹#›</a:t>
            </a:fld>
            <a:endParaRPr lang="de-DE" altLang="de-DE"/>
          </a:p>
        </p:txBody>
      </p:sp>
    </p:spTree>
    <p:extLst>
      <p:ext uri="{BB962C8B-B14F-4D97-AF65-F5344CB8AC3E}">
        <p14:creationId xmlns:p14="http://schemas.microsoft.com/office/powerpoint/2010/main" val="3732054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15113" y="274638"/>
            <a:ext cx="2071687" cy="5746750"/>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395288" y="274638"/>
            <a:ext cx="6067425" cy="5746750"/>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5"/>
          <p:cNvSpPr>
            <a:spLocks noGrp="1" noChangeArrowheads="1"/>
          </p:cNvSpPr>
          <p:nvPr>
            <p:ph type="ftr" sz="quarter" idx="10"/>
          </p:nvPr>
        </p:nvSpPr>
        <p:spPr>
          <a:ln/>
        </p:spPr>
        <p:txBody>
          <a:bodyPr/>
          <a:lstStyle>
            <a:lvl1pPr>
              <a:defRPr/>
            </a:lvl1pPr>
          </a:lstStyle>
          <a:p>
            <a:pPr>
              <a:defRPr/>
            </a:pPr>
            <a:endParaRPr lang="de-DE" altLang="de-DE"/>
          </a:p>
        </p:txBody>
      </p:sp>
      <p:sp>
        <p:nvSpPr>
          <p:cNvPr id="5" name="Rectangle 6"/>
          <p:cNvSpPr>
            <a:spLocks noGrp="1" noChangeArrowheads="1"/>
          </p:cNvSpPr>
          <p:nvPr>
            <p:ph type="sldNum" sz="quarter" idx="11"/>
          </p:nvPr>
        </p:nvSpPr>
        <p:spPr>
          <a:ln/>
        </p:spPr>
        <p:txBody>
          <a:bodyPr/>
          <a:lstStyle>
            <a:lvl1pPr>
              <a:defRPr/>
            </a:lvl1pPr>
          </a:lstStyle>
          <a:p>
            <a:pPr>
              <a:defRPr/>
            </a:pPr>
            <a:fld id="{1A1FA452-D821-49D2-A55B-4F74C21ED534}" type="slidenum">
              <a:rPr lang="de-DE" altLang="de-DE"/>
              <a:pPr>
                <a:defRPr/>
              </a:pPr>
              <a:t>‹#›</a:t>
            </a:fld>
            <a:endParaRPr lang="de-DE" altLang="de-DE"/>
          </a:p>
        </p:txBody>
      </p:sp>
    </p:spTree>
    <p:extLst>
      <p:ext uri="{BB962C8B-B14F-4D97-AF65-F5344CB8AC3E}">
        <p14:creationId xmlns:p14="http://schemas.microsoft.com/office/powerpoint/2010/main" val="609257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Rectangle 5"/>
          <p:cNvSpPr>
            <a:spLocks noGrp="1" noChangeArrowheads="1"/>
          </p:cNvSpPr>
          <p:nvPr>
            <p:ph type="ftr" sz="quarter" idx="10"/>
          </p:nvPr>
        </p:nvSpPr>
        <p:spPr>
          <a:ln/>
        </p:spPr>
        <p:txBody>
          <a:bodyPr/>
          <a:lstStyle>
            <a:lvl1pPr>
              <a:defRPr/>
            </a:lvl1pPr>
          </a:lstStyle>
          <a:p>
            <a:pPr>
              <a:defRPr/>
            </a:pPr>
            <a:endParaRPr lang="de-DE" altLang="de-DE"/>
          </a:p>
        </p:txBody>
      </p:sp>
      <p:sp>
        <p:nvSpPr>
          <p:cNvPr id="4" name="Rectangle 6"/>
          <p:cNvSpPr>
            <a:spLocks noGrp="1" noChangeArrowheads="1"/>
          </p:cNvSpPr>
          <p:nvPr>
            <p:ph type="sldNum" sz="quarter" idx="11"/>
          </p:nvPr>
        </p:nvSpPr>
        <p:spPr>
          <a:ln/>
        </p:spPr>
        <p:txBody>
          <a:bodyPr/>
          <a:lstStyle>
            <a:lvl1pPr>
              <a:defRPr/>
            </a:lvl1pPr>
          </a:lstStyle>
          <a:p>
            <a:pPr>
              <a:defRPr/>
            </a:pPr>
            <a:fld id="{60DD9B4D-292C-4B95-9DEA-D051243FD40B}" type="slidenum">
              <a:rPr lang="de-DE" altLang="de-DE"/>
              <a:pPr>
                <a:defRPr/>
              </a:pPr>
              <a:t>‹#›</a:t>
            </a:fld>
            <a:endParaRPr lang="de-DE" altLang="de-DE"/>
          </a:p>
        </p:txBody>
      </p:sp>
    </p:spTree>
    <p:extLst>
      <p:ext uri="{BB962C8B-B14F-4D97-AF65-F5344CB8AC3E}">
        <p14:creationId xmlns:p14="http://schemas.microsoft.com/office/powerpoint/2010/main" val="4280933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a:t>Titelmasterformat durch Klicken bearbeiten</a:t>
            </a:r>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lvl1pPr>
              <a:defRPr/>
            </a:lvl1pPr>
          </a:lstStyle>
          <a:p>
            <a:pPr>
              <a:defRPr/>
            </a:pPr>
            <a:endParaRPr lang="de-DE" altLang="de-DE"/>
          </a:p>
        </p:txBody>
      </p:sp>
      <p:sp>
        <p:nvSpPr>
          <p:cNvPr id="5" name="Fußzeilenplatzhalter 4"/>
          <p:cNvSpPr>
            <a:spLocks noGrp="1"/>
          </p:cNvSpPr>
          <p:nvPr>
            <p:ph type="ftr" sz="quarter" idx="11"/>
          </p:nvPr>
        </p:nvSpPr>
        <p:spPr/>
        <p:txBody>
          <a:bodyPr/>
          <a:lstStyle>
            <a:lvl1pPr>
              <a:defRPr/>
            </a:lvl1pPr>
          </a:lstStyle>
          <a:p>
            <a:pPr>
              <a:defRPr/>
            </a:pPr>
            <a:endParaRPr lang="de-DE" altLang="de-DE"/>
          </a:p>
        </p:txBody>
      </p:sp>
      <p:sp>
        <p:nvSpPr>
          <p:cNvPr id="6" name="Foliennummernplatzhalter 5"/>
          <p:cNvSpPr>
            <a:spLocks noGrp="1"/>
          </p:cNvSpPr>
          <p:nvPr>
            <p:ph type="sldNum" sz="quarter" idx="12"/>
          </p:nvPr>
        </p:nvSpPr>
        <p:spPr/>
        <p:txBody>
          <a:bodyPr/>
          <a:lstStyle>
            <a:lvl1pPr>
              <a:defRPr/>
            </a:lvl1pPr>
          </a:lstStyle>
          <a:p>
            <a:pPr>
              <a:defRPr/>
            </a:pPr>
            <a:fld id="{20291CC2-6CE2-43E5-A35B-02E854D6C251}" type="slidenum">
              <a:rPr lang="de-DE" altLang="de-DE"/>
              <a:pPr>
                <a:defRPr/>
              </a:pPr>
              <a:t>‹#›</a:t>
            </a:fld>
            <a:endParaRPr lang="de-DE" altLang="de-DE"/>
          </a:p>
        </p:txBody>
      </p:sp>
    </p:spTree>
    <p:extLst>
      <p:ext uri="{BB962C8B-B14F-4D97-AF65-F5344CB8AC3E}">
        <p14:creationId xmlns:p14="http://schemas.microsoft.com/office/powerpoint/2010/main" val="171007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lvl1pPr>
              <a:defRPr/>
            </a:lvl1pPr>
          </a:lstStyle>
          <a:p>
            <a:pPr>
              <a:defRPr/>
            </a:pPr>
            <a:endParaRPr lang="de-DE" altLang="de-DE"/>
          </a:p>
        </p:txBody>
      </p:sp>
      <p:sp>
        <p:nvSpPr>
          <p:cNvPr id="5" name="Fußzeilenplatzhalter 4"/>
          <p:cNvSpPr>
            <a:spLocks noGrp="1"/>
          </p:cNvSpPr>
          <p:nvPr>
            <p:ph type="ftr" sz="quarter" idx="11"/>
          </p:nvPr>
        </p:nvSpPr>
        <p:spPr/>
        <p:txBody>
          <a:bodyPr/>
          <a:lstStyle>
            <a:lvl1pPr>
              <a:defRPr/>
            </a:lvl1pPr>
          </a:lstStyle>
          <a:p>
            <a:pPr>
              <a:defRPr/>
            </a:pPr>
            <a:endParaRPr lang="de-DE" altLang="de-DE"/>
          </a:p>
        </p:txBody>
      </p:sp>
      <p:sp>
        <p:nvSpPr>
          <p:cNvPr id="6" name="Foliennummernplatzhalter 5"/>
          <p:cNvSpPr>
            <a:spLocks noGrp="1"/>
          </p:cNvSpPr>
          <p:nvPr>
            <p:ph type="sldNum" sz="quarter" idx="12"/>
          </p:nvPr>
        </p:nvSpPr>
        <p:spPr/>
        <p:txBody>
          <a:bodyPr/>
          <a:lstStyle>
            <a:lvl1pPr>
              <a:defRPr/>
            </a:lvl1pPr>
          </a:lstStyle>
          <a:p>
            <a:pPr>
              <a:defRPr/>
            </a:pPr>
            <a:fld id="{271E3109-9CF2-45FA-AD9C-0CBBBF4DE93A}" type="slidenum">
              <a:rPr lang="de-DE" altLang="de-DE"/>
              <a:pPr>
                <a:defRPr/>
              </a:pPr>
              <a:t>‹#›</a:t>
            </a:fld>
            <a:endParaRPr lang="de-DE" altLang="de-DE"/>
          </a:p>
        </p:txBody>
      </p:sp>
    </p:spTree>
    <p:extLst>
      <p:ext uri="{BB962C8B-B14F-4D97-AF65-F5344CB8AC3E}">
        <p14:creationId xmlns:p14="http://schemas.microsoft.com/office/powerpoint/2010/main" val="8771721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Textmasterformate durch Klicken bearbeiten</a:t>
            </a:r>
          </a:p>
        </p:txBody>
      </p:sp>
      <p:sp>
        <p:nvSpPr>
          <p:cNvPr id="4" name="Datumsplatzhalter 3"/>
          <p:cNvSpPr>
            <a:spLocks noGrp="1"/>
          </p:cNvSpPr>
          <p:nvPr>
            <p:ph type="dt" sz="half" idx="10"/>
          </p:nvPr>
        </p:nvSpPr>
        <p:spPr/>
        <p:txBody>
          <a:bodyPr/>
          <a:lstStyle>
            <a:lvl1pPr>
              <a:defRPr/>
            </a:lvl1pPr>
          </a:lstStyle>
          <a:p>
            <a:pPr>
              <a:defRPr/>
            </a:pPr>
            <a:endParaRPr lang="de-DE" altLang="de-DE"/>
          </a:p>
        </p:txBody>
      </p:sp>
      <p:sp>
        <p:nvSpPr>
          <p:cNvPr id="5" name="Fußzeilenplatzhalter 4"/>
          <p:cNvSpPr>
            <a:spLocks noGrp="1"/>
          </p:cNvSpPr>
          <p:nvPr>
            <p:ph type="ftr" sz="quarter" idx="11"/>
          </p:nvPr>
        </p:nvSpPr>
        <p:spPr/>
        <p:txBody>
          <a:bodyPr/>
          <a:lstStyle>
            <a:lvl1pPr>
              <a:defRPr/>
            </a:lvl1pPr>
          </a:lstStyle>
          <a:p>
            <a:pPr>
              <a:defRPr/>
            </a:pPr>
            <a:endParaRPr lang="de-DE" altLang="de-DE"/>
          </a:p>
        </p:txBody>
      </p:sp>
      <p:sp>
        <p:nvSpPr>
          <p:cNvPr id="6" name="Foliennummernplatzhalter 5"/>
          <p:cNvSpPr>
            <a:spLocks noGrp="1"/>
          </p:cNvSpPr>
          <p:nvPr>
            <p:ph type="sldNum" sz="quarter" idx="12"/>
          </p:nvPr>
        </p:nvSpPr>
        <p:spPr/>
        <p:txBody>
          <a:bodyPr/>
          <a:lstStyle>
            <a:lvl1pPr>
              <a:defRPr/>
            </a:lvl1pPr>
          </a:lstStyle>
          <a:p>
            <a:pPr>
              <a:defRPr/>
            </a:pPr>
            <a:fld id="{7BB856F2-C923-4451-80D6-2BD8518A1F55}" type="slidenum">
              <a:rPr lang="de-DE" altLang="de-DE"/>
              <a:pPr>
                <a:defRPr/>
              </a:pPr>
              <a:t>‹#›</a:t>
            </a:fld>
            <a:endParaRPr lang="de-DE" altLang="de-DE"/>
          </a:p>
        </p:txBody>
      </p:sp>
    </p:spTree>
    <p:extLst>
      <p:ext uri="{BB962C8B-B14F-4D97-AF65-F5344CB8AC3E}">
        <p14:creationId xmlns:p14="http://schemas.microsoft.com/office/powerpoint/2010/main" val="2496957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3"/>
          <p:cNvSpPr>
            <a:spLocks noGrp="1"/>
          </p:cNvSpPr>
          <p:nvPr>
            <p:ph type="dt" sz="half" idx="10"/>
          </p:nvPr>
        </p:nvSpPr>
        <p:spPr/>
        <p:txBody>
          <a:bodyPr/>
          <a:lstStyle>
            <a:lvl1pPr>
              <a:defRPr/>
            </a:lvl1pPr>
          </a:lstStyle>
          <a:p>
            <a:pPr>
              <a:defRPr/>
            </a:pPr>
            <a:endParaRPr lang="de-DE" altLang="de-DE"/>
          </a:p>
        </p:txBody>
      </p:sp>
      <p:sp>
        <p:nvSpPr>
          <p:cNvPr id="6" name="Fußzeilenplatzhalter 4"/>
          <p:cNvSpPr>
            <a:spLocks noGrp="1"/>
          </p:cNvSpPr>
          <p:nvPr>
            <p:ph type="ftr" sz="quarter" idx="11"/>
          </p:nvPr>
        </p:nvSpPr>
        <p:spPr/>
        <p:txBody>
          <a:bodyPr/>
          <a:lstStyle>
            <a:lvl1pPr>
              <a:defRPr/>
            </a:lvl1pPr>
          </a:lstStyle>
          <a:p>
            <a:pPr>
              <a:defRPr/>
            </a:pPr>
            <a:endParaRPr lang="de-DE" altLang="de-DE"/>
          </a:p>
        </p:txBody>
      </p:sp>
      <p:sp>
        <p:nvSpPr>
          <p:cNvPr id="7" name="Foliennummernplatzhalter 5"/>
          <p:cNvSpPr>
            <a:spLocks noGrp="1"/>
          </p:cNvSpPr>
          <p:nvPr>
            <p:ph type="sldNum" sz="quarter" idx="12"/>
          </p:nvPr>
        </p:nvSpPr>
        <p:spPr/>
        <p:txBody>
          <a:bodyPr/>
          <a:lstStyle>
            <a:lvl1pPr>
              <a:defRPr/>
            </a:lvl1pPr>
          </a:lstStyle>
          <a:p>
            <a:pPr>
              <a:defRPr/>
            </a:pPr>
            <a:fld id="{6F1B11E1-8497-4D36-8438-2D3DB1B7697A}" type="slidenum">
              <a:rPr lang="de-DE" altLang="de-DE"/>
              <a:pPr>
                <a:defRPr/>
              </a:pPr>
              <a:t>‹#›</a:t>
            </a:fld>
            <a:endParaRPr lang="de-DE" altLang="de-DE"/>
          </a:p>
        </p:txBody>
      </p:sp>
    </p:spTree>
    <p:extLst>
      <p:ext uri="{BB962C8B-B14F-4D97-AF65-F5344CB8AC3E}">
        <p14:creationId xmlns:p14="http://schemas.microsoft.com/office/powerpoint/2010/main" val="2977214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3"/>
          <p:cNvSpPr>
            <a:spLocks noGrp="1"/>
          </p:cNvSpPr>
          <p:nvPr>
            <p:ph type="dt" sz="half" idx="10"/>
          </p:nvPr>
        </p:nvSpPr>
        <p:spPr/>
        <p:txBody>
          <a:bodyPr/>
          <a:lstStyle>
            <a:lvl1pPr>
              <a:defRPr/>
            </a:lvl1pPr>
          </a:lstStyle>
          <a:p>
            <a:pPr>
              <a:defRPr/>
            </a:pPr>
            <a:endParaRPr lang="de-DE" altLang="de-DE"/>
          </a:p>
        </p:txBody>
      </p:sp>
      <p:sp>
        <p:nvSpPr>
          <p:cNvPr id="8" name="Fußzeilenplatzhalter 4"/>
          <p:cNvSpPr>
            <a:spLocks noGrp="1"/>
          </p:cNvSpPr>
          <p:nvPr>
            <p:ph type="ftr" sz="quarter" idx="11"/>
          </p:nvPr>
        </p:nvSpPr>
        <p:spPr/>
        <p:txBody>
          <a:bodyPr/>
          <a:lstStyle>
            <a:lvl1pPr>
              <a:defRPr/>
            </a:lvl1pPr>
          </a:lstStyle>
          <a:p>
            <a:pPr>
              <a:defRPr/>
            </a:pPr>
            <a:endParaRPr lang="de-DE" altLang="de-DE"/>
          </a:p>
        </p:txBody>
      </p:sp>
      <p:sp>
        <p:nvSpPr>
          <p:cNvPr id="9" name="Foliennummernplatzhalter 5"/>
          <p:cNvSpPr>
            <a:spLocks noGrp="1"/>
          </p:cNvSpPr>
          <p:nvPr>
            <p:ph type="sldNum" sz="quarter" idx="12"/>
          </p:nvPr>
        </p:nvSpPr>
        <p:spPr/>
        <p:txBody>
          <a:bodyPr/>
          <a:lstStyle>
            <a:lvl1pPr>
              <a:defRPr/>
            </a:lvl1pPr>
          </a:lstStyle>
          <a:p>
            <a:pPr>
              <a:defRPr/>
            </a:pPr>
            <a:fld id="{6A4BD4A7-95AC-4E61-8C44-1FB3B4867E4E}" type="slidenum">
              <a:rPr lang="de-DE" altLang="de-DE"/>
              <a:pPr>
                <a:defRPr/>
              </a:pPr>
              <a:t>‹#›</a:t>
            </a:fld>
            <a:endParaRPr lang="de-DE" altLang="de-DE"/>
          </a:p>
        </p:txBody>
      </p:sp>
    </p:spTree>
    <p:extLst>
      <p:ext uri="{BB962C8B-B14F-4D97-AF65-F5344CB8AC3E}">
        <p14:creationId xmlns:p14="http://schemas.microsoft.com/office/powerpoint/2010/main" val="3860822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3"/>
          <p:cNvSpPr>
            <a:spLocks noGrp="1"/>
          </p:cNvSpPr>
          <p:nvPr>
            <p:ph type="dt" sz="half" idx="10"/>
          </p:nvPr>
        </p:nvSpPr>
        <p:spPr/>
        <p:txBody>
          <a:bodyPr/>
          <a:lstStyle>
            <a:lvl1pPr>
              <a:defRPr/>
            </a:lvl1pPr>
          </a:lstStyle>
          <a:p>
            <a:pPr>
              <a:defRPr/>
            </a:pPr>
            <a:endParaRPr lang="de-DE" altLang="de-DE"/>
          </a:p>
        </p:txBody>
      </p:sp>
      <p:sp>
        <p:nvSpPr>
          <p:cNvPr id="4" name="Fußzeilenplatzhalter 4"/>
          <p:cNvSpPr>
            <a:spLocks noGrp="1"/>
          </p:cNvSpPr>
          <p:nvPr>
            <p:ph type="ftr" sz="quarter" idx="11"/>
          </p:nvPr>
        </p:nvSpPr>
        <p:spPr/>
        <p:txBody>
          <a:bodyPr/>
          <a:lstStyle>
            <a:lvl1pPr>
              <a:defRPr/>
            </a:lvl1pPr>
          </a:lstStyle>
          <a:p>
            <a:pPr>
              <a:defRPr/>
            </a:pPr>
            <a:endParaRPr lang="de-DE" altLang="de-DE"/>
          </a:p>
        </p:txBody>
      </p:sp>
      <p:sp>
        <p:nvSpPr>
          <p:cNvPr id="5" name="Foliennummernplatzhalter 5"/>
          <p:cNvSpPr>
            <a:spLocks noGrp="1"/>
          </p:cNvSpPr>
          <p:nvPr>
            <p:ph type="sldNum" sz="quarter" idx="12"/>
          </p:nvPr>
        </p:nvSpPr>
        <p:spPr/>
        <p:txBody>
          <a:bodyPr/>
          <a:lstStyle>
            <a:lvl1pPr>
              <a:defRPr/>
            </a:lvl1pPr>
          </a:lstStyle>
          <a:p>
            <a:pPr>
              <a:defRPr/>
            </a:pPr>
            <a:fld id="{6E437541-418B-4E5B-A638-26C4716027DE}" type="slidenum">
              <a:rPr lang="de-DE" altLang="de-DE"/>
              <a:pPr>
                <a:defRPr/>
              </a:pPr>
              <a:t>‹#›</a:t>
            </a:fld>
            <a:endParaRPr lang="de-DE" altLang="de-DE"/>
          </a:p>
        </p:txBody>
      </p:sp>
    </p:spTree>
    <p:extLst>
      <p:ext uri="{BB962C8B-B14F-4D97-AF65-F5344CB8AC3E}">
        <p14:creationId xmlns:p14="http://schemas.microsoft.com/office/powerpoint/2010/main" val="18614375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3"/>
          <p:cNvSpPr>
            <a:spLocks noGrp="1"/>
          </p:cNvSpPr>
          <p:nvPr>
            <p:ph type="dt" sz="half" idx="10"/>
          </p:nvPr>
        </p:nvSpPr>
        <p:spPr/>
        <p:txBody>
          <a:bodyPr/>
          <a:lstStyle>
            <a:lvl1pPr>
              <a:defRPr/>
            </a:lvl1pPr>
          </a:lstStyle>
          <a:p>
            <a:pPr>
              <a:defRPr/>
            </a:pPr>
            <a:endParaRPr lang="de-DE" altLang="de-DE"/>
          </a:p>
        </p:txBody>
      </p:sp>
      <p:sp>
        <p:nvSpPr>
          <p:cNvPr id="3" name="Fußzeilenplatzhalter 4"/>
          <p:cNvSpPr>
            <a:spLocks noGrp="1"/>
          </p:cNvSpPr>
          <p:nvPr>
            <p:ph type="ftr" sz="quarter" idx="11"/>
          </p:nvPr>
        </p:nvSpPr>
        <p:spPr/>
        <p:txBody>
          <a:bodyPr/>
          <a:lstStyle>
            <a:lvl1pPr>
              <a:defRPr/>
            </a:lvl1pPr>
          </a:lstStyle>
          <a:p>
            <a:pPr>
              <a:defRPr/>
            </a:pPr>
            <a:endParaRPr lang="de-DE" altLang="de-DE"/>
          </a:p>
        </p:txBody>
      </p:sp>
      <p:sp>
        <p:nvSpPr>
          <p:cNvPr id="4" name="Foliennummernplatzhalter 5"/>
          <p:cNvSpPr>
            <a:spLocks noGrp="1"/>
          </p:cNvSpPr>
          <p:nvPr>
            <p:ph type="sldNum" sz="quarter" idx="12"/>
          </p:nvPr>
        </p:nvSpPr>
        <p:spPr/>
        <p:txBody>
          <a:bodyPr/>
          <a:lstStyle>
            <a:lvl1pPr>
              <a:defRPr/>
            </a:lvl1pPr>
          </a:lstStyle>
          <a:p>
            <a:pPr>
              <a:defRPr/>
            </a:pPr>
            <a:fld id="{7DC37942-D384-4113-9D92-35D2FD9EB2E5}" type="slidenum">
              <a:rPr lang="de-DE" altLang="de-DE"/>
              <a:pPr>
                <a:defRPr/>
              </a:pPr>
              <a:t>‹#›</a:t>
            </a:fld>
            <a:endParaRPr lang="de-DE" altLang="de-DE"/>
          </a:p>
        </p:txBody>
      </p:sp>
    </p:spTree>
    <p:extLst>
      <p:ext uri="{BB962C8B-B14F-4D97-AF65-F5344CB8AC3E}">
        <p14:creationId xmlns:p14="http://schemas.microsoft.com/office/powerpoint/2010/main" val="1054193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5"/>
          <p:cNvSpPr>
            <a:spLocks noGrp="1" noChangeArrowheads="1"/>
          </p:cNvSpPr>
          <p:nvPr>
            <p:ph type="ftr" sz="quarter" idx="10"/>
          </p:nvPr>
        </p:nvSpPr>
        <p:spPr>
          <a:ln/>
        </p:spPr>
        <p:txBody>
          <a:bodyPr/>
          <a:lstStyle>
            <a:lvl1pPr>
              <a:defRPr/>
            </a:lvl1pPr>
          </a:lstStyle>
          <a:p>
            <a:pPr>
              <a:defRPr/>
            </a:pPr>
            <a:endParaRPr lang="de-DE" altLang="de-DE"/>
          </a:p>
        </p:txBody>
      </p:sp>
      <p:sp>
        <p:nvSpPr>
          <p:cNvPr id="5" name="Rectangle 6"/>
          <p:cNvSpPr>
            <a:spLocks noGrp="1" noChangeArrowheads="1"/>
          </p:cNvSpPr>
          <p:nvPr>
            <p:ph type="sldNum" sz="quarter" idx="11"/>
          </p:nvPr>
        </p:nvSpPr>
        <p:spPr>
          <a:ln/>
        </p:spPr>
        <p:txBody>
          <a:bodyPr/>
          <a:lstStyle>
            <a:lvl1pPr>
              <a:defRPr/>
            </a:lvl1pPr>
          </a:lstStyle>
          <a:p>
            <a:pPr>
              <a:defRPr/>
            </a:pPr>
            <a:fld id="{00792492-0F5B-4340-8425-22090BE69364}" type="slidenum">
              <a:rPr lang="de-DE" altLang="de-DE"/>
              <a:pPr>
                <a:defRPr/>
              </a:pPr>
              <a:t>‹#›</a:t>
            </a:fld>
            <a:endParaRPr lang="de-DE" altLang="de-DE"/>
          </a:p>
        </p:txBody>
      </p:sp>
    </p:spTree>
    <p:extLst>
      <p:ext uri="{BB962C8B-B14F-4D97-AF65-F5344CB8AC3E}">
        <p14:creationId xmlns:p14="http://schemas.microsoft.com/office/powerpoint/2010/main" val="7736628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3"/>
          <p:cNvSpPr>
            <a:spLocks noGrp="1"/>
          </p:cNvSpPr>
          <p:nvPr>
            <p:ph type="dt" sz="half" idx="10"/>
          </p:nvPr>
        </p:nvSpPr>
        <p:spPr/>
        <p:txBody>
          <a:bodyPr/>
          <a:lstStyle>
            <a:lvl1pPr>
              <a:defRPr/>
            </a:lvl1pPr>
          </a:lstStyle>
          <a:p>
            <a:pPr>
              <a:defRPr/>
            </a:pPr>
            <a:endParaRPr lang="de-DE" altLang="de-DE"/>
          </a:p>
        </p:txBody>
      </p:sp>
      <p:sp>
        <p:nvSpPr>
          <p:cNvPr id="6" name="Fußzeilenplatzhalter 4"/>
          <p:cNvSpPr>
            <a:spLocks noGrp="1"/>
          </p:cNvSpPr>
          <p:nvPr>
            <p:ph type="ftr" sz="quarter" idx="11"/>
          </p:nvPr>
        </p:nvSpPr>
        <p:spPr/>
        <p:txBody>
          <a:bodyPr/>
          <a:lstStyle>
            <a:lvl1pPr>
              <a:defRPr/>
            </a:lvl1pPr>
          </a:lstStyle>
          <a:p>
            <a:pPr>
              <a:defRPr/>
            </a:pPr>
            <a:endParaRPr lang="de-DE" altLang="de-DE"/>
          </a:p>
        </p:txBody>
      </p:sp>
      <p:sp>
        <p:nvSpPr>
          <p:cNvPr id="7" name="Foliennummernplatzhalter 5"/>
          <p:cNvSpPr>
            <a:spLocks noGrp="1"/>
          </p:cNvSpPr>
          <p:nvPr>
            <p:ph type="sldNum" sz="quarter" idx="12"/>
          </p:nvPr>
        </p:nvSpPr>
        <p:spPr/>
        <p:txBody>
          <a:bodyPr/>
          <a:lstStyle>
            <a:lvl1pPr>
              <a:defRPr/>
            </a:lvl1pPr>
          </a:lstStyle>
          <a:p>
            <a:pPr>
              <a:defRPr/>
            </a:pPr>
            <a:fld id="{53FBB835-4A1C-4B81-937D-ED126C7114A1}" type="slidenum">
              <a:rPr lang="de-DE" altLang="de-DE"/>
              <a:pPr>
                <a:defRPr/>
              </a:pPr>
              <a:t>‹#›</a:t>
            </a:fld>
            <a:endParaRPr lang="de-DE" altLang="de-DE"/>
          </a:p>
        </p:txBody>
      </p:sp>
    </p:spTree>
    <p:extLst>
      <p:ext uri="{BB962C8B-B14F-4D97-AF65-F5344CB8AC3E}">
        <p14:creationId xmlns:p14="http://schemas.microsoft.com/office/powerpoint/2010/main" val="39124261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3"/>
          <p:cNvSpPr>
            <a:spLocks noGrp="1"/>
          </p:cNvSpPr>
          <p:nvPr>
            <p:ph type="dt" sz="half" idx="10"/>
          </p:nvPr>
        </p:nvSpPr>
        <p:spPr/>
        <p:txBody>
          <a:bodyPr/>
          <a:lstStyle>
            <a:lvl1pPr>
              <a:defRPr/>
            </a:lvl1pPr>
          </a:lstStyle>
          <a:p>
            <a:pPr>
              <a:defRPr/>
            </a:pPr>
            <a:endParaRPr lang="de-DE" altLang="de-DE"/>
          </a:p>
        </p:txBody>
      </p:sp>
      <p:sp>
        <p:nvSpPr>
          <p:cNvPr id="6" name="Fußzeilenplatzhalter 4"/>
          <p:cNvSpPr>
            <a:spLocks noGrp="1"/>
          </p:cNvSpPr>
          <p:nvPr>
            <p:ph type="ftr" sz="quarter" idx="11"/>
          </p:nvPr>
        </p:nvSpPr>
        <p:spPr/>
        <p:txBody>
          <a:bodyPr/>
          <a:lstStyle>
            <a:lvl1pPr>
              <a:defRPr/>
            </a:lvl1pPr>
          </a:lstStyle>
          <a:p>
            <a:pPr>
              <a:defRPr/>
            </a:pPr>
            <a:endParaRPr lang="de-DE" altLang="de-DE"/>
          </a:p>
        </p:txBody>
      </p:sp>
      <p:sp>
        <p:nvSpPr>
          <p:cNvPr id="7" name="Foliennummernplatzhalter 5"/>
          <p:cNvSpPr>
            <a:spLocks noGrp="1"/>
          </p:cNvSpPr>
          <p:nvPr>
            <p:ph type="sldNum" sz="quarter" idx="12"/>
          </p:nvPr>
        </p:nvSpPr>
        <p:spPr/>
        <p:txBody>
          <a:bodyPr/>
          <a:lstStyle>
            <a:lvl1pPr>
              <a:defRPr/>
            </a:lvl1pPr>
          </a:lstStyle>
          <a:p>
            <a:pPr>
              <a:defRPr/>
            </a:pPr>
            <a:fld id="{98D2771E-9408-4B4D-842E-07FF80585716}" type="slidenum">
              <a:rPr lang="de-DE" altLang="de-DE"/>
              <a:pPr>
                <a:defRPr/>
              </a:pPr>
              <a:t>‹#›</a:t>
            </a:fld>
            <a:endParaRPr lang="de-DE" altLang="de-DE"/>
          </a:p>
        </p:txBody>
      </p:sp>
    </p:spTree>
    <p:extLst>
      <p:ext uri="{BB962C8B-B14F-4D97-AF65-F5344CB8AC3E}">
        <p14:creationId xmlns:p14="http://schemas.microsoft.com/office/powerpoint/2010/main" val="18819514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lvl1pPr>
              <a:defRPr/>
            </a:lvl1pPr>
          </a:lstStyle>
          <a:p>
            <a:pPr>
              <a:defRPr/>
            </a:pPr>
            <a:endParaRPr lang="de-DE" altLang="de-DE"/>
          </a:p>
        </p:txBody>
      </p:sp>
      <p:sp>
        <p:nvSpPr>
          <p:cNvPr id="5" name="Fußzeilenplatzhalter 4"/>
          <p:cNvSpPr>
            <a:spLocks noGrp="1"/>
          </p:cNvSpPr>
          <p:nvPr>
            <p:ph type="ftr" sz="quarter" idx="11"/>
          </p:nvPr>
        </p:nvSpPr>
        <p:spPr/>
        <p:txBody>
          <a:bodyPr/>
          <a:lstStyle>
            <a:lvl1pPr>
              <a:defRPr/>
            </a:lvl1pPr>
          </a:lstStyle>
          <a:p>
            <a:pPr>
              <a:defRPr/>
            </a:pPr>
            <a:endParaRPr lang="de-DE" altLang="de-DE"/>
          </a:p>
        </p:txBody>
      </p:sp>
      <p:sp>
        <p:nvSpPr>
          <p:cNvPr id="6" name="Foliennummernplatzhalter 5"/>
          <p:cNvSpPr>
            <a:spLocks noGrp="1"/>
          </p:cNvSpPr>
          <p:nvPr>
            <p:ph type="sldNum" sz="quarter" idx="12"/>
          </p:nvPr>
        </p:nvSpPr>
        <p:spPr/>
        <p:txBody>
          <a:bodyPr/>
          <a:lstStyle>
            <a:lvl1pPr>
              <a:defRPr/>
            </a:lvl1pPr>
          </a:lstStyle>
          <a:p>
            <a:pPr>
              <a:defRPr/>
            </a:pPr>
            <a:fld id="{FFC848A0-9A16-482B-BDDF-47DB13782BBC}" type="slidenum">
              <a:rPr lang="de-DE" altLang="de-DE"/>
              <a:pPr>
                <a:defRPr/>
              </a:pPr>
              <a:t>‹#›</a:t>
            </a:fld>
            <a:endParaRPr lang="de-DE" altLang="de-DE"/>
          </a:p>
        </p:txBody>
      </p:sp>
    </p:spTree>
    <p:extLst>
      <p:ext uri="{BB962C8B-B14F-4D97-AF65-F5344CB8AC3E}">
        <p14:creationId xmlns:p14="http://schemas.microsoft.com/office/powerpoint/2010/main" val="40607975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lvl1pPr>
              <a:defRPr/>
            </a:lvl1pPr>
          </a:lstStyle>
          <a:p>
            <a:pPr>
              <a:defRPr/>
            </a:pPr>
            <a:endParaRPr lang="de-DE" altLang="de-DE"/>
          </a:p>
        </p:txBody>
      </p:sp>
      <p:sp>
        <p:nvSpPr>
          <p:cNvPr id="5" name="Fußzeilenplatzhalter 4"/>
          <p:cNvSpPr>
            <a:spLocks noGrp="1"/>
          </p:cNvSpPr>
          <p:nvPr>
            <p:ph type="ftr" sz="quarter" idx="11"/>
          </p:nvPr>
        </p:nvSpPr>
        <p:spPr/>
        <p:txBody>
          <a:bodyPr/>
          <a:lstStyle>
            <a:lvl1pPr>
              <a:defRPr/>
            </a:lvl1pPr>
          </a:lstStyle>
          <a:p>
            <a:pPr>
              <a:defRPr/>
            </a:pPr>
            <a:endParaRPr lang="de-DE" altLang="de-DE"/>
          </a:p>
        </p:txBody>
      </p:sp>
      <p:sp>
        <p:nvSpPr>
          <p:cNvPr id="6" name="Foliennummernplatzhalter 5"/>
          <p:cNvSpPr>
            <a:spLocks noGrp="1"/>
          </p:cNvSpPr>
          <p:nvPr>
            <p:ph type="sldNum" sz="quarter" idx="12"/>
          </p:nvPr>
        </p:nvSpPr>
        <p:spPr/>
        <p:txBody>
          <a:bodyPr/>
          <a:lstStyle>
            <a:lvl1pPr>
              <a:defRPr/>
            </a:lvl1pPr>
          </a:lstStyle>
          <a:p>
            <a:pPr>
              <a:defRPr/>
            </a:pPr>
            <a:fld id="{EBC411E7-D8EA-4105-AD67-AABE4E823F23}" type="slidenum">
              <a:rPr lang="de-DE" altLang="de-DE"/>
              <a:pPr>
                <a:defRPr/>
              </a:pPr>
              <a:t>‹#›</a:t>
            </a:fld>
            <a:endParaRPr lang="de-DE" altLang="de-DE"/>
          </a:p>
        </p:txBody>
      </p:sp>
    </p:spTree>
    <p:extLst>
      <p:ext uri="{BB962C8B-B14F-4D97-AF65-F5344CB8AC3E}">
        <p14:creationId xmlns:p14="http://schemas.microsoft.com/office/powerpoint/2010/main" val="2274000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
        <p:nvSpPr>
          <p:cNvPr id="4" name="Rectangle 5"/>
          <p:cNvSpPr>
            <a:spLocks noGrp="1" noChangeArrowheads="1"/>
          </p:cNvSpPr>
          <p:nvPr>
            <p:ph type="ftr" sz="quarter" idx="10"/>
          </p:nvPr>
        </p:nvSpPr>
        <p:spPr>
          <a:ln/>
        </p:spPr>
        <p:txBody>
          <a:bodyPr/>
          <a:lstStyle>
            <a:lvl1pPr>
              <a:defRPr/>
            </a:lvl1pPr>
          </a:lstStyle>
          <a:p>
            <a:pPr>
              <a:defRPr/>
            </a:pPr>
            <a:endParaRPr lang="de-DE" altLang="de-DE"/>
          </a:p>
        </p:txBody>
      </p:sp>
      <p:sp>
        <p:nvSpPr>
          <p:cNvPr id="5" name="Rectangle 6"/>
          <p:cNvSpPr>
            <a:spLocks noGrp="1" noChangeArrowheads="1"/>
          </p:cNvSpPr>
          <p:nvPr>
            <p:ph type="sldNum" sz="quarter" idx="11"/>
          </p:nvPr>
        </p:nvSpPr>
        <p:spPr>
          <a:ln/>
        </p:spPr>
        <p:txBody>
          <a:bodyPr/>
          <a:lstStyle>
            <a:lvl1pPr>
              <a:defRPr/>
            </a:lvl1pPr>
          </a:lstStyle>
          <a:p>
            <a:pPr>
              <a:defRPr/>
            </a:pPr>
            <a:fld id="{CDBF90E2-6E68-4816-B55E-320031010D22}" type="slidenum">
              <a:rPr lang="de-DE" altLang="de-DE"/>
              <a:pPr>
                <a:defRPr/>
              </a:pPr>
              <a:t>‹#›</a:t>
            </a:fld>
            <a:endParaRPr lang="de-DE" altLang="de-DE"/>
          </a:p>
        </p:txBody>
      </p:sp>
    </p:spTree>
    <p:extLst>
      <p:ext uri="{BB962C8B-B14F-4D97-AF65-F5344CB8AC3E}">
        <p14:creationId xmlns:p14="http://schemas.microsoft.com/office/powerpoint/2010/main" val="2208737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395288" y="1971675"/>
            <a:ext cx="4038600" cy="4049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586288" y="1971675"/>
            <a:ext cx="4038600" cy="4049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5"/>
          <p:cNvSpPr>
            <a:spLocks noGrp="1" noChangeArrowheads="1"/>
          </p:cNvSpPr>
          <p:nvPr>
            <p:ph type="ftr" sz="quarter" idx="10"/>
          </p:nvPr>
        </p:nvSpPr>
        <p:spPr>
          <a:ln/>
        </p:spPr>
        <p:txBody>
          <a:bodyPr/>
          <a:lstStyle>
            <a:lvl1pPr>
              <a:defRPr/>
            </a:lvl1pPr>
          </a:lstStyle>
          <a:p>
            <a:pPr>
              <a:defRPr/>
            </a:pPr>
            <a:endParaRPr lang="de-DE" altLang="de-DE"/>
          </a:p>
        </p:txBody>
      </p:sp>
      <p:sp>
        <p:nvSpPr>
          <p:cNvPr id="6" name="Rectangle 6"/>
          <p:cNvSpPr>
            <a:spLocks noGrp="1" noChangeArrowheads="1"/>
          </p:cNvSpPr>
          <p:nvPr>
            <p:ph type="sldNum" sz="quarter" idx="11"/>
          </p:nvPr>
        </p:nvSpPr>
        <p:spPr>
          <a:ln/>
        </p:spPr>
        <p:txBody>
          <a:bodyPr/>
          <a:lstStyle>
            <a:lvl1pPr>
              <a:defRPr/>
            </a:lvl1pPr>
          </a:lstStyle>
          <a:p>
            <a:pPr>
              <a:defRPr/>
            </a:pPr>
            <a:fld id="{CBF6E58D-A0BD-4F8D-8D00-9B0EA2D49B27}" type="slidenum">
              <a:rPr lang="de-DE" altLang="de-DE"/>
              <a:pPr>
                <a:defRPr/>
              </a:pPr>
              <a:t>‹#›</a:t>
            </a:fld>
            <a:endParaRPr lang="de-DE" altLang="de-DE"/>
          </a:p>
        </p:txBody>
      </p:sp>
    </p:spTree>
    <p:extLst>
      <p:ext uri="{BB962C8B-B14F-4D97-AF65-F5344CB8AC3E}">
        <p14:creationId xmlns:p14="http://schemas.microsoft.com/office/powerpoint/2010/main" val="515596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Rectangle 5"/>
          <p:cNvSpPr>
            <a:spLocks noGrp="1" noChangeArrowheads="1"/>
          </p:cNvSpPr>
          <p:nvPr>
            <p:ph type="ftr" sz="quarter" idx="10"/>
          </p:nvPr>
        </p:nvSpPr>
        <p:spPr>
          <a:ln/>
        </p:spPr>
        <p:txBody>
          <a:bodyPr/>
          <a:lstStyle>
            <a:lvl1pPr>
              <a:defRPr/>
            </a:lvl1pPr>
          </a:lstStyle>
          <a:p>
            <a:pPr>
              <a:defRPr/>
            </a:pPr>
            <a:endParaRPr lang="de-DE" altLang="de-DE"/>
          </a:p>
        </p:txBody>
      </p:sp>
      <p:sp>
        <p:nvSpPr>
          <p:cNvPr id="8" name="Rectangle 6"/>
          <p:cNvSpPr>
            <a:spLocks noGrp="1" noChangeArrowheads="1"/>
          </p:cNvSpPr>
          <p:nvPr>
            <p:ph type="sldNum" sz="quarter" idx="11"/>
          </p:nvPr>
        </p:nvSpPr>
        <p:spPr>
          <a:ln/>
        </p:spPr>
        <p:txBody>
          <a:bodyPr/>
          <a:lstStyle>
            <a:lvl1pPr>
              <a:defRPr/>
            </a:lvl1pPr>
          </a:lstStyle>
          <a:p>
            <a:pPr>
              <a:defRPr/>
            </a:pPr>
            <a:fld id="{3F2A076C-2259-4831-B7D3-6C6858218EAD}" type="slidenum">
              <a:rPr lang="de-DE" altLang="de-DE"/>
              <a:pPr>
                <a:defRPr/>
              </a:pPr>
              <a:t>‹#›</a:t>
            </a:fld>
            <a:endParaRPr lang="de-DE" altLang="de-DE"/>
          </a:p>
        </p:txBody>
      </p:sp>
    </p:spTree>
    <p:extLst>
      <p:ext uri="{BB962C8B-B14F-4D97-AF65-F5344CB8AC3E}">
        <p14:creationId xmlns:p14="http://schemas.microsoft.com/office/powerpoint/2010/main" val="2180072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Rectangle 5"/>
          <p:cNvSpPr>
            <a:spLocks noGrp="1" noChangeArrowheads="1"/>
          </p:cNvSpPr>
          <p:nvPr>
            <p:ph type="ftr" sz="quarter" idx="10"/>
          </p:nvPr>
        </p:nvSpPr>
        <p:spPr>
          <a:ln/>
        </p:spPr>
        <p:txBody>
          <a:bodyPr/>
          <a:lstStyle>
            <a:lvl1pPr>
              <a:defRPr/>
            </a:lvl1pPr>
          </a:lstStyle>
          <a:p>
            <a:pPr>
              <a:defRPr/>
            </a:pPr>
            <a:endParaRPr lang="de-DE" altLang="de-DE"/>
          </a:p>
        </p:txBody>
      </p:sp>
      <p:sp>
        <p:nvSpPr>
          <p:cNvPr id="4" name="Rectangle 6"/>
          <p:cNvSpPr>
            <a:spLocks noGrp="1" noChangeArrowheads="1"/>
          </p:cNvSpPr>
          <p:nvPr>
            <p:ph type="sldNum" sz="quarter" idx="11"/>
          </p:nvPr>
        </p:nvSpPr>
        <p:spPr>
          <a:ln/>
        </p:spPr>
        <p:txBody>
          <a:bodyPr/>
          <a:lstStyle>
            <a:lvl1pPr>
              <a:defRPr/>
            </a:lvl1pPr>
          </a:lstStyle>
          <a:p>
            <a:pPr>
              <a:defRPr/>
            </a:pPr>
            <a:fld id="{3B323470-6134-4F16-9E85-A731A8C3C79A}" type="slidenum">
              <a:rPr lang="de-DE" altLang="de-DE"/>
              <a:pPr>
                <a:defRPr/>
              </a:pPr>
              <a:t>‹#›</a:t>
            </a:fld>
            <a:endParaRPr lang="de-DE" altLang="de-DE"/>
          </a:p>
        </p:txBody>
      </p:sp>
    </p:spTree>
    <p:extLst>
      <p:ext uri="{BB962C8B-B14F-4D97-AF65-F5344CB8AC3E}">
        <p14:creationId xmlns:p14="http://schemas.microsoft.com/office/powerpoint/2010/main" val="3747894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de-DE" altLang="de-DE"/>
          </a:p>
        </p:txBody>
      </p:sp>
      <p:sp>
        <p:nvSpPr>
          <p:cNvPr id="3" name="Rectangle 6"/>
          <p:cNvSpPr>
            <a:spLocks noGrp="1" noChangeArrowheads="1"/>
          </p:cNvSpPr>
          <p:nvPr>
            <p:ph type="sldNum" sz="quarter" idx="11"/>
          </p:nvPr>
        </p:nvSpPr>
        <p:spPr>
          <a:ln/>
        </p:spPr>
        <p:txBody>
          <a:bodyPr/>
          <a:lstStyle>
            <a:lvl1pPr>
              <a:defRPr/>
            </a:lvl1pPr>
          </a:lstStyle>
          <a:p>
            <a:pPr>
              <a:defRPr/>
            </a:pPr>
            <a:fld id="{FC052030-E0C8-4A19-B231-6F48613DAE54}" type="slidenum">
              <a:rPr lang="de-DE" altLang="de-DE"/>
              <a:pPr>
                <a:defRPr/>
              </a:pPr>
              <a:t>‹#›</a:t>
            </a:fld>
            <a:endParaRPr lang="de-DE" altLang="de-DE"/>
          </a:p>
        </p:txBody>
      </p:sp>
    </p:spTree>
    <p:extLst>
      <p:ext uri="{BB962C8B-B14F-4D97-AF65-F5344CB8AC3E}">
        <p14:creationId xmlns:p14="http://schemas.microsoft.com/office/powerpoint/2010/main" val="791600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5"/>
          <p:cNvSpPr>
            <a:spLocks noGrp="1" noChangeArrowheads="1"/>
          </p:cNvSpPr>
          <p:nvPr>
            <p:ph type="ftr" sz="quarter" idx="10"/>
          </p:nvPr>
        </p:nvSpPr>
        <p:spPr>
          <a:ln/>
        </p:spPr>
        <p:txBody>
          <a:bodyPr/>
          <a:lstStyle>
            <a:lvl1pPr>
              <a:defRPr/>
            </a:lvl1pPr>
          </a:lstStyle>
          <a:p>
            <a:pPr>
              <a:defRPr/>
            </a:pPr>
            <a:endParaRPr lang="de-DE" altLang="de-DE"/>
          </a:p>
        </p:txBody>
      </p:sp>
      <p:sp>
        <p:nvSpPr>
          <p:cNvPr id="6" name="Rectangle 6"/>
          <p:cNvSpPr>
            <a:spLocks noGrp="1" noChangeArrowheads="1"/>
          </p:cNvSpPr>
          <p:nvPr>
            <p:ph type="sldNum" sz="quarter" idx="11"/>
          </p:nvPr>
        </p:nvSpPr>
        <p:spPr>
          <a:ln/>
        </p:spPr>
        <p:txBody>
          <a:bodyPr/>
          <a:lstStyle>
            <a:lvl1pPr>
              <a:defRPr/>
            </a:lvl1pPr>
          </a:lstStyle>
          <a:p>
            <a:pPr>
              <a:defRPr/>
            </a:pPr>
            <a:fld id="{49AD8B1E-22DF-48D0-A939-DDF37ACD703E}" type="slidenum">
              <a:rPr lang="de-DE" altLang="de-DE"/>
              <a:pPr>
                <a:defRPr/>
              </a:pPr>
              <a:t>‹#›</a:t>
            </a:fld>
            <a:endParaRPr lang="de-DE" altLang="de-DE"/>
          </a:p>
        </p:txBody>
      </p:sp>
    </p:spTree>
    <p:extLst>
      <p:ext uri="{BB962C8B-B14F-4D97-AF65-F5344CB8AC3E}">
        <p14:creationId xmlns:p14="http://schemas.microsoft.com/office/powerpoint/2010/main" val="3363895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a:t>Bild durch Klicken auf Symbol hinzufügen</a:t>
            </a:r>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5"/>
          <p:cNvSpPr>
            <a:spLocks noGrp="1" noChangeArrowheads="1"/>
          </p:cNvSpPr>
          <p:nvPr>
            <p:ph type="ftr" sz="quarter" idx="10"/>
          </p:nvPr>
        </p:nvSpPr>
        <p:spPr>
          <a:ln/>
        </p:spPr>
        <p:txBody>
          <a:bodyPr/>
          <a:lstStyle>
            <a:lvl1pPr>
              <a:defRPr/>
            </a:lvl1pPr>
          </a:lstStyle>
          <a:p>
            <a:pPr>
              <a:defRPr/>
            </a:pPr>
            <a:endParaRPr lang="de-DE" altLang="de-DE"/>
          </a:p>
        </p:txBody>
      </p:sp>
      <p:sp>
        <p:nvSpPr>
          <p:cNvPr id="6" name="Rectangle 6"/>
          <p:cNvSpPr>
            <a:spLocks noGrp="1" noChangeArrowheads="1"/>
          </p:cNvSpPr>
          <p:nvPr>
            <p:ph type="sldNum" sz="quarter" idx="11"/>
          </p:nvPr>
        </p:nvSpPr>
        <p:spPr>
          <a:ln/>
        </p:spPr>
        <p:txBody>
          <a:bodyPr/>
          <a:lstStyle>
            <a:lvl1pPr>
              <a:defRPr/>
            </a:lvl1pPr>
          </a:lstStyle>
          <a:p>
            <a:pPr>
              <a:defRPr/>
            </a:pPr>
            <a:fld id="{8CA454E8-BFA8-4E01-A412-6FC0CC18C580}" type="slidenum">
              <a:rPr lang="de-DE" altLang="de-DE"/>
              <a:pPr>
                <a:defRPr/>
              </a:pPr>
              <a:t>‹#›</a:t>
            </a:fld>
            <a:endParaRPr lang="de-DE" altLang="de-DE"/>
          </a:p>
        </p:txBody>
      </p:sp>
    </p:spTree>
    <p:extLst>
      <p:ext uri="{BB962C8B-B14F-4D97-AF65-F5344CB8AC3E}">
        <p14:creationId xmlns:p14="http://schemas.microsoft.com/office/powerpoint/2010/main" val="3288010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
        <p:nvSpPr>
          <p:cNvPr id="1027" name="Rectangle 4"/>
          <p:cNvSpPr>
            <a:spLocks noGrp="1" noChangeArrowheads="1"/>
          </p:cNvSpPr>
          <p:nvPr>
            <p:ph type="body" idx="1"/>
          </p:nvPr>
        </p:nvSpPr>
        <p:spPr bwMode="auto">
          <a:xfrm>
            <a:off x="395288" y="1971675"/>
            <a:ext cx="8229600" cy="404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a:t>Textmasterformate durch Klicken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4101" name="Rectangle 5"/>
          <p:cNvSpPr>
            <a:spLocks noGrp="1" noChangeArrowheads="1"/>
          </p:cNvSpPr>
          <p:nvPr>
            <p:ph type="ftr" sz="quarter" idx="3"/>
          </p:nvPr>
        </p:nvSpPr>
        <p:spPr bwMode="auto">
          <a:xfrm>
            <a:off x="5940425" y="623570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solidFill>
                  <a:schemeClr val="accent2"/>
                </a:solidFill>
                <a:latin typeface="Arial" charset="0"/>
                <a:cs typeface="Arial" charset="0"/>
              </a:defRPr>
            </a:lvl1pPr>
          </a:lstStyle>
          <a:p>
            <a:pPr>
              <a:defRPr/>
            </a:pPr>
            <a:endParaRPr lang="de-DE" altLang="de-DE"/>
          </a:p>
        </p:txBody>
      </p:sp>
      <p:sp>
        <p:nvSpPr>
          <p:cNvPr id="4102" name="Rectangle 6"/>
          <p:cNvSpPr>
            <a:spLocks noGrp="1" noChangeArrowheads="1"/>
          </p:cNvSpPr>
          <p:nvPr>
            <p:ph type="sldNum" sz="quarter" idx="4"/>
          </p:nvPr>
        </p:nvSpPr>
        <p:spPr bwMode="auto">
          <a:xfrm>
            <a:off x="323850" y="62325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solidFill>
                  <a:schemeClr val="accent2"/>
                </a:solidFill>
              </a:defRPr>
            </a:lvl1pPr>
          </a:lstStyle>
          <a:p>
            <a:pPr>
              <a:defRPr/>
            </a:pPr>
            <a:fld id="{18A94C6F-4F45-464B-95FF-848C7D04827B}" type="slidenum">
              <a:rPr lang="de-DE" altLang="de-DE"/>
              <a:pPr>
                <a:defRPr/>
              </a:pPr>
              <a:t>‹#›</a:t>
            </a:fld>
            <a:endParaRPr lang="de-DE" altLang="de-DE"/>
          </a:p>
        </p:txBody>
      </p:sp>
      <p:grpSp>
        <p:nvGrpSpPr>
          <p:cNvPr id="1030" name="Group 21"/>
          <p:cNvGrpSpPr>
            <a:grpSpLocks/>
          </p:cNvGrpSpPr>
          <p:nvPr/>
        </p:nvGrpSpPr>
        <p:grpSpPr bwMode="auto">
          <a:xfrm>
            <a:off x="-3175" y="2438400"/>
            <a:ext cx="9144000" cy="4419600"/>
            <a:chOff x="-2" y="1536"/>
            <a:chExt cx="5760" cy="2784"/>
          </a:xfrm>
        </p:grpSpPr>
        <p:sp>
          <p:nvSpPr>
            <p:cNvPr id="1032" name="Rectangle 15"/>
            <p:cNvSpPr>
              <a:spLocks noChangeArrowheads="1"/>
            </p:cNvSpPr>
            <p:nvPr/>
          </p:nvSpPr>
          <p:spPr bwMode="auto">
            <a:xfrm>
              <a:off x="-2" y="1536"/>
              <a:ext cx="156" cy="817"/>
            </a:xfrm>
            <a:prstGeom prst="rect">
              <a:avLst/>
            </a:prstGeom>
            <a:solidFill>
              <a:srgbClr val="BFD6F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de-DE" altLang="de-DE"/>
            </a:p>
          </p:txBody>
        </p:sp>
        <p:sp>
          <p:nvSpPr>
            <p:cNvPr id="1033" name="Line 13"/>
            <p:cNvSpPr>
              <a:spLocks noChangeShapeType="1"/>
            </p:cNvSpPr>
            <p:nvPr userDrawn="1"/>
          </p:nvSpPr>
          <p:spPr bwMode="auto">
            <a:xfrm>
              <a:off x="-2" y="3953"/>
              <a:ext cx="5760" cy="0"/>
            </a:xfrm>
            <a:prstGeom prst="line">
              <a:avLst/>
            </a:prstGeom>
            <a:noFill/>
            <a:ln w="6350">
              <a:solidFill>
                <a:srgbClr val="E4E5EA"/>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034" name="Rectangle 16"/>
            <p:cNvSpPr>
              <a:spLocks noChangeArrowheads="1"/>
            </p:cNvSpPr>
            <p:nvPr userDrawn="1"/>
          </p:nvSpPr>
          <p:spPr bwMode="auto">
            <a:xfrm>
              <a:off x="-2" y="3176"/>
              <a:ext cx="156" cy="778"/>
            </a:xfrm>
            <a:prstGeom prst="rect">
              <a:avLst/>
            </a:prstGeom>
            <a:solidFill>
              <a:srgbClr val="BFD6F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de-DE" altLang="de-DE"/>
            </a:p>
          </p:txBody>
        </p:sp>
        <p:sp>
          <p:nvSpPr>
            <p:cNvPr id="1035" name="Rectangle 17"/>
            <p:cNvSpPr>
              <a:spLocks noChangeArrowheads="1"/>
            </p:cNvSpPr>
            <p:nvPr userDrawn="1"/>
          </p:nvSpPr>
          <p:spPr bwMode="auto">
            <a:xfrm>
              <a:off x="-2" y="3952"/>
              <a:ext cx="156" cy="368"/>
            </a:xfrm>
            <a:prstGeom prst="rect">
              <a:avLst/>
            </a:prstGeom>
            <a:solidFill>
              <a:srgbClr val="1842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de-DE" altLang="de-DE"/>
            </a:p>
          </p:txBody>
        </p:sp>
        <p:sp>
          <p:nvSpPr>
            <p:cNvPr id="1036" name="Rectangle 18"/>
            <p:cNvSpPr>
              <a:spLocks noChangeArrowheads="1"/>
            </p:cNvSpPr>
            <p:nvPr userDrawn="1"/>
          </p:nvSpPr>
          <p:spPr bwMode="auto">
            <a:xfrm>
              <a:off x="-2" y="2354"/>
              <a:ext cx="156" cy="821"/>
            </a:xfrm>
            <a:prstGeom prst="rect">
              <a:avLst/>
            </a:prstGeom>
            <a:solidFill>
              <a:srgbClr val="1842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de-DE" altLang="de-DE"/>
            </a:p>
          </p:txBody>
        </p:sp>
      </p:grpSp>
      <p:pic>
        <p:nvPicPr>
          <p:cNvPr id="1031" name="Picture 22" descr="logo_kl_pseps"/>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94150" y="6354763"/>
            <a:ext cx="11303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49" r:id="rId1"/>
    <p:sldLayoutId id="2147484227" r:id="rId2"/>
    <p:sldLayoutId id="2147484228" r:id="rId3"/>
    <p:sldLayoutId id="2147484229" r:id="rId4"/>
    <p:sldLayoutId id="2147484230" r:id="rId5"/>
    <p:sldLayoutId id="2147484231" r:id="rId6"/>
    <p:sldLayoutId id="2147484232" r:id="rId7"/>
    <p:sldLayoutId id="2147484233" r:id="rId8"/>
    <p:sldLayoutId id="2147484234" r:id="rId9"/>
    <p:sldLayoutId id="2147484235" r:id="rId10"/>
    <p:sldLayoutId id="2147484236" r:id="rId11"/>
    <p:sldLayoutId id="2147484237" r:id="rId12"/>
  </p:sldLayoutIdLst>
  <p:hf sldNum="0" hdr="0" ftr="0" dt="0"/>
  <p:txStyles>
    <p:titleStyle>
      <a:lvl1pPr algn="l" rtl="0" eaLnBrk="0" fontAlgn="base" hangingPunct="0">
        <a:spcBef>
          <a:spcPct val="0"/>
        </a:spcBef>
        <a:spcAft>
          <a:spcPct val="0"/>
        </a:spcAft>
        <a:defRPr sz="2800">
          <a:solidFill>
            <a:srgbClr val="B40000"/>
          </a:solidFill>
          <a:latin typeface="+mj-lt"/>
          <a:ea typeface="+mj-ea"/>
          <a:cs typeface="+mj-cs"/>
        </a:defRPr>
      </a:lvl1pPr>
      <a:lvl2pPr algn="l" rtl="0" eaLnBrk="0" fontAlgn="base" hangingPunct="0">
        <a:spcBef>
          <a:spcPct val="0"/>
        </a:spcBef>
        <a:spcAft>
          <a:spcPct val="0"/>
        </a:spcAft>
        <a:defRPr sz="2800">
          <a:solidFill>
            <a:srgbClr val="B40000"/>
          </a:solidFill>
          <a:latin typeface="Arial" charset="0"/>
        </a:defRPr>
      </a:lvl2pPr>
      <a:lvl3pPr algn="l" rtl="0" eaLnBrk="0" fontAlgn="base" hangingPunct="0">
        <a:spcBef>
          <a:spcPct val="0"/>
        </a:spcBef>
        <a:spcAft>
          <a:spcPct val="0"/>
        </a:spcAft>
        <a:defRPr sz="2800">
          <a:solidFill>
            <a:srgbClr val="B40000"/>
          </a:solidFill>
          <a:latin typeface="Arial" charset="0"/>
        </a:defRPr>
      </a:lvl3pPr>
      <a:lvl4pPr algn="l" rtl="0" eaLnBrk="0" fontAlgn="base" hangingPunct="0">
        <a:spcBef>
          <a:spcPct val="0"/>
        </a:spcBef>
        <a:spcAft>
          <a:spcPct val="0"/>
        </a:spcAft>
        <a:defRPr sz="2800">
          <a:solidFill>
            <a:srgbClr val="B40000"/>
          </a:solidFill>
          <a:latin typeface="Arial" charset="0"/>
        </a:defRPr>
      </a:lvl4pPr>
      <a:lvl5pPr algn="l" rtl="0" eaLnBrk="0" fontAlgn="base" hangingPunct="0">
        <a:spcBef>
          <a:spcPct val="0"/>
        </a:spcBef>
        <a:spcAft>
          <a:spcPct val="0"/>
        </a:spcAft>
        <a:defRPr sz="2800">
          <a:solidFill>
            <a:srgbClr val="B40000"/>
          </a:solidFill>
          <a:latin typeface="Arial" charset="0"/>
        </a:defRPr>
      </a:lvl5pPr>
      <a:lvl6pPr marL="457200" algn="l" rtl="0" eaLnBrk="1" fontAlgn="base" hangingPunct="1">
        <a:spcBef>
          <a:spcPct val="0"/>
        </a:spcBef>
        <a:spcAft>
          <a:spcPct val="0"/>
        </a:spcAft>
        <a:defRPr sz="2800">
          <a:solidFill>
            <a:srgbClr val="B40000"/>
          </a:solidFill>
          <a:latin typeface="Arial" charset="0"/>
        </a:defRPr>
      </a:lvl6pPr>
      <a:lvl7pPr marL="914400" algn="l" rtl="0" eaLnBrk="1" fontAlgn="base" hangingPunct="1">
        <a:spcBef>
          <a:spcPct val="0"/>
        </a:spcBef>
        <a:spcAft>
          <a:spcPct val="0"/>
        </a:spcAft>
        <a:defRPr sz="2800">
          <a:solidFill>
            <a:srgbClr val="B40000"/>
          </a:solidFill>
          <a:latin typeface="Arial" charset="0"/>
        </a:defRPr>
      </a:lvl7pPr>
      <a:lvl8pPr marL="1371600" algn="l" rtl="0" eaLnBrk="1" fontAlgn="base" hangingPunct="1">
        <a:spcBef>
          <a:spcPct val="0"/>
        </a:spcBef>
        <a:spcAft>
          <a:spcPct val="0"/>
        </a:spcAft>
        <a:defRPr sz="2800">
          <a:solidFill>
            <a:srgbClr val="B40000"/>
          </a:solidFill>
          <a:latin typeface="Arial" charset="0"/>
        </a:defRPr>
      </a:lvl8pPr>
      <a:lvl9pPr marL="1828800" algn="l" rtl="0" eaLnBrk="1" fontAlgn="base" hangingPunct="1">
        <a:spcBef>
          <a:spcPct val="0"/>
        </a:spcBef>
        <a:spcAft>
          <a:spcPct val="0"/>
        </a:spcAft>
        <a:defRPr sz="2800">
          <a:solidFill>
            <a:srgbClr val="B40000"/>
          </a:solidFill>
          <a:latin typeface="Arial" charset="0"/>
        </a:defRPr>
      </a:lvl9pPr>
    </p:titleStyle>
    <p:bodyStyle>
      <a:lvl1pPr marL="342900" indent="-342900" algn="l" rtl="0" eaLnBrk="0" fontAlgn="base" hangingPunct="0">
        <a:spcBef>
          <a:spcPct val="20000"/>
        </a:spcBef>
        <a:spcAft>
          <a:spcPct val="0"/>
        </a:spcAft>
        <a:buChar char="•"/>
        <a:defRPr sz="20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000">
          <a:solidFill>
            <a:srgbClr val="000066"/>
          </a:solidFill>
          <a:latin typeface="+mn-lt"/>
        </a:defRPr>
      </a:lvl2pPr>
      <a:lvl3pPr marL="1143000" indent="-228600" algn="l" rtl="0" eaLnBrk="0" fontAlgn="base" hangingPunct="0">
        <a:spcBef>
          <a:spcPct val="20000"/>
        </a:spcBef>
        <a:spcAft>
          <a:spcPct val="0"/>
        </a:spcAft>
        <a:buChar char="•"/>
        <a:defRPr>
          <a:solidFill>
            <a:srgbClr val="000066"/>
          </a:solidFill>
          <a:latin typeface="+mn-lt"/>
        </a:defRPr>
      </a:lvl3pPr>
      <a:lvl4pPr marL="1600200" indent="-228600" algn="l" rtl="0" eaLnBrk="0" fontAlgn="base" hangingPunct="0">
        <a:spcBef>
          <a:spcPct val="20000"/>
        </a:spcBef>
        <a:spcAft>
          <a:spcPct val="0"/>
        </a:spcAft>
        <a:buChar char="–"/>
        <a:defRPr>
          <a:solidFill>
            <a:srgbClr val="000066"/>
          </a:solidFill>
          <a:latin typeface="+mn-lt"/>
        </a:defRPr>
      </a:lvl4pPr>
      <a:lvl5pPr marL="2057400" indent="-228600" algn="l" rtl="0" eaLnBrk="0" fontAlgn="base" hangingPunct="0">
        <a:spcBef>
          <a:spcPct val="20000"/>
        </a:spcBef>
        <a:spcAft>
          <a:spcPct val="0"/>
        </a:spcAft>
        <a:buChar char="»"/>
        <a:defRPr>
          <a:solidFill>
            <a:srgbClr val="000066"/>
          </a:solidFill>
          <a:latin typeface="+mn-lt"/>
        </a:defRPr>
      </a:lvl5pPr>
      <a:lvl6pPr marL="2514600" indent="-228600" algn="l" rtl="0" eaLnBrk="1" fontAlgn="base" hangingPunct="1">
        <a:spcBef>
          <a:spcPct val="20000"/>
        </a:spcBef>
        <a:spcAft>
          <a:spcPct val="0"/>
        </a:spcAft>
        <a:buChar char="»"/>
        <a:defRPr>
          <a:solidFill>
            <a:srgbClr val="000066"/>
          </a:solidFill>
          <a:latin typeface="+mn-lt"/>
        </a:defRPr>
      </a:lvl6pPr>
      <a:lvl7pPr marL="2971800" indent="-228600" algn="l" rtl="0" eaLnBrk="1" fontAlgn="base" hangingPunct="1">
        <a:spcBef>
          <a:spcPct val="20000"/>
        </a:spcBef>
        <a:spcAft>
          <a:spcPct val="0"/>
        </a:spcAft>
        <a:buChar char="»"/>
        <a:defRPr>
          <a:solidFill>
            <a:srgbClr val="000066"/>
          </a:solidFill>
          <a:latin typeface="+mn-lt"/>
        </a:defRPr>
      </a:lvl7pPr>
      <a:lvl8pPr marL="3429000" indent="-228600" algn="l" rtl="0" eaLnBrk="1" fontAlgn="base" hangingPunct="1">
        <a:spcBef>
          <a:spcPct val="20000"/>
        </a:spcBef>
        <a:spcAft>
          <a:spcPct val="0"/>
        </a:spcAft>
        <a:buChar char="»"/>
        <a:defRPr>
          <a:solidFill>
            <a:srgbClr val="000066"/>
          </a:solidFill>
          <a:latin typeface="+mn-lt"/>
        </a:defRPr>
      </a:lvl8pPr>
      <a:lvl9pPr marL="3886200" indent="-228600" algn="l" rtl="0" eaLnBrk="1" fontAlgn="base" hangingPunct="1">
        <a:spcBef>
          <a:spcPct val="20000"/>
        </a:spcBef>
        <a:spcAft>
          <a:spcPct val="0"/>
        </a:spcAft>
        <a:buChar char="»"/>
        <a:defRPr>
          <a:solidFill>
            <a:srgbClr val="000066"/>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elplatzhalt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
        <p:nvSpPr>
          <p:cNvPr id="2051" name="Textplatzhalt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a:t>Textmasterformate durch Klicken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4" name="Datumsplatzhalt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Arial" charset="0"/>
                <a:cs typeface="Arial" charset="0"/>
              </a:defRPr>
            </a:lvl1pPr>
          </a:lstStyle>
          <a:p>
            <a:pPr>
              <a:defRPr/>
            </a:pPr>
            <a:endParaRPr lang="de-DE" alt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Arial" charset="0"/>
                <a:cs typeface="Arial" charset="0"/>
              </a:defRPr>
            </a:lvl1pPr>
          </a:lstStyle>
          <a:p>
            <a:pPr>
              <a:defRPr/>
            </a:pPr>
            <a:endParaRPr lang="de-DE" alt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5764D8E4-B3C0-45FF-9015-B0C62FBA4670}" type="slidenum">
              <a:rPr lang="de-DE" altLang="de-DE"/>
              <a:pPr>
                <a:defRPr/>
              </a:pPr>
              <a:t>‹#›</a:t>
            </a:fld>
            <a:endParaRPr lang="de-DE" altLang="de-DE"/>
          </a:p>
        </p:txBody>
      </p:sp>
    </p:spTree>
  </p:cSld>
  <p:clrMap bg1="lt1" tx1="dk1" bg2="lt2" tx2="dk2" accent1="accent1" accent2="accent2" accent3="accent3" accent4="accent4" accent5="accent5" accent6="accent6" hlink="hlink" folHlink="folHlink"/>
  <p:sldLayoutIdLst>
    <p:sldLayoutId id="2147484238" r:id="rId1"/>
    <p:sldLayoutId id="2147484239" r:id="rId2"/>
    <p:sldLayoutId id="2147484240" r:id="rId3"/>
    <p:sldLayoutId id="2147484241" r:id="rId4"/>
    <p:sldLayoutId id="2147484242" r:id="rId5"/>
    <p:sldLayoutId id="2147484243" r:id="rId6"/>
    <p:sldLayoutId id="2147484244" r:id="rId7"/>
    <p:sldLayoutId id="2147484245" r:id="rId8"/>
    <p:sldLayoutId id="2147484246" r:id="rId9"/>
    <p:sldLayoutId id="2147484247" r:id="rId10"/>
    <p:sldLayoutId id="2147484248"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107504" y="2953081"/>
            <a:ext cx="8482740" cy="2160240"/>
          </a:xfrm>
        </p:spPr>
        <p:txBody>
          <a:bodyPr/>
          <a:lstStyle/>
          <a:p>
            <a:pPr eaLnBrk="1" hangingPunct="1"/>
            <a:r>
              <a:rPr lang="de-DE" altLang="de-DE" sz="4600" b="1" dirty="0">
                <a:solidFill>
                  <a:srgbClr val="000066"/>
                </a:solidFill>
                <a:latin typeface="Calibri" panose="020F0502020204030204" pitchFamily="34" charset="0"/>
                <a:cs typeface="Calibri" panose="020F0502020204030204" pitchFamily="34" charset="0"/>
              </a:rPr>
              <a:t>NLP programming project</a:t>
            </a:r>
          </a:p>
        </p:txBody>
      </p:sp>
      <p:sp>
        <p:nvSpPr>
          <p:cNvPr id="3" name="Rectangle 2"/>
          <p:cNvSpPr txBox="1">
            <a:spLocks noChangeArrowheads="1"/>
          </p:cNvSpPr>
          <p:nvPr/>
        </p:nvSpPr>
        <p:spPr bwMode="auto">
          <a:xfrm>
            <a:off x="323528" y="4036619"/>
            <a:ext cx="7199312"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2800">
                <a:solidFill>
                  <a:srgbClr val="B40000"/>
                </a:solidFill>
                <a:latin typeface="+mj-lt"/>
                <a:ea typeface="+mj-ea"/>
                <a:cs typeface="+mj-cs"/>
              </a:defRPr>
            </a:lvl1pPr>
            <a:lvl2pPr algn="l" rtl="0" eaLnBrk="0" fontAlgn="base" hangingPunct="0">
              <a:spcBef>
                <a:spcPct val="0"/>
              </a:spcBef>
              <a:spcAft>
                <a:spcPct val="0"/>
              </a:spcAft>
              <a:defRPr sz="2800">
                <a:solidFill>
                  <a:srgbClr val="B40000"/>
                </a:solidFill>
                <a:latin typeface="Arial" charset="0"/>
              </a:defRPr>
            </a:lvl2pPr>
            <a:lvl3pPr algn="l" rtl="0" eaLnBrk="0" fontAlgn="base" hangingPunct="0">
              <a:spcBef>
                <a:spcPct val="0"/>
              </a:spcBef>
              <a:spcAft>
                <a:spcPct val="0"/>
              </a:spcAft>
              <a:defRPr sz="2800">
                <a:solidFill>
                  <a:srgbClr val="B40000"/>
                </a:solidFill>
                <a:latin typeface="Arial" charset="0"/>
              </a:defRPr>
            </a:lvl3pPr>
            <a:lvl4pPr algn="l" rtl="0" eaLnBrk="0" fontAlgn="base" hangingPunct="0">
              <a:spcBef>
                <a:spcPct val="0"/>
              </a:spcBef>
              <a:spcAft>
                <a:spcPct val="0"/>
              </a:spcAft>
              <a:defRPr sz="2800">
                <a:solidFill>
                  <a:srgbClr val="B40000"/>
                </a:solidFill>
                <a:latin typeface="Arial" charset="0"/>
              </a:defRPr>
            </a:lvl4pPr>
            <a:lvl5pPr algn="l" rtl="0" eaLnBrk="0" fontAlgn="base" hangingPunct="0">
              <a:spcBef>
                <a:spcPct val="0"/>
              </a:spcBef>
              <a:spcAft>
                <a:spcPct val="0"/>
              </a:spcAft>
              <a:defRPr sz="2800">
                <a:solidFill>
                  <a:srgbClr val="B40000"/>
                </a:solidFill>
                <a:latin typeface="Arial" charset="0"/>
              </a:defRPr>
            </a:lvl5pPr>
            <a:lvl6pPr marL="457200" algn="l" rtl="0" eaLnBrk="1" fontAlgn="base" hangingPunct="1">
              <a:spcBef>
                <a:spcPct val="0"/>
              </a:spcBef>
              <a:spcAft>
                <a:spcPct val="0"/>
              </a:spcAft>
              <a:defRPr sz="2800">
                <a:solidFill>
                  <a:srgbClr val="B40000"/>
                </a:solidFill>
                <a:latin typeface="Arial" charset="0"/>
              </a:defRPr>
            </a:lvl6pPr>
            <a:lvl7pPr marL="914400" algn="l" rtl="0" eaLnBrk="1" fontAlgn="base" hangingPunct="1">
              <a:spcBef>
                <a:spcPct val="0"/>
              </a:spcBef>
              <a:spcAft>
                <a:spcPct val="0"/>
              </a:spcAft>
              <a:defRPr sz="2800">
                <a:solidFill>
                  <a:srgbClr val="B40000"/>
                </a:solidFill>
                <a:latin typeface="Arial" charset="0"/>
              </a:defRPr>
            </a:lvl7pPr>
            <a:lvl8pPr marL="1371600" algn="l" rtl="0" eaLnBrk="1" fontAlgn="base" hangingPunct="1">
              <a:spcBef>
                <a:spcPct val="0"/>
              </a:spcBef>
              <a:spcAft>
                <a:spcPct val="0"/>
              </a:spcAft>
              <a:defRPr sz="2800">
                <a:solidFill>
                  <a:srgbClr val="B40000"/>
                </a:solidFill>
                <a:latin typeface="Arial" charset="0"/>
              </a:defRPr>
            </a:lvl8pPr>
            <a:lvl9pPr marL="1828800" algn="l" rtl="0" eaLnBrk="1" fontAlgn="base" hangingPunct="1">
              <a:spcBef>
                <a:spcPct val="0"/>
              </a:spcBef>
              <a:spcAft>
                <a:spcPct val="0"/>
              </a:spcAft>
              <a:defRPr sz="2800">
                <a:solidFill>
                  <a:srgbClr val="B40000"/>
                </a:solidFill>
                <a:latin typeface="Arial" charset="0"/>
              </a:defRPr>
            </a:lvl9pPr>
          </a:lstStyle>
          <a:p>
            <a:pPr eaLnBrk="1" hangingPunct="1">
              <a:defRPr/>
            </a:pPr>
            <a:r>
              <a:rPr lang="de-DE" altLang="de-DE" sz="2500" kern="0" dirty="0">
                <a:solidFill>
                  <a:srgbClr val="000066"/>
                </a:solidFill>
                <a:latin typeface="Calibri" panose="020F0502020204030204" pitchFamily="34" charset="0"/>
                <a:cs typeface="Calibri" panose="020F0502020204030204" pitchFamily="34" charset="0"/>
              </a:rPr>
              <a:t>Text Emotion Classification Model</a:t>
            </a:r>
          </a:p>
          <a:p>
            <a:pPr eaLnBrk="1" hangingPunct="1">
              <a:defRPr/>
            </a:pPr>
            <a:endParaRPr lang="de-DE" altLang="de-DE" sz="2400" b="1" kern="0" dirty="0">
              <a:latin typeface="Consolas" panose="020B0609020204030204" pitchFamily="49" charset="0"/>
            </a:endParaRPr>
          </a:p>
        </p:txBody>
      </p:sp>
      <p:sp>
        <p:nvSpPr>
          <p:cNvPr id="7" name="Rectangle 2"/>
          <p:cNvSpPr txBox="1">
            <a:spLocks noChangeArrowheads="1"/>
          </p:cNvSpPr>
          <p:nvPr/>
        </p:nvSpPr>
        <p:spPr bwMode="auto">
          <a:xfrm rot="20792083">
            <a:off x="2129098" y="631873"/>
            <a:ext cx="7199312"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2800">
                <a:solidFill>
                  <a:srgbClr val="B40000"/>
                </a:solidFill>
                <a:latin typeface="+mj-lt"/>
                <a:ea typeface="+mj-ea"/>
                <a:cs typeface="+mj-cs"/>
              </a:defRPr>
            </a:lvl1pPr>
            <a:lvl2pPr algn="l" rtl="0" eaLnBrk="0" fontAlgn="base" hangingPunct="0">
              <a:spcBef>
                <a:spcPct val="0"/>
              </a:spcBef>
              <a:spcAft>
                <a:spcPct val="0"/>
              </a:spcAft>
              <a:defRPr sz="2800">
                <a:solidFill>
                  <a:srgbClr val="B40000"/>
                </a:solidFill>
                <a:latin typeface="Arial" charset="0"/>
              </a:defRPr>
            </a:lvl2pPr>
            <a:lvl3pPr algn="l" rtl="0" eaLnBrk="0" fontAlgn="base" hangingPunct="0">
              <a:spcBef>
                <a:spcPct val="0"/>
              </a:spcBef>
              <a:spcAft>
                <a:spcPct val="0"/>
              </a:spcAft>
              <a:defRPr sz="2800">
                <a:solidFill>
                  <a:srgbClr val="B40000"/>
                </a:solidFill>
                <a:latin typeface="Arial" charset="0"/>
              </a:defRPr>
            </a:lvl3pPr>
            <a:lvl4pPr algn="l" rtl="0" eaLnBrk="0" fontAlgn="base" hangingPunct="0">
              <a:spcBef>
                <a:spcPct val="0"/>
              </a:spcBef>
              <a:spcAft>
                <a:spcPct val="0"/>
              </a:spcAft>
              <a:defRPr sz="2800">
                <a:solidFill>
                  <a:srgbClr val="B40000"/>
                </a:solidFill>
                <a:latin typeface="Arial" charset="0"/>
              </a:defRPr>
            </a:lvl4pPr>
            <a:lvl5pPr algn="l" rtl="0" eaLnBrk="0" fontAlgn="base" hangingPunct="0">
              <a:spcBef>
                <a:spcPct val="0"/>
              </a:spcBef>
              <a:spcAft>
                <a:spcPct val="0"/>
              </a:spcAft>
              <a:defRPr sz="2800">
                <a:solidFill>
                  <a:srgbClr val="B40000"/>
                </a:solidFill>
                <a:latin typeface="Arial" charset="0"/>
              </a:defRPr>
            </a:lvl5pPr>
            <a:lvl6pPr marL="457200" algn="l" rtl="0" eaLnBrk="1" fontAlgn="base" hangingPunct="1">
              <a:spcBef>
                <a:spcPct val="0"/>
              </a:spcBef>
              <a:spcAft>
                <a:spcPct val="0"/>
              </a:spcAft>
              <a:defRPr sz="2800">
                <a:solidFill>
                  <a:srgbClr val="B40000"/>
                </a:solidFill>
                <a:latin typeface="Arial" charset="0"/>
              </a:defRPr>
            </a:lvl6pPr>
            <a:lvl7pPr marL="914400" algn="l" rtl="0" eaLnBrk="1" fontAlgn="base" hangingPunct="1">
              <a:spcBef>
                <a:spcPct val="0"/>
              </a:spcBef>
              <a:spcAft>
                <a:spcPct val="0"/>
              </a:spcAft>
              <a:defRPr sz="2800">
                <a:solidFill>
                  <a:srgbClr val="B40000"/>
                </a:solidFill>
                <a:latin typeface="Arial" charset="0"/>
              </a:defRPr>
            </a:lvl7pPr>
            <a:lvl8pPr marL="1371600" algn="l" rtl="0" eaLnBrk="1" fontAlgn="base" hangingPunct="1">
              <a:spcBef>
                <a:spcPct val="0"/>
              </a:spcBef>
              <a:spcAft>
                <a:spcPct val="0"/>
              </a:spcAft>
              <a:defRPr sz="2800">
                <a:solidFill>
                  <a:srgbClr val="B40000"/>
                </a:solidFill>
                <a:latin typeface="Arial" charset="0"/>
              </a:defRPr>
            </a:lvl8pPr>
            <a:lvl9pPr marL="1828800" algn="l" rtl="0" eaLnBrk="1" fontAlgn="base" hangingPunct="1">
              <a:spcBef>
                <a:spcPct val="0"/>
              </a:spcBef>
              <a:spcAft>
                <a:spcPct val="0"/>
              </a:spcAft>
              <a:defRPr sz="2800">
                <a:solidFill>
                  <a:srgbClr val="B40000"/>
                </a:solidFill>
                <a:latin typeface="Arial" charset="0"/>
              </a:defRPr>
            </a:lvl9pPr>
          </a:lstStyle>
          <a:p>
            <a:pPr algn="ctr" eaLnBrk="1" hangingPunct="1">
              <a:defRPr/>
            </a:pPr>
            <a:endParaRPr lang="de-DE" altLang="de-DE" sz="2400" b="1" kern="0" dirty="0">
              <a:latin typeface="Consolas" panose="020B0609020204030204" pitchFamily="49" charset="0"/>
            </a:endParaRPr>
          </a:p>
        </p:txBody>
      </p:sp>
      <p:sp>
        <p:nvSpPr>
          <p:cNvPr id="2" name="TextBox 1">
            <a:extLst>
              <a:ext uri="{FF2B5EF4-FFF2-40B4-BE49-F238E27FC236}">
                <a16:creationId xmlns:a16="http://schemas.microsoft.com/office/drawing/2014/main" id="{7E2E9A20-C03D-4927-B2DD-896B9C1B58C2}"/>
              </a:ext>
            </a:extLst>
          </p:cNvPr>
          <p:cNvSpPr txBox="1"/>
          <p:nvPr/>
        </p:nvSpPr>
        <p:spPr>
          <a:xfrm>
            <a:off x="5904656" y="5229200"/>
            <a:ext cx="2915816" cy="923330"/>
          </a:xfrm>
          <a:prstGeom prst="rect">
            <a:avLst/>
          </a:prstGeom>
          <a:noFill/>
        </p:spPr>
        <p:txBody>
          <a:bodyPr wrap="square" rtlCol="0">
            <a:spAutoFit/>
          </a:bodyPr>
          <a:lstStyle/>
          <a:p>
            <a:pPr algn="r"/>
            <a:r>
              <a:rPr lang="en-US" altLang="ko-KR" dirty="0"/>
              <a:t>Ashraf Saadeh</a:t>
            </a:r>
          </a:p>
          <a:p>
            <a:pPr algn="r"/>
            <a:r>
              <a:rPr lang="en-US" altLang="ko-KR" dirty="0" err="1"/>
              <a:t>Hyoseo</a:t>
            </a:r>
            <a:r>
              <a:rPr lang="en-US" altLang="ko-KR" dirty="0"/>
              <a:t> Kim</a:t>
            </a:r>
          </a:p>
          <a:p>
            <a:pPr algn="r"/>
            <a:r>
              <a:rPr lang="en-US" altLang="ko-KR" dirty="0" err="1"/>
              <a:t>Waild</a:t>
            </a:r>
            <a:r>
              <a:rPr lang="en-US" altLang="ko-KR" dirty="0"/>
              <a:t> Kassem</a:t>
            </a:r>
            <a:endParaRPr lang="ko-KR"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B1BCC8C-E27E-4CF3-BCAD-658C6DA38CF7}"/>
              </a:ext>
            </a:extLst>
          </p:cNvPr>
          <p:cNvSpPr>
            <a:spLocks noGrp="1"/>
          </p:cNvSpPr>
          <p:nvPr>
            <p:ph type="title"/>
          </p:nvPr>
        </p:nvSpPr>
        <p:spPr/>
        <p:txBody>
          <a:bodyPr/>
          <a:lstStyle/>
          <a:p>
            <a:r>
              <a:rPr lang="en-US" altLang="ko-KR" sz="4000" dirty="0">
                <a:solidFill>
                  <a:schemeClr val="accent2"/>
                </a:solidFill>
              </a:rPr>
              <a:t>1. Introduction</a:t>
            </a:r>
            <a:endParaRPr lang="ko-KR" altLang="en-US" sz="4000" dirty="0">
              <a:solidFill>
                <a:schemeClr val="accent2"/>
              </a:solidFill>
            </a:endParaRPr>
          </a:p>
        </p:txBody>
      </p:sp>
      <p:sp>
        <p:nvSpPr>
          <p:cNvPr id="8" name="TextBox 7">
            <a:extLst>
              <a:ext uri="{FF2B5EF4-FFF2-40B4-BE49-F238E27FC236}">
                <a16:creationId xmlns:a16="http://schemas.microsoft.com/office/drawing/2014/main" id="{EE3618F1-A312-4BCF-B727-6B44186A9964}"/>
              </a:ext>
            </a:extLst>
          </p:cNvPr>
          <p:cNvSpPr txBox="1"/>
          <p:nvPr/>
        </p:nvSpPr>
        <p:spPr>
          <a:xfrm>
            <a:off x="534379" y="1375146"/>
            <a:ext cx="8075240" cy="830997"/>
          </a:xfrm>
          <a:prstGeom prst="rect">
            <a:avLst/>
          </a:prstGeom>
          <a:noFill/>
        </p:spPr>
        <p:txBody>
          <a:bodyPr wrap="square" rtlCol="0">
            <a:spAutoFit/>
          </a:bodyPr>
          <a:lstStyle/>
          <a:p>
            <a:r>
              <a:rPr lang="en-US" altLang="ko-KR" sz="1600" dirty="0"/>
              <a:t>In this project we created our own model with more than one method that classify the text into 6 categories. We trained the model on an already trained data.(40K labeled data) At the end we applied the model with the Twitter data that we collected.</a:t>
            </a:r>
            <a:endParaRPr lang="ko-KR" altLang="en-US" sz="1600" dirty="0"/>
          </a:p>
        </p:txBody>
      </p:sp>
      <p:pic>
        <p:nvPicPr>
          <p:cNvPr id="11" name="그림 10">
            <a:extLst>
              <a:ext uri="{FF2B5EF4-FFF2-40B4-BE49-F238E27FC236}">
                <a16:creationId xmlns:a16="http://schemas.microsoft.com/office/drawing/2014/main" id="{3BD8B710-F389-4E84-91AC-1269C15C3E88}"/>
              </a:ext>
            </a:extLst>
          </p:cNvPr>
          <p:cNvPicPr>
            <a:picLocks noChangeAspect="1"/>
          </p:cNvPicPr>
          <p:nvPr/>
        </p:nvPicPr>
        <p:blipFill>
          <a:blip r:embed="rId2"/>
          <a:stretch>
            <a:fillRect/>
          </a:stretch>
        </p:blipFill>
        <p:spPr>
          <a:xfrm>
            <a:off x="3230850" y="2924944"/>
            <a:ext cx="2682298" cy="2016224"/>
          </a:xfrm>
          <a:prstGeom prst="rect">
            <a:avLst/>
          </a:prstGeom>
        </p:spPr>
      </p:pic>
    </p:spTree>
    <p:extLst>
      <p:ext uri="{BB962C8B-B14F-4D97-AF65-F5344CB8AC3E}">
        <p14:creationId xmlns:p14="http://schemas.microsoft.com/office/powerpoint/2010/main" val="1836404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B1BCC8C-E27E-4CF3-BCAD-658C6DA38CF7}"/>
              </a:ext>
            </a:extLst>
          </p:cNvPr>
          <p:cNvSpPr>
            <a:spLocks noGrp="1"/>
          </p:cNvSpPr>
          <p:nvPr>
            <p:ph type="title"/>
          </p:nvPr>
        </p:nvSpPr>
        <p:spPr/>
        <p:txBody>
          <a:bodyPr/>
          <a:lstStyle/>
          <a:p>
            <a:r>
              <a:rPr lang="en-US" altLang="ko-KR" sz="4000" dirty="0">
                <a:solidFill>
                  <a:schemeClr val="accent2"/>
                </a:solidFill>
              </a:rPr>
              <a:t>2. Collecting Data</a:t>
            </a:r>
            <a:endParaRPr lang="ko-KR" altLang="en-US" sz="4000" dirty="0">
              <a:solidFill>
                <a:schemeClr val="accent2"/>
              </a:solidFill>
            </a:endParaRPr>
          </a:p>
        </p:txBody>
      </p:sp>
      <p:graphicFrame>
        <p:nvGraphicFramePr>
          <p:cNvPr id="7" name="내용 개체 틀 6">
            <a:extLst>
              <a:ext uri="{FF2B5EF4-FFF2-40B4-BE49-F238E27FC236}">
                <a16:creationId xmlns:a16="http://schemas.microsoft.com/office/drawing/2014/main" id="{BEFF0558-DC31-4DB8-9C54-4C4F546AD52F}"/>
              </a:ext>
            </a:extLst>
          </p:cNvPr>
          <p:cNvGraphicFramePr>
            <a:graphicFrameLocks noGrp="1"/>
          </p:cNvGraphicFramePr>
          <p:nvPr>
            <p:ph idx="1"/>
          </p:nvPr>
        </p:nvGraphicFramePr>
        <p:xfrm>
          <a:off x="457200" y="2132856"/>
          <a:ext cx="8229599" cy="3349998"/>
        </p:xfrm>
        <a:graphic>
          <a:graphicData uri="http://schemas.openxmlformats.org/drawingml/2006/table">
            <a:tbl>
              <a:tblPr/>
              <a:tblGrid>
                <a:gridCol w="7337817">
                  <a:extLst>
                    <a:ext uri="{9D8B030D-6E8A-4147-A177-3AD203B41FA5}">
                      <a16:colId xmlns:a16="http://schemas.microsoft.com/office/drawing/2014/main" val="2722574590"/>
                    </a:ext>
                  </a:extLst>
                </a:gridCol>
                <a:gridCol w="891782">
                  <a:extLst>
                    <a:ext uri="{9D8B030D-6E8A-4147-A177-3AD203B41FA5}">
                      <a16:colId xmlns:a16="http://schemas.microsoft.com/office/drawing/2014/main" val="2252625731"/>
                    </a:ext>
                  </a:extLst>
                </a:gridCol>
              </a:tblGrid>
              <a:tr h="168663">
                <a:tc>
                  <a:txBody>
                    <a:bodyPr/>
                    <a:lstStyle/>
                    <a:p>
                      <a:pPr algn="l" fontAlgn="b"/>
                      <a:r>
                        <a:rPr lang="en-US" sz="800" b="0" i="0" u="none" strike="noStrike">
                          <a:solidFill>
                            <a:srgbClr val="000000"/>
                          </a:solidFill>
                          <a:effectLst/>
                          <a:latin typeface="맑은 고딕" panose="020B0503020000020004" pitchFamily="50" charset="-127"/>
                          <a:ea typeface="맑은 고딕" panose="020B0503020000020004" pitchFamily="50" charset="-127"/>
                        </a:rPr>
                        <a:t>content</a:t>
                      </a:r>
                    </a:p>
                  </a:txBody>
                  <a:tcPr marL="5816" marR="5816" marT="5816" marB="0" anchor="b">
                    <a:lnL>
                      <a:noFill/>
                    </a:lnL>
                    <a:lnR>
                      <a:noFill/>
                    </a:lnR>
                    <a:lnT>
                      <a:noFill/>
                    </a:lnT>
                    <a:lnB>
                      <a:noFill/>
                    </a:lnB>
                  </a:tcPr>
                </a:tc>
                <a:tc>
                  <a:txBody>
                    <a:bodyPr/>
                    <a:lstStyle/>
                    <a:p>
                      <a:pPr algn="l" fontAlgn="b"/>
                      <a:r>
                        <a:rPr lang="en-US" sz="800" b="0" i="0" u="none" strike="noStrike">
                          <a:solidFill>
                            <a:srgbClr val="000000"/>
                          </a:solidFill>
                          <a:effectLst/>
                          <a:latin typeface="맑은 고딕" panose="020B0503020000020004" pitchFamily="50" charset="-127"/>
                          <a:ea typeface="맑은 고딕" panose="020B0503020000020004" pitchFamily="50" charset="-127"/>
                        </a:rPr>
                        <a:t>sentiment</a:t>
                      </a:r>
                    </a:p>
                  </a:txBody>
                  <a:tcPr marL="5816" marR="5816" marT="5816" marB="0" anchor="b">
                    <a:lnL>
                      <a:noFill/>
                    </a:lnL>
                    <a:lnR>
                      <a:noFill/>
                    </a:lnR>
                    <a:lnT>
                      <a:noFill/>
                    </a:lnT>
                    <a:lnB>
                      <a:noFill/>
                    </a:lnB>
                  </a:tcPr>
                </a:tc>
                <a:extLst>
                  <a:ext uri="{0D108BD9-81ED-4DB2-BD59-A6C34878D82A}">
                    <a16:rowId xmlns:a16="http://schemas.microsoft.com/office/drawing/2014/main" val="2314353530"/>
                  </a:ext>
                </a:extLst>
              </a:tr>
              <a:tr h="168663">
                <a:tc>
                  <a:txBody>
                    <a:bodyPr/>
                    <a:lstStyle/>
                    <a:p>
                      <a:pPr algn="l" fontAlgn="b"/>
                      <a:r>
                        <a:rPr lang="en-US" sz="800" b="0" i="0" u="none" strike="noStrike">
                          <a:solidFill>
                            <a:srgbClr val="7F7F7F"/>
                          </a:solidFill>
                          <a:effectLst/>
                          <a:latin typeface="Arial" panose="020B0604020202020204" pitchFamily="34" charset="0"/>
                          <a:ea typeface="맑은 고딕" panose="020B0503020000020004" pitchFamily="50" charset="-127"/>
                        </a:rPr>
                        <a:t>1- "Bitcoin price analysis: Bitcoin spikes to $33,000, retracement higher later today? </a:t>
                      </a:r>
                    </a:p>
                  </a:txBody>
                  <a:tcPr marL="5816" marR="5816" marT="5816"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Calibri" panose="020F0502020204030204" pitchFamily="34" charset="0"/>
                          <a:ea typeface="맑은 고딕" panose="020B0503020000020004" pitchFamily="50" charset="-127"/>
                        </a:rPr>
                        <a:t>0</a:t>
                      </a:r>
                    </a:p>
                  </a:txBody>
                  <a:tcPr marL="5816" marR="5816" marT="5816" marB="0" anchor="b">
                    <a:lnL>
                      <a:noFill/>
                    </a:lnL>
                    <a:lnR>
                      <a:noFill/>
                    </a:lnR>
                    <a:lnT>
                      <a:noFill/>
                    </a:lnT>
                    <a:lnB>
                      <a:noFill/>
                    </a:lnB>
                  </a:tcPr>
                </a:tc>
                <a:extLst>
                  <a:ext uri="{0D108BD9-81ED-4DB2-BD59-A6C34878D82A}">
                    <a16:rowId xmlns:a16="http://schemas.microsoft.com/office/drawing/2014/main" val="1393039333"/>
                  </a:ext>
                </a:extLst>
              </a:tr>
              <a:tr h="418750">
                <a:tc>
                  <a:txBody>
                    <a:bodyPr/>
                    <a:lstStyle/>
                    <a:p>
                      <a:pPr algn="l" fontAlgn="b"/>
                      <a:r>
                        <a:rPr lang="en-US" sz="800" b="0" i="0" u="none" strike="noStrike" dirty="0">
                          <a:solidFill>
                            <a:srgbClr val="7F7F7F"/>
                          </a:solidFill>
                          <a:effectLst/>
                          <a:latin typeface="Arial" panose="020B0604020202020204" pitchFamily="34" charset="0"/>
                          <a:ea typeface="맑은 고딕" panose="020B0503020000020004" pitchFamily="50" charset="-127"/>
                        </a:rPr>
                        <a:t>2- "@Maggie98811994 @CrytoInformant @TonyStark_19_81 @lle0nii @TheCryptoLark China wants their state controlled CBDC and bitcoin is a threat to that. That’s why China is making the moves it is.  China wants a controlled market not a free market. There is a reason bitcoin adoption in China was huge, it’s because Chinese free market thinkers are smart."</a:t>
                      </a:r>
                    </a:p>
                  </a:txBody>
                  <a:tcPr marL="5816" marR="5816" marT="5816"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Calibri" panose="020F0502020204030204" pitchFamily="34" charset="0"/>
                          <a:ea typeface="맑은 고딕" panose="020B0503020000020004" pitchFamily="50" charset="-127"/>
                        </a:rPr>
                        <a:t>1</a:t>
                      </a:r>
                    </a:p>
                  </a:txBody>
                  <a:tcPr marL="5816" marR="5816" marT="5816" marB="0" anchor="b">
                    <a:lnL>
                      <a:noFill/>
                    </a:lnL>
                    <a:lnR>
                      <a:noFill/>
                    </a:lnR>
                    <a:lnT>
                      <a:noFill/>
                    </a:lnT>
                    <a:lnB>
                      <a:noFill/>
                    </a:lnB>
                  </a:tcPr>
                </a:tc>
                <a:extLst>
                  <a:ext uri="{0D108BD9-81ED-4DB2-BD59-A6C34878D82A}">
                    <a16:rowId xmlns:a16="http://schemas.microsoft.com/office/drawing/2014/main" val="3931672445"/>
                  </a:ext>
                </a:extLst>
              </a:tr>
              <a:tr h="168663">
                <a:tc>
                  <a:txBody>
                    <a:bodyPr/>
                    <a:lstStyle/>
                    <a:p>
                      <a:pPr algn="l" fontAlgn="b"/>
                      <a:r>
                        <a:rPr lang="en-US" sz="800" b="0" i="0" u="none" strike="noStrike">
                          <a:solidFill>
                            <a:srgbClr val="7F7F7F"/>
                          </a:solidFill>
                          <a:effectLst/>
                          <a:latin typeface="Arial" panose="020B0604020202020204" pitchFamily="34" charset="0"/>
                          <a:ea typeface="맑은 고딕" panose="020B0503020000020004" pitchFamily="50" charset="-127"/>
                        </a:rPr>
                        <a:t>3- @bitcoin_brown @Adouble212 😂😂😂 ive been saying this since 2017 ADA fuckin robbing Poor Africa smh</a:t>
                      </a:r>
                    </a:p>
                  </a:txBody>
                  <a:tcPr marL="5816" marR="5816" marT="5816"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Calibri" panose="020F0502020204030204" pitchFamily="34" charset="0"/>
                          <a:ea typeface="맑은 고딕" panose="020B0503020000020004" pitchFamily="50" charset="-127"/>
                        </a:rPr>
                        <a:t>3</a:t>
                      </a:r>
                    </a:p>
                  </a:txBody>
                  <a:tcPr marL="5816" marR="5816" marT="5816" marB="0" anchor="b">
                    <a:lnL>
                      <a:noFill/>
                    </a:lnL>
                    <a:lnR>
                      <a:noFill/>
                    </a:lnR>
                    <a:lnT>
                      <a:noFill/>
                    </a:lnT>
                    <a:lnB>
                      <a:noFill/>
                    </a:lnB>
                  </a:tcPr>
                </a:tc>
                <a:extLst>
                  <a:ext uri="{0D108BD9-81ED-4DB2-BD59-A6C34878D82A}">
                    <a16:rowId xmlns:a16="http://schemas.microsoft.com/office/drawing/2014/main" val="3034204661"/>
                  </a:ext>
                </a:extLst>
              </a:tr>
              <a:tr h="168663">
                <a:tc>
                  <a:txBody>
                    <a:bodyPr/>
                    <a:lstStyle/>
                    <a:p>
                      <a:pPr algn="l" fontAlgn="b"/>
                      <a:r>
                        <a:rPr lang="en-US" sz="800" b="0" i="0" u="none" strike="noStrike">
                          <a:solidFill>
                            <a:srgbClr val="7F7F7F"/>
                          </a:solidFill>
                          <a:effectLst/>
                          <a:latin typeface="Arial" panose="020B0604020202020204" pitchFamily="34" charset="0"/>
                          <a:ea typeface="맑은 고딕" panose="020B0503020000020004" pitchFamily="50" charset="-127"/>
                        </a:rPr>
                        <a:t>4- @holdmytowel @OTC_Bitcoin love joey tribbiani!! :),</a:t>
                      </a:r>
                    </a:p>
                  </a:txBody>
                  <a:tcPr marL="5816" marR="5816" marT="5816"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Calibri" panose="020F0502020204030204" pitchFamily="34" charset="0"/>
                          <a:ea typeface="맑은 고딕" panose="020B0503020000020004" pitchFamily="50" charset="-127"/>
                        </a:rPr>
                        <a:t>0</a:t>
                      </a:r>
                    </a:p>
                  </a:txBody>
                  <a:tcPr marL="5816" marR="5816" marT="5816" marB="0" anchor="b">
                    <a:lnL>
                      <a:noFill/>
                    </a:lnL>
                    <a:lnR>
                      <a:noFill/>
                    </a:lnR>
                    <a:lnT>
                      <a:noFill/>
                    </a:lnT>
                    <a:lnB>
                      <a:noFill/>
                    </a:lnB>
                  </a:tcPr>
                </a:tc>
                <a:extLst>
                  <a:ext uri="{0D108BD9-81ED-4DB2-BD59-A6C34878D82A}">
                    <a16:rowId xmlns:a16="http://schemas.microsoft.com/office/drawing/2014/main" val="998517094"/>
                  </a:ext>
                </a:extLst>
              </a:tr>
              <a:tr h="284983">
                <a:tc>
                  <a:txBody>
                    <a:bodyPr/>
                    <a:lstStyle/>
                    <a:p>
                      <a:pPr algn="l" fontAlgn="b"/>
                      <a:r>
                        <a:rPr lang="en-US" sz="800" b="0" i="0" u="none" strike="noStrike">
                          <a:solidFill>
                            <a:srgbClr val="7F7F7F"/>
                          </a:solidFill>
                          <a:effectLst/>
                          <a:latin typeface="Arial" panose="020B0604020202020204" pitchFamily="34" charset="0"/>
                          <a:ea typeface="맑은 고딕" panose="020B0503020000020004" pitchFamily="50" charset="-127"/>
                        </a:rPr>
                        <a:t>5- @brwngold @ThisBeMbo Get @mrbankstips  to 100k followers before end of june and be among the 50 lucky winners to share one 1bitcoin and also learn bitcoin trading and be able to take part in bet challenges 5k to 500k in four days. 11 days to to go. U can be among the lucky ones </a:t>
                      </a:r>
                    </a:p>
                  </a:txBody>
                  <a:tcPr marL="5816" marR="5816" marT="5816"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Calibri" panose="020F0502020204030204" pitchFamily="34" charset="0"/>
                          <a:ea typeface="맑은 고딕" panose="020B0503020000020004" pitchFamily="50" charset="-127"/>
                        </a:rPr>
                        <a:t>0</a:t>
                      </a:r>
                    </a:p>
                  </a:txBody>
                  <a:tcPr marL="5816" marR="5816" marT="5816" marB="0" anchor="b">
                    <a:lnL>
                      <a:noFill/>
                    </a:lnL>
                    <a:lnR>
                      <a:noFill/>
                    </a:lnR>
                    <a:lnT>
                      <a:noFill/>
                    </a:lnT>
                    <a:lnB>
                      <a:noFill/>
                    </a:lnB>
                  </a:tcPr>
                </a:tc>
                <a:extLst>
                  <a:ext uri="{0D108BD9-81ED-4DB2-BD59-A6C34878D82A}">
                    <a16:rowId xmlns:a16="http://schemas.microsoft.com/office/drawing/2014/main" val="1291904660"/>
                  </a:ext>
                </a:extLst>
              </a:tr>
              <a:tr h="168663">
                <a:tc>
                  <a:txBody>
                    <a:bodyPr/>
                    <a:lstStyle/>
                    <a:p>
                      <a:pPr algn="l" fontAlgn="b"/>
                      <a:r>
                        <a:rPr lang="en-US" sz="800" b="0" i="0" u="none" strike="noStrike">
                          <a:solidFill>
                            <a:srgbClr val="7F7F7F"/>
                          </a:solidFill>
                          <a:effectLst/>
                          <a:latin typeface="Arial" panose="020B0604020202020204" pitchFamily="34" charset="0"/>
                          <a:ea typeface="맑은 고딕" panose="020B0503020000020004" pitchFamily="50" charset="-127"/>
                        </a:rPr>
                        <a:t>7- RT @DocumentingBTC: #Bitcoin now has roughly the same amount of users as the Internet had in 1997 </a:t>
                      </a:r>
                    </a:p>
                  </a:txBody>
                  <a:tcPr marL="5816" marR="5816" marT="5816"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Calibri" panose="020F0502020204030204" pitchFamily="34" charset="0"/>
                          <a:ea typeface="맑은 고딕" panose="020B0503020000020004" pitchFamily="50" charset="-127"/>
                        </a:rPr>
                        <a:t>4</a:t>
                      </a:r>
                    </a:p>
                  </a:txBody>
                  <a:tcPr marL="5816" marR="5816" marT="5816" marB="0" anchor="b">
                    <a:lnL>
                      <a:noFill/>
                    </a:lnL>
                    <a:lnR>
                      <a:noFill/>
                    </a:lnR>
                    <a:lnT>
                      <a:noFill/>
                    </a:lnT>
                    <a:lnB>
                      <a:noFill/>
                    </a:lnB>
                  </a:tcPr>
                </a:tc>
                <a:extLst>
                  <a:ext uri="{0D108BD9-81ED-4DB2-BD59-A6C34878D82A}">
                    <a16:rowId xmlns:a16="http://schemas.microsoft.com/office/drawing/2014/main" val="1744801574"/>
                  </a:ext>
                </a:extLst>
              </a:tr>
              <a:tr h="168663">
                <a:tc>
                  <a:txBody>
                    <a:bodyPr/>
                    <a:lstStyle/>
                    <a:p>
                      <a:pPr algn="l" fontAlgn="b"/>
                      <a:r>
                        <a:rPr lang="en-US" sz="800" b="0" i="0" u="none" strike="noStrike">
                          <a:solidFill>
                            <a:srgbClr val="7F7F7F"/>
                          </a:solidFill>
                          <a:effectLst/>
                          <a:latin typeface="Arial" panose="020B0604020202020204" pitchFamily="34" charset="0"/>
                          <a:ea typeface="맑은 고딕" panose="020B0503020000020004" pitchFamily="50" charset="-127"/>
                        </a:rPr>
                        <a:t>8- @Investingcom So the poor country is gonna pump the Bitcoin ponzi for the wealthy in the U.S. ?,  /*</a:t>
                      </a:r>
                    </a:p>
                  </a:txBody>
                  <a:tcPr marL="5816" marR="5816" marT="5816"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Calibri" panose="020F0502020204030204" pitchFamily="34" charset="0"/>
                          <a:ea typeface="맑은 고딕" panose="020B0503020000020004" pitchFamily="50" charset="-127"/>
                        </a:rPr>
                        <a:t>2</a:t>
                      </a:r>
                    </a:p>
                  </a:txBody>
                  <a:tcPr marL="5816" marR="5816" marT="5816" marB="0" anchor="b">
                    <a:lnL>
                      <a:noFill/>
                    </a:lnL>
                    <a:lnR>
                      <a:noFill/>
                    </a:lnR>
                    <a:lnT>
                      <a:noFill/>
                    </a:lnT>
                    <a:lnB>
                      <a:noFill/>
                    </a:lnB>
                  </a:tcPr>
                </a:tc>
                <a:extLst>
                  <a:ext uri="{0D108BD9-81ED-4DB2-BD59-A6C34878D82A}">
                    <a16:rowId xmlns:a16="http://schemas.microsoft.com/office/drawing/2014/main" val="2251504313"/>
                  </a:ext>
                </a:extLst>
              </a:tr>
              <a:tr h="168663">
                <a:tc>
                  <a:txBody>
                    <a:bodyPr/>
                    <a:lstStyle/>
                    <a:p>
                      <a:pPr algn="l" fontAlgn="b"/>
                      <a:r>
                        <a:rPr lang="en-US" sz="800" b="0" i="0" u="none" strike="noStrike">
                          <a:solidFill>
                            <a:srgbClr val="7F7F7F"/>
                          </a:solidFill>
                          <a:effectLst/>
                          <a:latin typeface="Arial" panose="020B0604020202020204" pitchFamily="34" charset="0"/>
                          <a:ea typeface="맑은 고딕" panose="020B0503020000020004" pitchFamily="50" charset="-127"/>
                        </a:rPr>
                        <a:t>9- Where Will All the Bitcoin Miners in China Relocate To?</a:t>
                      </a:r>
                    </a:p>
                  </a:txBody>
                  <a:tcPr marL="5816" marR="5816" marT="5816"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Calibri" panose="020F0502020204030204" pitchFamily="34" charset="0"/>
                          <a:ea typeface="맑은 고딕" panose="020B0503020000020004" pitchFamily="50" charset="-127"/>
                        </a:rPr>
                        <a:t>1</a:t>
                      </a:r>
                    </a:p>
                  </a:txBody>
                  <a:tcPr marL="5816" marR="5816" marT="5816" marB="0" anchor="b">
                    <a:lnL>
                      <a:noFill/>
                    </a:lnL>
                    <a:lnR>
                      <a:noFill/>
                    </a:lnR>
                    <a:lnT>
                      <a:noFill/>
                    </a:lnT>
                    <a:lnB>
                      <a:noFill/>
                    </a:lnB>
                  </a:tcPr>
                </a:tc>
                <a:extLst>
                  <a:ext uri="{0D108BD9-81ED-4DB2-BD59-A6C34878D82A}">
                    <a16:rowId xmlns:a16="http://schemas.microsoft.com/office/drawing/2014/main" val="1380334867"/>
                  </a:ext>
                </a:extLst>
              </a:tr>
              <a:tr h="168663">
                <a:tc>
                  <a:txBody>
                    <a:bodyPr/>
                    <a:lstStyle/>
                    <a:p>
                      <a:pPr algn="l" fontAlgn="b"/>
                      <a:r>
                        <a:rPr lang="nn-NO" sz="800" b="0" i="0" u="none" strike="noStrike">
                          <a:solidFill>
                            <a:srgbClr val="7F7F7F"/>
                          </a:solidFill>
                          <a:effectLst/>
                          <a:latin typeface="Arial" panose="020B0604020202020204" pitchFamily="34" charset="0"/>
                          <a:ea typeface="맑은 고딕" panose="020B0503020000020004" pitchFamily="50" charset="-127"/>
                        </a:rPr>
                        <a:t>10- "RT @missteencrypto: Give your dad some #Bitcoin for Father’s Day! 🤗❤️ </a:t>
                      </a:r>
                    </a:p>
                  </a:txBody>
                  <a:tcPr marL="5816" marR="5816" marT="5816"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Calibri" panose="020F0502020204030204" pitchFamily="34" charset="0"/>
                          <a:ea typeface="맑은 고딕" panose="020B0503020000020004" pitchFamily="50" charset="-127"/>
                        </a:rPr>
                        <a:t>0</a:t>
                      </a:r>
                    </a:p>
                  </a:txBody>
                  <a:tcPr marL="5816" marR="5816" marT="5816" marB="0" anchor="b">
                    <a:lnL>
                      <a:noFill/>
                    </a:lnL>
                    <a:lnR>
                      <a:noFill/>
                    </a:lnR>
                    <a:lnT>
                      <a:noFill/>
                    </a:lnT>
                    <a:lnB>
                      <a:noFill/>
                    </a:lnB>
                  </a:tcPr>
                </a:tc>
                <a:extLst>
                  <a:ext uri="{0D108BD9-81ED-4DB2-BD59-A6C34878D82A}">
                    <a16:rowId xmlns:a16="http://schemas.microsoft.com/office/drawing/2014/main" val="427190588"/>
                  </a:ext>
                </a:extLst>
              </a:tr>
              <a:tr h="168663">
                <a:tc>
                  <a:txBody>
                    <a:bodyPr/>
                    <a:lstStyle/>
                    <a:p>
                      <a:pPr algn="l" fontAlgn="b"/>
                      <a:r>
                        <a:rPr lang="en-US" sz="800" b="0" i="0" u="none" strike="noStrike">
                          <a:solidFill>
                            <a:srgbClr val="7F7F7F"/>
                          </a:solidFill>
                          <a:effectLst/>
                          <a:latin typeface="Arial" panose="020B0604020202020204" pitchFamily="34" charset="0"/>
                          <a:ea typeface="맑은 고딕" panose="020B0503020000020004" pitchFamily="50" charset="-127"/>
                        </a:rPr>
                        <a:t>11- "@ScottCBusiness @CryptoRacer66 Yes, and bitcoin doesn't cost you to own it.</a:t>
                      </a:r>
                    </a:p>
                  </a:txBody>
                  <a:tcPr marL="5816" marR="5816" marT="5816"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Calibri" panose="020F0502020204030204" pitchFamily="34" charset="0"/>
                          <a:ea typeface="맑은 고딕" panose="020B0503020000020004" pitchFamily="50" charset="-127"/>
                        </a:rPr>
                        <a:t>3</a:t>
                      </a:r>
                    </a:p>
                  </a:txBody>
                  <a:tcPr marL="5816" marR="5816" marT="5816" marB="0" anchor="b">
                    <a:lnL>
                      <a:noFill/>
                    </a:lnL>
                    <a:lnR>
                      <a:noFill/>
                    </a:lnR>
                    <a:lnT>
                      <a:noFill/>
                    </a:lnT>
                    <a:lnB>
                      <a:noFill/>
                    </a:lnB>
                  </a:tcPr>
                </a:tc>
                <a:extLst>
                  <a:ext uri="{0D108BD9-81ED-4DB2-BD59-A6C34878D82A}">
                    <a16:rowId xmlns:a16="http://schemas.microsoft.com/office/drawing/2014/main" val="4040992605"/>
                  </a:ext>
                </a:extLst>
              </a:tr>
              <a:tr h="168663">
                <a:tc>
                  <a:txBody>
                    <a:bodyPr/>
                    <a:lstStyle/>
                    <a:p>
                      <a:pPr algn="l" fontAlgn="b"/>
                      <a:r>
                        <a:rPr lang="en-US" sz="800" b="0" i="0" u="none" strike="noStrike">
                          <a:solidFill>
                            <a:srgbClr val="7F7F7F"/>
                          </a:solidFill>
                          <a:effectLst/>
                          <a:latin typeface="Arial" panose="020B0604020202020204" pitchFamily="34" charset="0"/>
                          <a:ea typeface="맑은 고딕" panose="020B0503020000020004" pitchFamily="50" charset="-127"/>
                        </a:rPr>
                        <a:t>12- We might turn our minera back on. Seems like a good time to start #mining #Bitcoin again.,  </a:t>
                      </a:r>
                    </a:p>
                  </a:txBody>
                  <a:tcPr marL="5816" marR="5816" marT="5816"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Calibri" panose="020F0502020204030204" pitchFamily="34" charset="0"/>
                          <a:ea typeface="맑은 고딕" panose="020B0503020000020004" pitchFamily="50" charset="-127"/>
                        </a:rPr>
                        <a:t>0</a:t>
                      </a:r>
                    </a:p>
                  </a:txBody>
                  <a:tcPr marL="5816" marR="5816" marT="5816" marB="0" anchor="b">
                    <a:lnL>
                      <a:noFill/>
                    </a:lnL>
                    <a:lnR>
                      <a:noFill/>
                    </a:lnR>
                    <a:lnT>
                      <a:noFill/>
                    </a:lnT>
                    <a:lnB>
                      <a:noFill/>
                    </a:lnB>
                  </a:tcPr>
                </a:tc>
                <a:extLst>
                  <a:ext uri="{0D108BD9-81ED-4DB2-BD59-A6C34878D82A}">
                    <a16:rowId xmlns:a16="http://schemas.microsoft.com/office/drawing/2014/main" val="3754257080"/>
                  </a:ext>
                </a:extLst>
              </a:tr>
              <a:tr h="168663">
                <a:tc>
                  <a:txBody>
                    <a:bodyPr/>
                    <a:lstStyle/>
                    <a:p>
                      <a:pPr algn="l" fontAlgn="b"/>
                      <a:r>
                        <a:rPr lang="en-US" sz="800" b="0" i="0" u="none" strike="noStrike">
                          <a:solidFill>
                            <a:srgbClr val="7F7F7F"/>
                          </a:solidFill>
                          <a:effectLst/>
                          <a:latin typeface="Arial" panose="020B0604020202020204" pitchFamily="34" charset="0"/>
                          <a:ea typeface="맑은 고딕" panose="020B0503020000020004" pitchFamily="50" charset="-127"/>
                        </a:rPr>
                        <a:t>13- RT @michael_saylor: “No road is long with good company.” - Turkish proverb on #Bitcoin,</a:t>
                      </a:r>
                    </a:p>
                  </a:txBody>
                  <a:tcPr marL="5816" marR="5816" marT="5816"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Calibri" panose="020F0502020204030204" pitchFamily="34" charset="0"/>
                          <a:ea typeface="맑은 고딕" panose="020B0503020000020004" pitchFamily="50" charset="-127"/>
                        </a:rPr>
                        <a:t>0</a:t>
                      </a:r>
                    </a:p>
                  </a:txBody>
                  <a:tcPr marL="5816" marR="5816" marT="5816" marB="0" anchor="b">
                    <a:lnL>
                      <a:noFill/>
                    </a:lnL>
                    <a:lnR>
                      <a:noFill/>
                    </a:lnR>
                    <a:lnT>
                      <a:noFill/>
                    </a:lnT>
                    <a:lnB>
                      <a:noFill/>
                    </a:lnB>
                  </a:tcPr>
                </a:tc>
                <a:extLst>
                  <a:ext uri="{0D108BD9-81ED-4DB2-BD59-A6C34878D82A}">
                    <a16:rowId xmlns:a16="http://schemas.microsoft.com/office/drawing/2014/main" val="3591328119"/>
                  </a:ext>
                </a:extLst>
              </a:tr>
              <a:tr h="284983">
                <a:tc>
                  <a:txBody>
                    <a:bodyPr/>
                    <a:lstStyle/>
                    <a:p>
                      <a:pPr algn="l" fontAlgn="b"/>
                      <a:r>
                        <a:rPr lang="en-US" sz="800" b="0" i="0" u="none" strike="noStrike">
                          <a:solidFill>
                            <a:srgbClr val="7F7F7F"/>
                          </a:solidFill>
                          <a:effectLst/>
                          <a:latin typeface="Arial" panose="020B0604020202020204" pitchFamily="34" charset="0"/>
                          <a:ea typeface="맑은 고딕" panose="020B0503020000020004" pitchFamily="50" charset="-127"/>
                        </a:rPr>
                        <a:t>14- "Just going to chill out and NOT watch the #crypto market charts for a hot minute, too stressful. Need plenty of sunshine 🌞  and boat drinks 🍹 🍹 🍹until further notice. #Bitcoin do your thing and go parabolic when we least expect it lol",</a:t>
                      </a:r>
                    </a:p>
                  </a:txBody>
                  <a:tcPr marL="5816" marR="5816" marT="5816"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Calibri" panose="020F0502020204030204" pitchFamily="34" charset="0"/>
                          <a:ea typeface="맑은 고딕" panose="020B0503020000020004" pitchFamily="50" charset="-127"/>
                        </a:rPr>
                        <a:t>2</a:t>
                      </a:r>
                    </a:p>
                  </a:txBody>
                  <a:tcPr marL="5816" marR="5816" marT="5816" marB="0" anchor="b">
                    <a:lnL>
                      <a:noFill/>
                    </a:lnL>
                    <a:lnR>
                      <a:noFill/>
                    </a:lnR>
                    <a:lnT>
                      <a:noFill/>
                    </a:lnT>
                    <a:lnB>
                      <a:noFill/>
                    </a:lnB>
                  </a:tcPr>
                </a:tc>
                <a:extLst>
                  <a:ext uri="{0D108BD9-81ED-4DB2-BD59-A6C34878D82A}">
                    <a16:rowId xmlns:a16="http://schemas.microsoft.com/office/drawing/2014/main" val="3419619151"/>
                  </a:ext>
                </a:extLst>
              </a:tr>
              <a:tr h="168663">
                <a:tc>
                  <a:txBody>
                    <a:bodyPr/>
                    <a:lstStyle/>
                    <a:p>
                      <a:pPr algn="l" fontAlgn="b"/>
                      <a:r>
                        <a:rPr lang="en-US" sz="800" b="0" i="0" u="none" strike="noStrike">
                          <a:solidFill>
                            <a:srgbClr val="7F7F7F"/>
                          </a:solidFill>
                          <a:effectLst/>
                          <a:latin typeface="Arial" panose="020B0604020202020204" pitchFamily="34" charset="0"/>
                          <a:ea typeface="맑은 고딕" panose="020B0503020000020004" pitchFamily="50" charset="-127"/>
                        </a:rPr>
                        <a:t>15- RT @alphasnupe: I sold some $btc and put $100k into $RISE. At peak it was over $2 million. Right now its ~$1 million. I'm holding because i…,  /</a:t>
                      </a:r>
                    </a:p>
                  </a:txBody>
                  <a:tcPr marL="5816" marR="5816" marT="5816"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Calibri" panose="020F0502020204030204" pitchFamily="34" charset="0"/>
                          <a:ea typeface="맑은 고딕" panose="020B0503020000020004" pitchFamily="50" charset="-127"/>
                        </a:rPr>
                        <a:t>2</a:t>
                      </a:r>
                    </a:p>
                  </a:txBody>
                  <a:tcPr marL="5816" marR="5816" marT="5816" marB="0" anchor="b">
                    <a:lnL>
                      <a:noFill/>
                    </a:lnL>
                    <a:lnR>
                      <a:noFill/>
                    </a:lnR>
                    <a:lnT>
                      <a:noFill/>
                    </a:lnT>
                    <a:lnB>
                      <a:noFill/>
                    </a:lnB>
                  </a:tcPr>
                </a:tc>
                <a:extLst>
                  <a:ext uri="{0D108BD9-81ED-4DB2-BD59-A6C34878D82A}">
                    <a16:rowId xmlns:a16="http://schemas.microsoft.com/office/drawing/2014/main" val="946059350"/>
                  </a:ext>
                </a:extLst>
              </a:tr>
              <a:tr h="168663">
                <a:tc>
                  <a:txBody>
                    <a:bodyPr/>
                    <a:lstStyle/>
                    <a:p>
                      <a:pPr algn="l" fontAlgn="b"/>
                      <a:r>
                        <a:rPr lang="nn-NO" sz="800" b="0" i="0" u="none" strike="noStrike">
                          <a:solidFill>
                            <a:srgbClr val="7F7F7F"/>
                          </a:solidFill>
                          <a:effectLst/>
                          <a:latin typeface="Arial" panose="020B0604020202020204" pitchFamily="34" charset="0"/>
                          <a:ea typeface="맑은 고딕" panose="020B0503020000020004" pitchFamily="50" charset="-127"/>
                        </a:rPr>
                        <a:t>16- RT @BuzzLightyearz_: When you understand #Bitcoin you realize there was never a bear marke</a:t>
                      </a:r>
                    </a:p>
                  </a:txBody>
                  <a:tcPr marL="5816" marR="5816" marT="5816" marB="0" anchor="b">
                    <a:lnL>
                      <a:noFill/>
                    </a:lnL>
                    <a:lnR>
                      <a:noFill/>
                    </a:lnR>
                    <a:lnT>
                      <a:noFill/>
                    </a:lnT>
                    <a:lnB>
                      <a:noFill/>
                    </a:lnB>
                  </a:tcPr>
                </a:tc>
                <a:tc>
                  <a:txBody>
                    <a:bodyPr/>
                    <a:lstStyle/>
                    <a:p>
                      <a:pPr algn="r" fontAlgn="b"/>
                      <a:r>
                        <a:rPr lang="en-US" altLang="ko-KR" sz="800" b="0" i="0" u="none" strike="noStrike">
                          <a:solidFill>
                            <a:srgbClr val="000000"/>
                          </a:solidFill>
                          <a:effectLst/>
                          <a:latin typeface="Calibri" panose="020F0502020204030204" pitchFamily="34" charset="0"/>
                          <a:ea typeface="맑은 고딕" panose="020B0503020000020004" pitchFamily="50" charset="-127"/>
                        </a:rPr>
                        <a:t>0</a:t>
                      </a:r>
                    </a:p>
                  </a:txBody>
                  <a:tcPr marL="5816" marR="5816" marT="5816" marB="0" anchor="b">
                    <a:lnL>
                      <a:noFill/>
                    </a:lnL>
                    <a:lnR>
                      <a:noFill/>
                    </a:lnR>
                    <a:lnT>
                      <a:noFill/>
                    </a:lnT>
                    <a:lnB>
                      <a:noFill/>
                    </a:lnB>
                  </a:tcPr>
                </a:tc>
                <a:extLst>
                  <a:ext uri="{0D108BD9-81ED-4DB2-BD59-A6C34878D82A}">
                    <a16:rowId xmlns:a16="http://schemas.microsoft.com/office/drawing/2014/main" val="272918633"/>
                  </a:ext>
                </a:extLst>
              </a:tr>
              <a:tr h="168663">
                <a:tc>
                  <a:txBody>
                    <a:bodyPr/>
                    <a:lstStyle/>
                    <a:p>
                      <a:pPr algn="l" fontAlgn="b"/>
                      <a:r>
                        <a:rPr lang="en-US" sz="800" b="0" i="0" u="none" strike="noStrike">
                          <a:solidFill>
                            <a:srgbClr val="7F7F7F"/>
                          </a:solidFill>
                          <a:effectLst/>
                          <a:latin typeface="Arial" panose="020B0604020202020204" pitchFamily="34" charset="0"/>
                          <a:ea typeface="맑은 고딕" panose="020B0503020000020004" pitchFamily="50" charset="-127"/>
                        </a:rPr>
                        <a:t>17- "RT @Bitboy_Crypto: When #Bitcoin makes a new low we can talk about whether or not we are in a bear market.The rest is just noise. The lou…</a:t>
                      </a:r>
                    </a:p>
                  </a:txBody>
                  <a:tcPr marL="5816" marR="5816" marT="5816" marB="0" anchor="b">
                    <a:lnL>
                      <a:noFill/>
                    </a:lnL>
                    <a:lnR>
                      <a:noFill/>
                    </a:lnR>
                    <a:lnT>
                      <a:noFill/>
                    </a:lnT>
                    <a:lnB>
                      <a:noFill/>
                    </a:lnB>
                  </a:tcPr>
                </a:tc>
                <a:tc>
                  <a:txBody>
                    <a:bodyPr/>
                    <a:lstStyle/>
                    <a:p>
                      <a:pPr algn="r" fontAlgn="b"/>
                      <a:r>
                        <a:rPr lang="en-US" altLang="ko-KR" sz="800" b="0" i="0" u="none" strike="noStrike" dirty="0">
                          <a:solidFill>
                            <a:srgbClr val="000000"/>
                          </a:solidFill>
                          <a:effectLst/>
                          <a:latin typeface="Calibri" panose="020F0502020204030204" pitchFamily="34" charset="0"/>
                          <a:ea typeface="맑은 고딕" panose="020B0503020000020004" pitchFamily="50" charset="-127"/>
                        </a:rPr>
                        <a:t>2</a:t>
                      </a:r>
                    </a:p>
                  </a:txBody>
                  <a:tcPr marL="5816" marR="5816" marT="5816" marB="0" anchor="b">
                    <a:lnL>
                      <a:noFill/>
                    </a:lnL>
                    <a:lnR>
                      <a:noFill/>
                    </a:lnR>
                    <a:lnT>
                      <a:noFill/>
                    </a:lnT>
                    <a:lnB>
                      <a:noFill/>
                    </a:lnB>
                  </a:tcPr>
                </a:tc>
                <a:extLst>
                  <a:ext uri="{0D108BD9-81ED-4DB2-BD59-A6C34878D82A}">
                    <a16:rowId xmlns:a16="http://schemas.microsoft.com/office/drawing/2014/main" val="2680907256"/>
                  </a:ext>
                </a:extLst>
              </a:tr>
            </a:tbl>
          </a:graphicData>
        </a:graphic>
      </p:graphicFrame>
      <p:sp>
        <p:nvSpPr>
          <p:cNvPr id="8" name="TextBox 7">
            <a:extLst>
              <a:ext uri="{FF2B5EF4-FFF2-40B4-BE49-F238E27FC236}">
                <a16:creationId xmlns:a16="http://schemas.microsoft.com/office/drawing/2014/main" id="{EE3618F1-A312-4BCF-B727-6B44186A9964}"/>
              </a:ext>
            </a:extLst>
          </p:cNvPr>
          <p:cNvSpPr txBox="1"/>
          <p:nvPr/>
        </p:nvSpPr>
        <p:spPr>
          <a:xfrm>
            <a:off x="534379" y="1375146"/>
            <a:ext cx="8075240" cy="584775"/>
          </a:xfrm>
          <a:prstGeom prst="rect">
            <a:avLst/>
          </a:prstGeom>
          <a:noFill/>
        </p:spPr>
        <p:txBody>
          <a:bodyPr wrap="square" rtlCol="0">
            <a:spAutoFit/>
          </a:bodyPr>
          <a:lstStyle/>
          <a:p>
            <a:r>
              <a:rPr lang="en-US" altLang="ko-KR" sz="1600" dirty="0"/>
              <a:t>Our target tweets was just the tweets that contains the bitcoin word and that are only written in English.</a:t>
            </a:r>
            <a:endParaRPr lang="ko-KR" altLang="en-US" sz="1600" dirty="0"/>
          </a:p>
        </p:txBody>
      </p:sp>
    </p:spTree>
    <p:extLst>
      <p:ext uri="{BB962C8B-B14F-4D97-AF65-F5344CB8AC3E}">
        <p14:creationId xmlns:p14="http://schemas.microsoft.com/office/powerpoint/2010/main" val="2293487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B1BCC8C-E27E-4CF3-BCAD-658C6DA38CF7}"/>
              </a:ext>
            </a:extLst>
          </p:cNvPr>
          <p:cNvSpPr>
            <a:spLocks noGrp="1"/>
          </p:cNvSpPr>
          <p:nvPr>
            <p:ph type="title"/>
          </p:nvPr>
        </p:nvSpPr>
        <p:spPr/>
        <p:txBody>
          <a:bodyPr/>
          <a:lstStyle/>
          <a:p>
            <a:r>
              <a:rPr lang="en-US" altLang="ko-KR" sz="4000" dirty="0">
                <a:solidFill>
                  <a:schemeClr val="accent2"/>
                </a:solidFill>
              </a:rPr>
              <a:t>3. Cleaning Data</a:t>
            </a:r>
            <a:endParaRPr lang="ko-KR" altLang="en-US" sz="4000" dirty="0">
              <a:solidFill>
                <a:schemeClr val="accent2"/>
              </a:solidFill>
            </a:endParaRPr>
          </a:p>
        </p:txBody>
      </p:sp>
      <p:sp>
        <p:nvSpPr>
          <p:cNvPr id="8" name="TextBox 7">
            <a:extLst>
              <a:ext uri="{FF2B5EF4-FFF2-40B4-BE49-F238E27FC236}">
                <a16:creationId xmlns:a16="http://schemas.microsoft.com/office/drawing/2014/main" id="{EE3618F1-A312-4BCF-B727-6B44186A9964}"/>
              </a:ext>
            </a:extLst>
          </p:cNvPr>
          <p:cNvSpPr txBox="1"/>
          <p:nvPr/>
        </p:nvSpPr>
        <p:spPr>
          <a:xfrm>
            <a:off x="534379" y="1375146"/>
            <a:ext cx="8075240" cy="338554"/>
          </a:xfrm>
          <a:prstGeom prst="rect">
            <a:avLst/>
          </a:prstGeom>
          <a:noFill/>
        </p:spPr>
        <p:txBody>
          <a:bodyPr wrap="square" rtlCol="0">
            <a:spAutoFit/>
          </a:bodyPr>
          <a:lstStyle/>
          <a:p>
            <a:r>
              <a:rPr lang="en-US" altLang="ko-KR" sz="1600" dirty="0"/>
              <a:t>We cleaned the data to train and test our model.</a:t>
            </a:r>
            <a:endParaRPr lang="ko-KR" altLang="en-US" sz="1600" dirty="0"/>
          </a:p>
        </p:txBody>
      </p:sp>
      <p:sp>
        <p:nvSpPr>
          <p:cNvPr id="4" name="내용 개체 틀 3">
            <a:extLst>
              <a:ext uri="{FF2B5EF4-FFF2-40B4-BE49-F238E27FC236}">
                <a16:creationId xmlns:a16="http://schemas.microsoft.com/office/drawing/2014/main" id="{9182F95F-B4CA-44AC-ACFF-B0F3B3FBB7D9}"/>
              </a:ext>
            </a:extLst>
          </p:cNvPr>
          <p:cNvSpPr>
            <a:spLocks noGrp="1"/>
          </p:cNvSpPr>
          <p:nvPr>
            <p:ph idx="1"/>
          </p:nvPr>
        </p:nvSpPr>
        <p:spPr>
          <a:xfrm>
            <a:off x="534379" y="1988840"/>
            <a:ext cx="8229600" cy="4049713"/>
          </a:xfrm>
        </p:spPr>
        <p:txBody>
          <a:bodyPr/>
          <a:lstStyle/>
          <a:p>
            <a:pPr marL="0" indent="0">
              <a:buNone/>
            </a:pPr>
            <a:r>
              <a:rPr lang="en-US" altLang="ko-KR" dirty="0"/>
              <a:t>Step 1. remove html and </a:t>
            </a:r>
            <a:r>
              <a:rPr lang="en-US" altLang="ko-KR" dirty="0" err="1"/>
              <a:t>urls</a:t>
            </a:r>
            <a:endParaRPr lang="en-US" altLang="ko-KR" dirty="0"/>
          </a:p>
          <a:p>
            <a:pPr marL="0" indent="0">
              <a:buNone/>
            </a:pPr>
            <a:r>
              <a:rPr lang="en-US" altLang="ko-KR" dirty="0"/>
              <a:t>Step 2. replace emojis to text</a:t>
            </a:r>
          </a:p>
          <a:p>
            <a:pPr marL="0" indent="0">
              <a:buNone/>
            </a:pPr>
            <a:r>
              <a:rPr lang="en-US" altLang="ko-KR" dirty="0"/>
              <a:t>Step 3. remove non-ascii code</a:t>
            </a:r>
          </a:p>
          <a:p>
            <a:pPr marL="0" indent="0">
              <a:buNone/>
            </a:pPr>
            <a:r>
              <a:rPr lang="en-US" altLang="ko-KR" dirty="0"/>
              <a:t>Step 4. remove </a:t>
            </a:r>
            <a:r>
              <a:rPr lang="en-US" altLang="ko-KR" dirty="0" err="1"/>
              <a:t>stopwords</a:t>
            </a:r>
            <a:endParaRPr lang="en-US" altLang="ko-KR" dirty="0"/>
          </a:p>
          <a:p>
            <a:pPr marL="0" indent="0">
              <a:buNone/>
            </a:pPr>
            <a:r>
              <a:rPr lang="en-US" altLang="ko-KR" dirty="0"/>
              <a:t>Step 5. remove mentions</a:t>
            </a:r>
          </a:p>
          <a:p>
            <a:pPr marL="0" indent="0">
              <a:buNone/>
            </a:pPr>
            <a:r>
              <a:rPr lang="en-US" altLang="ko-KR" dirty="0"/>
              <a:t>Step 6. normalize hashtags</a:t>
            </a:r>
          </a:p>
          <a:p>
            <a:pPr marL="0" indent="0">
              <a:buNone/>
            </a:pPr>
            <a:r>
              <a:rPr lang="en-US" altLang="ko-KR" dirty="0"/>
              <a:t>Step 7. replace contractions</a:t>
            </a:r>
          </a:p>
          <a:p>
            <a:pPr marL="0" indent="0">
              <a:buNone/>
            </a:pPr>
            <a:r>
              <a:rPr lang="en-US" altLang="ko-KR" dirty="0"/>
              <a:t>Step 8. lemmatization with spacy</a:t>
            </a:r>
            <a:endParaRPr lang="ko-KR" altLang="en-US" dirty="0"/>
          </a:p>
        </p:txBody>
      </p:sp>
      <p:graphicFrame>
        <p:nvGraphicFramePr>
          <p:cNvPr id="5" name="표 5">
            <a:extLst>
              <a:ext uri="{FF2B5EF4-FFF2-40B4-BE49-F238E27FC236}">
                <a16:creationId xmlns:a16="http://schemas.microsoft.com/office/drawing/2014/main" id="{ABEFCB1C-DDD7-4134-9E34-119AD68F331F}"/>
              </a:ext>
            </a:extLst>
          </p:cNvPr>
          <p:cNvGraphicFramePr>
            <a:graphicFrameLocks noGrp="1"/>
          </p:cNvGraphicFramePr>
          <p:nvPr>
            <p:extLst>
              <p:ext uri="{D42A27DB-BD31-4B8C-83A1-F6EECF244321}">
                <p14:modId xmlns:p14="http://schemas.microsoft.com/office/powerpoint/2010/main" val="2182927495"/>
              </p:ext>
            </p:extLst>
          </p:nvPr>
        </p:nvGraphicFramePr>
        <p:xfrm>
          <a:off x="4841539" y="2514600"/>
          <a:ext cx="3768080" cy="1828800"/>
        </p:xfrm>
        <a:graphic>
          <a:graphicData uri="http://schemas.openxmlformats.org/drawingml/2006/table">
            <a:tbl>
              <a:tblPr firstRow="1" bandRow="1">
                <a:tableStyleId>{5C22544A-7EE6-4342-B048-85BDC9FD1C3A}</a:tableStyleId>
              </a:tblPr>
              <a:tblGrid>
                <a:gridCol w="1884040">
                  <a:extLst>
                    <a:ext uri="{9D8B030D-6E8A-4147-A177-3AD203B41FA5}">
                      <a16:colId xmlns:a16="http://schemas.microsoft.com/office/drawing/2014/main" val="1961468005"/>
                    </a:ext>
                  </a:extLst>
                </a:gridCol>
                <a:gridCol w="1884040">
                  <a:extLst>
                    <a:ext uri="{9D8B030D-6E8A-4147-A177-3AD203B41FA5}">
                      <a16:colId xmlns:a16="http://schemas.microsoft.com/office/drawing/2014/main" val="2760818328"/>
                    </a:ext>
                  </a:extLst>
                </a:gridCol>
              </a:tblGrid>
              <a:tr h="247982">
                <a:tc>
                  <a:txBody>
                    <a:bodyPr/>
                    <a:lstStyle/>
                    <a:p>
                      <a:pPr algn="ctr" latinLnBrk="1"/>
                      <a:r>
                        <a:rPr lang="en-US" altLang="ko-KR" dirty="0"/>
                        <a:t>emoji</a:t>
                      </a:r>
                      <a:endParaRPr lang="ko-KR" altLang="en-US" dirty="0"/>
                    </a:p>
                  </a:txBody>
                  <a:tcPr/>
                </a:tc>
                <a:tc>
                  <a:txBody>
                    <a:bodyPr/>
                    <a:lstStyle/>
                    <a:p>
                      <a:pPr algn="ctr" latinLnBrk="1"/>
                      <a:r>
                        <a:rPr lang="en-US" altLang="ko-KR" dirty="0"/>
                        <a:t>sentiment</a:t>
                      </a:r>
                      <a:endParaRPr lang="ko-KR" altLang="en-US" dirty="0"/>
                    </a:p>
                  </a:txBody>
                  <a:tcPr/>
                </a:tc>
                <a:extLst>
                  <a:ext uri="{0D108BD9-81ED-4DB2-BD59-A6C34878D82A}">
                    <a16:rowId xmlns:a16="http://schemas.microsoft.com/office/drawing/2014/main" val="4216600634"/>
                  </a:ext>
                </a:extLst>
              </a:tr>
              <a:tr h="247982">
                <a:tc>
                  <a:txBody>
                    <a:bodyPr/>
                    <a:lstStyle/>
                    <a:p>
                      <a:pPr algn="ctr" latinLnBrk="1"/>
                      <a:r>
                        <a:rPr lang="ko-KR" altLang="en-US" dirty="0"/>
                        <a:t>😀</a:t>
                      </a:r>
                      <a:r>
                        <a:rPr lang="en-US" altLang="ko-KR" dirty="0"/>
                        <a:t>, </a:t>
                      </a:r>
                      <a:r>
                        <a:rPr lang="ko-KR" altLang="en-US" dirty="0"/>
                        <a:t>🥰</a:t>
                      </a:r>
                    </a:p>
                  </a:txBody>
                  <a:tcPr/>
                </a:tc>
                <a:tc>
                  <a:txBody>
                    <a:bodyPr/>
                    <a:lstStyle/>
                    <a:p>
                      <a:pPr algn="ctr" latinLnBrk="1"/>
                      <a:r>
                        <a:rPr lang="en-US" altLang="ko-KR" dirty="0"/>
                        <a:t>happiness</a:t>
                      </a:r>
                      <a:endParaRPr lang="ko-KR" altLang="en-US" dirty="0"/>
                    </a:p>
                  </a:txBody>
                  <a:tcPr/>
                </a:tc>
                <a:extLst>
                  <a:ext uri="{0D108BD9-81ED-4DB2-BD59-A6C34878D82A}">
                    <a16:rowId xmlns:a16="http://schemas.microsoft.com/office/drawing/2014/main" val="3706322256"/>
                  </a:ext>
                </a:extLst>
              </a:tr>
              <a:tr h="247982">
                <a:tc>
                  <a:txBody>
                    <a:bodyPr/>
                    <a:lstStyle/>
                    <a:p>
                      <a:pPr algn="ctr" latinLnBrk="1"/>
                      <a:r>
                        <a:rPr lang="ko-KR" altLang="en-US" dirty="0"/>
                        <a:t>😥</a:t>
                      </a:r>
                      <a:r>
                        <a:rPr lang="en-US" altLang="ko-KR" dirty="0"/>
                        <a:t>, </a:t>
                      </a:r>
                      <a:r>
                        <a:rPr lang="ko-KR" altLang="en-US" dirty="0"/>
                        <a:t>😭</a:t>
                      </a:r>
                    </a:p>
                  </a:txBody>
                  <a:tcPr/>
                </a:tc>
                <a:tc>
                  <a:txBody>
                    <a:bodyPr/>
                    <a:lstStyle/>
                    <a:p>
                      <a:pPr algn="ctr" latinLnBrk="1"/>
                      <a:r>
                        <a:rPr lang="en-US" altLang="ko-KR" dirty="0"/>
                        <a:t>sad</a:t>
                      </a:r>
                      <a:endParaRPr lang="ko-KR" altLang="en-US" dirty="0"/>
                    </a:p>
                  </a:txBody>
                  <a:tcPr/>
                </a:tc>
                <a:extLst>
                  <a:ext uri="{0D108BD9-81ED-4DB2-BD59-A6C34878D82A}">
                    <a16:rowId xmlns:a16="http://schemas.microsoft.com/office/drawing/2014/main" val="883173011"/>
                  </a:ext>
                </a:extLst>
              </a:tr>
              <a:tr h="247982">
                <a:tc>
                  <a:txBody>
                    <a:bodyPr/>
                    <a:lstStyle/>
                    <a:p>
                      <a:pPr algn="ctr" latinLnBrk="1"/>
                      <a:r>
                        <a:rPr lang="ko-KR" altLang="en-US" dirty="0"/>
                        <a:t>🤬</a:t>
                      </a:r>
                      <a:r>
                        <a:rPr lang="en-US" altLang="ko-KR" dirty="0"/>
                        <a:t>, </a:t>
                      </a:r>
                      <a:r>
                        <a:rPr lang="ko-KR" altLang="en-US" dirty="0"/>
                        <a:t>😤</a:t>
                      </a:r>
                    </a:p>
                  </a:txBody>
                  <a:tcPr/>
                </a:tc>
                <a:tc>
                  <a:txBody>
                    <a:bodyPr/>
                    <a:lstStyle/>
                    <a:p>
                      <a:pPr algn="ctr" latinLnBrk="1"/>
                      <a:r>
                        <a:rPr lang="en-US" altLang="ko-KR" dirty="0"/>
                        <a:t>negative</a:t>
                      </a:r>
                      <a:endParaRPr lang="ko-KR" altLang="en-US" dirty="0"/>
                    </a:p>
                  </a:txBody>
                  <a:tcPr/>
                </a:tc>
                <a:extLst>
                  <a:ext uri="{0D108BD9-81ED-4DB2-BD59-A6C34878D82A}">
                    <a16:rowId xmlns:a16="http://schemas.microsoft.com/office/drawing/2014/main" val="612409872"/>
                  </a:ext>
                </a:extLst>
              </a:tr>
              <a:tr h="247982">
                <a:tc>
                  <a:txBody>
                    <a:bodyPr/>
                    <a:lstStyle/>
                    <a:p>
                      <a:pPr algn="ctr" latinLnBrk="1"/>
                      <a:r>
                        <a:rPr lang="ko-KR" altLang="en-US" dirty="0"/>
                        <a:t>👌</a:t>
                      </a:r>
                      <a:r>
                        <a:rPr lang="en-US" altLang="ko-KR" dirty="0"/>
                        <a:t>, </a:t>
                      </a:r>
                      <a:r>
                        <a:rPr lang="ko-KR" altLang="en-US" dirty="0"/>
                        <a:t>🙆</a:t>
                      </a:r>
                    </a:p>
                  </a:txBody>
                  <a:tcPr/>
                </a:tc>
                <a:tc>
                  <a:txBody>
                    <a:bodyPr/>
                    <a:lstStyle/>
                    <a:p>
                      <a:pPr algn="ctr" latinLnBrk="1"/>
                      <a:r>
                        <a:rPr lang="en-US" altLang="ko-KR" dirty="0"/>
                        <a:t>positive</a:t>
                      </a:r>
                      <a:endParaRPr lang="ko-KR" altLang="en-US" dirty="0"/>
                    </a:p>
                  </a:txBody>
                  <a:tcPr/>
                </a:tc>
                <a:extLst>
                  <a:ext uri="{0D108BD9-81ED-4DB2-BD59-A6C34878D82A}">
                    <a16:rowId xmlns:a16="http://schemas.microsoft.com/office/drawing/2014/main" val="214306558"/>
                  </a:ext>
                </a:extLst>
              </a:tr>
            </a:tbl>
          </a:graphicData>
        </a:graphic>
      </p:graphicFrame>
    </p:spTree>
    <p:extLst>
      <p:ext uri="{BB962C8B-B14F-4D97-AF65-F5344CB8AC3E}">
        <p14:creationId xmlns:p14="http://schemas.microsoft.com/office/powerpoint/2010/main" val="725748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B1BCC8C-E27E-4CF3-BCAD-658C6DA38CF7}"/>
              </a:ext>
            </a:extLst>
          </p:cNvPr>
          <p:cNvSpPr>
            <a:spLocks noGrp="1"/>
          </p:cNvSpPr>
          <p:nvPr>
            <p:ph type="title"/>
          </p:nvPr>
        </p:nvSpPr>
        <p:spPr/>
        <p:txBody>
          <a:bodyPr/>
          <a:lstStyle/>
          <a:p>
            <a:r>
              <a:rPr lang="en-US" altLang="ko-KR" sz="4000" dirty="0">
                <a:solidFill>
                  <a:schemeClr val="accent2"/>
                </a:solidFill>
              </a:rPr>
              <a:t>4. Creation of 4 models</a:t>
            </a:r>
            <a:endParaRPr lang="ko-KR" altLang="en-US" sz="4000" dirty="0">
              <a:solidFill>
                <a:schemeClr val="accent2"/>
              </a:solidFill>
            </a:endParaRPr>
          </a:p>
        </p:txBody>
      </p:sp>
      <p:sp>
        <p:nvSpPr>
          <p:cNvPr id="8" name="TextBox 7">
            <a:extLst>
              <a:ext uri="{FF2B5EF4-FFF2-40B4-BE49-F238E27FC236}">
                <a16:creationId xmlns:a16="http://schemas.microsoft.com/office/drawing/2014/main" id="{EE3618F1-A312-4BCF-B727-6B44186A9964}"/>
              </a:ext>
            </a:extLst>
          </p:cNvPr>
          <p:cNvSpPr txBox="1"/>
          <p:nvPr/>
        </p:nvSpPr>
        <p:spPr>
          <a:xfrm>
            <a:off x="534379" y="1375146"/>
            <a:ext cx="8075240" cy="584775"/>
          </a:xfrm>
          <a:prstGeom prst="rect">
            <a:avLst/>
          </a:prstGeom>
          <a:noFill/>
        </p:spPr>
        <p:txBody>
          <a:bodyPr wrap="square" rtlCol="0">
            <a:spAutoFit/>
          </a:bodyPr>
          <a:lstStyle/>
          <a:p>
            <a:r>
              <a:rPr lang="en-US" altLang="ko-KR" sz="1600" dirty="0"/>
              <a:t>We created 4 model using naive </a:t>
            </a:r>
            <a:r>
              <a:rPr lang="en-US" altLang="ko-KR" sz="1600" dirty="0" err="1"/>
              <a:t>Bayse</a:t>
            </a:r>
            <a:r>
              <a:rPr lang="en-US" altLang="ko-KR" sz="1600" dirty="0"/>
              <a:t>, </a:t>
            </a:r>
            <a:r>
              <a:rPr lang="en-US" altLang="ko-KR" sz="1600" dirty="0" err="1"/>
              <a:t>LinearSVC</a:t>
            </a:r>
            <a:r>
              <a:rPr lang="en-US" altLang="ko-KR" sz="1600" dirty="0"/>
              <a:t>, Multi-Layer classifier and RNN from </a:t>
            </a:r>
            <a:r>
              <a:rPr lang="en-US" altLang="ko-KR" sz="1600" dirty="0" err="1"/>
              <a:t>Tensorflow</a:t>
            </a:r>
            <a:r>
              <a:rPr lang="en-US" altLang="ko-KR" sz="1600" dirty="0"/>
              <a:t>. </a:t>
            </a:r>
            <a:endParaRPr lang="ko-KR" altLang="en-US" sz="1600" dirty="0"/>
          </a:p>
        </p:txBody>
      </p:sp>
      <p:graphicFrame>
        <p:nvGraphicFramePr>
          <p:cNvPr id="3" name="표 5">
            <a:extLst>
              <a:ext uri="{FF2B5EF4-FFF2-40B4-BE49-F238E27FC236}">
                <a16:creationId xmlns:a16="http://schemas.microsoft.com/office/drawing/2014/main" id="{4539BC72-97DC-47D8-8449-0AFBB76591A3}"/>
              </a:ext>
            </a:extLst>
          </p:cNvPr>
          <p:cNvGraphicFramePr>
            <a:graphicFrameLocks noGrp="1"/>
          </p:cNvGraphicFramePr>
          <p:nvPr>
            <p:ph idx="1"/>
            <p:extLst>
              <p:ext uri="{D42A27DB-BD31-4B8C-83A1-F6EECF244321}">
                <p14:modId xmlns:p14="http://schemas.microsoft.com/office/powerpoint/2010/main" val="7884980"/>
              </p:ext>
            </p:extLst>
          </p:nvPr>
        </p:nvGraphicFramePr>
        <p:xfrm>
          <a:off x="755576" y="2639089"/>
          <a:ext cx="3456384" cy="2194560"/>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3941730381"/>
                    </a:ext>
                  </a:extLst>
                </a:gridCol>
                <a:gridCol w="864096">
                  <a:extLst>
                    <a:ext uri="{9D8B030D-6E8A-4147-A177-3AD203B41FA5}">
                      <a16:colId xmlns:a16="http://schemas.microsoft.com/office/drawing/2014/main" val="3219958730"/>
                    </a:ext>
                  </a:extLst>
                </a:gridCol>
                <a:gridCol w="864096">
                  <a:extLst>
                    <a:ext uri="{9D8B030D-6E8A-4147-A177-3AD203B41FA5}">
                      <a16:colId xmlns:a16="http://schemas.microsoft.com/office/drawing/2014/main" val="1865969876"/>
                    </a:ext>
                  </a:extLst>
                </a:gridCol>
                <a:gridCol w="864096">
                  <a:extLst>
                    <a:ext uri="{9D8B030D-6E8A-4147-A177-3AD203B41FA5}">
                      <a16:colId xmlns:a16="http://schemas.microsoft.com/office/drawing/2014/main" val="1270904543"/>
                    </a:ext>
                  </a:extLst>
                </a:gridCol>
              </a:tblGrid>
              <a:tr h="216024">
                <a:tc>
                  <a:txBody>
                    <a:bodyPr/>
                    <a:lstStyle/>
                    <a:p>
                      <a:pPr algn="ctr" latinLnBrk="1"/>
                      <a:r>
                        <a:rPr lang="en-US" altLang="ko-KR" sz="1200" dirty="0"/>
                        <a:t>precision</a:t>
                      </a:r>
                      <a:endParaRPr lang="ko-KR" altLang="en-US" sz="1200" dirty="0"/>
                    </a:p>
                  </a:txBody>
                  <a:tcPr/>
                </a:tc>
                <a:tc>
                  <a:txBody>
                    <a:bodyPr/>
                    <a:lstStyle/>
                    <a:p>
                      <a:pPr algn="ctr" latinLnBrk="1"/>
                      <a:r>
                        <a:rPr lang="en-US" altLang="ko-KR" sz="1200" dirty="0"/>
                        <a:t>recall</a:t>
                      </a:r>
                      <a:endParaRPr lang="ko-KR" altLang="en-US" sz="1200" dirty="0"/>
                    </a:p>
                  </a:txBody>
                  <a:tcPr/>
                </a:tc>
                <a:tc>
                  <a:txBody>
                    <a:bodyPr/>
                    <a:lstStyle/>
                    <a:p>
                      <a:pPr algn="ctr" latinLnBrk="1"/>
                      <a:r>
                        <a:rPr lang="en-US" altLang="ko-KR" sz="1200" dirty="0"/>
                        <a:t>F1-score</a:t>
                      </a:r>
                      <a:endParaRPr lang="ko-KR" altLang="en-US" sz="1200" dirty="0"/>
                    </a:p>
                  </a:txBody>
                  <a:tcPr/>
                </a:tc>
                <a:tc>
                  <a:txBody>
                    <a:bodyPr/>
                    <a:lstStyle/>
                    <a:p>
                      <a:pPr algn="ctr" latinLnBrk="1"/>
                      <a:r>
                        <a:rPr lang="en-US" altLang="ko-KR" sz="1200" dirty="0"/>
                        <a:t>Support</a:t>
                      </a:r>
                      <a:endParaRPr lang="ko-KR" altLang="en-US" sz="1200" dirty="0"/>
                    </a:p>
                  </a:txBody>
                  <a:tcPr/>
                </a:tc>
                <a:extLst>
                  <a:ext uri="{0D108BD9-81ED-4DB2-BD59-A6C34878D82A}">
                    <a16:rowId xmlns:a16="http://schemas.microsoft.com/office/drawing/2014/main" val="609020719"/>
                  </a:ext>
                </a:extLst>
              </a:tr>
              <a:tr h="216024">
                <a:tc>
                  <a:txBody>
                    <a:bodyPr/>
                    <a:lstStyle/>
                    <a:p>
                      <a:pPr algn="ctr" latinLnBrk="1"/>
                      <a:r>
                        <a:rPr lang="en-US" altLang="ko-KR" sz="1200" dirty="0"/>
                        <a:t>0.32</a:t>
                      </a:r>
                      <a:endParaRPr lang="ko-KR" altLang="en-US" sz="1200" dirty="0"/>
                    </a:p>
                  </a:txBody>
                  <a:tcPr/>
                </a:tc>
                <a:tc>
                  <a:txBody>
                    <a:bodyPr/>
                    <a:lstStyle/>
                    <a:p>
                      <a:pPr algn="ctr" latinLnBrk="1"/>
                      <a:r>
                        <a:rPr lang="en-US" altLang="ko-KR" sz="1200" dirty="0"/>
                        <a:t>0.33</a:t>
                      </a:r>
                      <a:endParaRPr lang="ko-KR" altLang="en-US" sz="1200" dirty="0"/>
                    </a:p>
                  </a:txBody>
                  <a:tcPr/>
                </a:tc>
                <a:tc>
                  <a:txBody>
                    <a:bodyPr/>
                    <a:lstStyle/>
                    <a:p>
                      <a:pPr algn="ctr" latinLnBrk="1"/>
                      <a:r>
                        <a:rPr lang="en-US" altLang="ko-KR" sz="1200" dirty="0"/>
                        <a:t>0.33</a:t>
                      </a:r>
                      <a:endParaRPr lang="ko-KR" altLang="en-US" sz="1200" dirty="0"/>
                    </a:p>
                  </a:txBody>
                  <a:tcPr/>
                </a:tc>
                <a:tc>
                  <a:txBody>
                    <a:bodyPr/>
                    <a:lstStyle/>
                    <a:p>
                      <a:pPr algn="ctr" latinLnBrk="1"/>
                      <a:r>
                        <a:rPr lang="en-US" altLang="ko-KR" sz="1200" dirty="0"/>
                        <a:t>1592</a:t>
                      </a:r>
                      <a:endParaRPr lang="ko-KR" altLang="en-US" sz="1200" dirty="0"/>
                    </a:p>
                  </a:txBody>
                  <a:tcPr/>
                </a:tc>
                <a:extLst>
                  <a:ext uri="{0D108BD9-81ED-4DB2-BD59-A6C34878D82A}">
                    <a16:rowId xmlns:a16="http://schemas.microsoft.com/office/drawing/2014/main" val="155659112"/>
                  </a:ext>
                </a:extLst>
              </a:tr>
              <a:tr h="216024">
                <a:tc>
                  <a:txBody>
                    <a:bodyPr/>
                    <a:lstStyle/>
                    <a:p>
                      <a:pPr algn="ctr" latinLnBrk="1"/>
                      <a:r>
                        <a:rPr lang="en-US" altLang="ko-KR" sz="1200" dirty="0"/>
                        <a:t>0.41</a:t>
                      </a:r>
                      <a:endParaRPr lang="ko-KR" altLang="en-US" sz="1200" dirty="0"/>
                    </a:p>
                  </a:txBody>
                  <a:tcPr/>
                </a:tc>
                <a:tc>
                  <a:txBody>
                    <a:bodyPr/>
                    <a:lstStyle/>
                    <a:p>
                      <a:pPr algn="ctr" latinLnBrk="1"/>
                      <a:r>
                        <a:rPr lang="en-US" altLang="ko-KR" sz="1200" dirty="0"/>
                        <a:t>0.36</a:t>
                      </a:r>
                      <a:endParaRPr lang="ko-KR" altLang="en-US" sz="1200" dirty="0"/>
                    </a:p>
                  </a:txBody>
                  <a:tcPr/>
                </a:tc>
                <a:tc>
                  <a:txBody>
                    <a:bodyPr/>
                    <a:lstStyle/>
                    <a:p>
                      <a:pPr algn="ctr" latinLnBrk="1"/>
                      <a:r>
                        <a:rPr lang="en-US" altLang="ko-KR" sz="1200" dirty="0"/>
                        <a:t>0.38</a:t>
                      </a:r>
                      <a:endParaRPr lang="ko-KR" altLang="en-US" sz="1200" dirty="0"/>
                    </a:p>
                  </a:txBody>
                  <a:tcPr/>
                </a:tc>
                <a:tc>
                  <a:txBody>
                    <a:bodyPr/>
                    <a:lstStyle/>
                    <a:p>
                      <a:pPr algn="ctr" latinLnBrk="1"/>
                      <a:r>
                        <a:rPr lang="en-US" altLang="ko-KR" sz="1200" dirty="0"/>
                        <a:t>1166</a:t>
                      </a:r>
                      <a:endParaRPr lang="ko-KR" altLang="en-US" sz="1200" dirty="0"/>
                    </a:p>
                  </a:txBody>
                  <a:tcPr/>
                </a:tc>
                <a:extLst>
                  <a:ext uri="{0D108BD9-81ED-4DB2-BD59-A6C34878D82A}">
                    <a16:rowId xmlns:a16="http://schemas.microsoft.com/office/drawing/2014/main" val="1762033764"/>
                  </a:ext>
                </a:extLst>
              </a:tr>
              <a:tr h="216024">
                <a:tc>
                  <a:txBody>
                    <a:bodyPr/>
                    <a:lstStyle/>
                    <a:p>
                      <a:pPr algn="ctr" latinLnBrk="1"/>
                      <a:r>
                        <a:rPr lang="en-US" altLang="ko-KR" sz="1200" dirty="0"/>
                        <a:t>0.28</a:t>
                      </a:r>
                      <a:endParaRPr lang="ko-KR" altLang="en-US" sz="1200" dirty="0"/>
                    </a:p>
                  </a:txBody>
                  <a:tcPr/>
                </a:tc>
                <a:tc>
                  <a:txBody>
                    <a:bodyPr/>
                    <a:lstStyle/>
                    <a:p>
                      <a:pPr algn="ctr" latinLnBrk="1"/>
                      <a:r>
                        <a:rPr lang="en-US" altLang="ko-KR" sz="1200" dirty="0"/>
                        <a:t>0.18</a:t>
                      </a:r>
                      <a:endParaRPr lang="ko-KR" altLang="en-US" sz="1200" dirty="0"/>
                    </a:p>
                  </a:txBody>
                  <a:tcPr/>
                </a:tc>
                <a:tc>
                  <a:txBody>
                    <a:bodyPr/>
                    <a:lstStyle/>
                    <a:p>
                      <a:pPr algn="ctr" latinLnBrk="1"/>
                      <a:r>
                        <a:rPr lang="en-US" altLang="ko-KR" sz="1200" dirty="0"/>
                        <a:t>0.22</a:t>
                      </a:r>
                      <a:endParaRPr lang="ko-KR" altLang="en-US" sz="1200" dirty="0"/>
                    </a:p>
                  </a:txBody>
                  <a:tcPr/>
                </a:tc>
                <a:tc>
                  <a:txBody>
                    <a:bodyPr/>
                    <a:lstStyle/>
                    <a:p>
                      <a:pPr algn="ctr" latinLnBrk="1"/>
                      <a:r>
                        <a:rPr lang="en-US" altLang="ko-KR" sz="1200" dirty="0"/>
                        <a:t>461</a:t>
                      </a:r>
                      <a:endParaRPr lang="ko-KR" altLang="en-US" sz="1200" dirty="0"/>
                    </a:p>
                  </a:txBody>
                  <a:tcPr/>
                </a:tc>
                <a:extLst>
                  <a:ext uri="{0D108BD9-81ED-4DB2-BD59-A6C34878D82A}">
                    <a16:rowId xmlns:a16="http://schemas.microsoft.com/office/drawing/2014/main" val="1155783132"/>
                  </a:ext>
                </a:extLst>
              </a:tr>
              <a:tr h="216024">
                <a:tc>
                  <a:txBody>
                    <a:bodyPr/>
                    <a:lstStyle/>
                    <a:p>
                      <a:pPr algn="ctr" latinLnBrk="1"/>
                      <a:r>
                        <a:rPr lang="en-US" altLang="ko-KR" sz="1200" dirty="0"/>
                        <a:t>0.34</a:t>
                      </a:r>
                      <a:endParaRPr lang="ko-KR" altLang="en-US" sz="1200" dirty="0"/>
                    </a:p>
                  </a:txBody>
                  <a:tcPr/>
                </a:tc>
                <a:tc>
                  <a:txBody>
                    <a:bodyPr/>
                    <a:lstStyle/>
                    <a:p>
                      <a:pPr algn="ctr" latinLnBrk="1"/>
                      <a:r>
                        <a:rPr lang="en-US" altLang="ko-KR" sz="1200" dirty="0"/>
                        <a:t>0.41</a:t>
                      </a:r>
                      <a:endParaRPr lang="ko-KR" altLang="en-US" sz="1200" dirty="0"/>
                    </a:p>
                  </a:txBody>
                  <a:tcPr/>
                </a:tc>
                <a:tc>
                  <a:txBody>
                    <a:bodyPr/>
                    <a:lstStyle/>
                    <a:p>
                      <a:pPr algn="ctr" latinLnBrk="1"/>
                      <a:r>
                        <a:rPr lang="en-US" altLang="ko-KR" sz="1200" dirty="0"/>
                        <a:t>0.37</a:t>
                      </a:r>
                      <a:endParaRPr lang="ko-KR" altLang="en-US" sz="1200" dirty="0"/>
                    </a:p>
                  </a:txBody>
                  <a:tcPr/>
                </a:tc>
                <a:tc>
                  <a:txBody>
                    <a:bodyPr/>
                    <a:lstStyle/>
                    <a:p>
                      <a:pPr algn="ctr" latinLnBrk="1"/>
                      <a:r>
                        <a:rPr lang="en-US" altLang="ko-KR" sz="1200" dirty="0"/>
                        <a:t>2542</a:t>
                      </a:r>
                      <a:endParaRPr lang="ko-KR" altLang="en-US" sz="1200" dirty="0"/>
                    </a:p>
                  </a:txBody>
                  <a:tcPr/>
                </a:tc>
                <a:extLst>
                  <a:ext uri="{0D108BD9-81ED-4DB2-BD59-A6C34878D82A}">
                    <a16:rowId xmlns:a16="http://schemas.microsoft.com/office/drawing/2014/main" val="1025142742"/>
                  </a:ext>
                </a:extLst>
              </a:tr>
              <a:tr h="216024">
                <a:tc>
                  <a:txBody>
                    <a:bodyPr/>
                    <a:lstStyle/>
                    <a:p>
                      <a:pPr algn="ctr" latinLnBrk="1"/>
                      <a:r>
                        <a:rPr lang="en-US" altLang="ko-KR" sz="1200" dirty="0"/>
                        <a:t>0.18</a:t>
                      </a:r>
                      <a:endParaRPr lang="ko-KR" altLang="en-US" sz="1200" dirty="0"/>
                    </a:p>
                  </a:txBody>
                  <a:tcPr/>
                </a:tc>
                <a:tc>
                  <a:txBody>
                    <a:bodyPr/>
                    <a:lstStyle/>
                    <a:p>
                      <a:pPr algn="ctr" latinLnBrk="1"/>
                      <a:r>
                        <a:rPr lang="en-US" altLang="ko-KR" sz="1200" dirty="0"/>
                        <a:t>0.13</a:t>
                      </a:r>
                      <a:endParaRPr lang="ko-KR" altLang="en-US" sz="1200" dirty="0"/>
                    </a:p>
                  </a:txBody>
                  <a:tcPr/>
                </a:tc>
                <a:tc>
                  <a:txBody>
                    <a:bodyPr/>
                    <a:lstStyle/>
                    <a:p>
                      <a:pPr algn="ctr" latinLnBrk="1"/>
                      <a:r>
                        <a:rPr lang="en-US" altLang="ko-KR" sz="1200" dirty="0"/>
                        <a:t>0.16</a:t>
                      </a:r>
                      <a:endParaRPr lang="ko-KR" altLang="en-US" sz="1200" dirty="0"/>
                    </a:p>
                  </a:txBody>
                  <a:tcPr/>
                </a:tc>
                <a:tc>
                  <a:txBody>
                    <a:bodyPr/>
                    <a:lstStyle/>
                    <a:p>
                      <a:pPr algn="ctr" latinLnBrk="1"/>
                      <a:r>
                        <a:rPr lang="en-US" altLang="ko-KR" sz="1200" dirty="0"/>
                        <a:t>1413</a:t>
                      </a:r>
                      <a:endParaRPr lang="ko-KR" altLang="en-US" sz="1200" dirty="0"/>
                    </a:p>
                  </a:txBody>
                  <a:tcPr/>
                </a:tc>
                <a:extLst>
                  <a:ext uri="{0D108BD9-81ED-4DB2-BD59-A6C34878D82A}">
                    <a16:rowId xmlns:a16="http://schemas.microsoft.com/office/drawing/2014/main" val="2330621575"/>
                  </a:ext>
                </a:extLst>
              </a:tr>
              <a:tr h="216024">
                <a:tc>
                  <a:txBody>
                    <a:bodyPr/>
                    <a:lstStyle/>
                    <a:p>
                      <a:pPr algn="ctr" latinLnBrk="1"/>
                      <a:r>
                        <a:rPr lang="en-US" altLang="ko-KR" sz="1200" dirty="0"/>
                        <a:t>0.29</a:t>
                      </a:r>
                      <a:endParaRPr lang="ko-KR" altLang="en-US" sz="1200" dirty="0"/>
                    </a:p>
                  </a:txBody>
                  <a:tcPr/>
                </a:tc>
                <a:tc>
                  <a:txBody>
                    <a:bodyPr/>
                    <a:lstStyle/>
                    <a:p>
                      <a:pPr algn="ctr" latinLnBrk="1"/>
                      <a:r>
                        <a:rPr lang="en-US" altLang="ko-KR" sz="1200" dirty="0"/>
                        <a:t>0.25</a:t>
                      </a:r>
                      <a:endParaRPr lang="ko-KR" altLang="en-US" sz="1200" dirty="0"/>
                    </a:p>
                  </a:txBody>
                  <a:tcPr/>
                </a:tc>
                <a:tc>
                  <a:txBody>
                    <a:bodyPr/>
                    <a:lstStyle/>
                    <a:p>
                      <a:pPr algn="ctr" latinLnBrk="1"/>
                      <a:r>
                        <a:rPr lang="en-US" altLang="ko-KR" sz="1200" dirty="0"/>
                        <a:t>0.27</a:t>
                      </a:r>
                      <a:endParaRPr lang="ko-KR" altLang="en-US" sz="1200" dirty="0"/>
                    </a:p>
                  </a:txBody>
                  <a:tcPr/>
                </a:tc>
                <a:tc>
                  <a:txBody>
                    <a:bodyPr/>
                    <a:lstStyle/>
                    <a:p>
                      <a:pPr algn="ctr" latinLnBrk="1"/>
                      <a:r>
                        <a:rPr lang="en-US" altLang="ko-KR" sz="1200" dirty="0"/>
                        <a:t>1553</a:t>
                      </a:r>
                      <a:endParaRPr lang="ko-KR" altLang="en-US" sz="1200" dirty="0"/>
                    </a:p>
                  </a:txBody>
                  <a:tcPr/>
                </a:tc>
                <a:extLst>
                  <a:ext uri="{0D108BD9-81ED-4DB2-BD59-A6C34878D82A}">
                    <a16:rowId xmlns:a16="http://schemas.microsoft.com/office/drawing/2014/main" val="207140469"/>
                  </a:ext>
                </a:extLst>
              </a:tr>
              <a:tr h="216024">
                <a:tc>
                  <a:txBody>
                    <a:bodyPr/>
                    <a:lstStyle/>
                    <a:p>
                      <a:pPr algn="ctr" latinLnBrk="1"/>
                      <a:r>
                        <a:rPr lang="en-US" altLang="ko-KR" sz="1200" dirty="0"/>
                        <a:t>0.34</a:t>
                      </a:r>
                      <a:endParaRPr lang="ko-KR" altLang="en-US" sz="1200" dirty="0"/>
                    </a:p>
                  </a:txBody>
                  <a:tcPr/>
                </a:tc>
                <a:tc>
                  <a:txBody>
                    <a:bodyPr/>
                    <a:lstStyle/>
                    <a:p>
                      <a:pPr algn="ctr" latinLnBrk="1"/>
                      <a:r>
                        <a:rPr lang="en-US" altLang="ko-KR" sz="1200" dirty="0"/>
                        <a:t>0.40</a:t>
                      </a:r>
                      <a:endParaRPr lang="ko-KR" altLang="en-US" sz="1200" dirty="0"/>
                    </a:p>
                  </a:txBody>
                  <a:tcPr/>
                </a:tc>
                <a:tc>
                  <a:txBody>
                    <a:bodyPr/>
                    <a:lstStyle/>
                    <a:p>
                      <a:pPr algn="ctr" latinLnBrk="1"/>
                      <a:r>
                        <a:rPr lang="en-US" altLang="ko-KR" sz="1200" dirty="0"/>
                        <a:t>0.37</a:t>
                      </a:r>
                      <a:endParaRPr lang="ko-KR" altLang="en-US" sz="1200" dirty="0"/>
                    </a:p>
                  </a:txBody>
                  <a:tcPr/>
                </a:tc>
                <a:tc>
                  <a:txBody>
                    <a:bodyPr/>
                    <a:lstStyle/>
                    <a:p>
                      <a:pPr algn="ctr" latinLnBrk="1"/>
                      <a:r>
                        <a:rPr lang="en-US" altLang="ko-KR" sz="1200" dirty="0"/>
                        <a:t>2507</a:t>
                      </a:r>
                      <a:endParaRPr lang="ko-KR" altLang="en-US" sz="1200" dirty="0"/>
                    </a:p>
                  </a:txBody>
                  <a:tcPr/>
                </a:tc>
                <a:extLst>
                  <a:ext uri="{0D108BD9-81ED-4DB2-BD59-A6C34878D82A}">
                    <a16:rowId xmlns:a16="http://schemas.microsoft.com/office/drawing/2014/main" val="3460844336"/>
                  </a:ext>
                </a:extLst>
              </a:tr>
            </a:tbl>
          </a:graphicData>
        </a:graphic>
      </p:graphicFrame>
      <p:sp>
        <p:nvSpPr>
          <p:cNvPr id="6" name="TextBox 5">
            <a:extLst>
              <a:ext uri="{FF2B5EF4-FFF2-40B4-BE49-F238E27FC236}">
                <a16:creationId xmlns:a16="http://schemas.microsoft.com/office/drawing/2014/main" id="{535B4539-96B2-4A5A-8BC1-A0D0135E4E2C}"/>
              </a:ext>
            </a:extLst>
          </p:cNvPr>
          <p:cNvSpPr txBox="1"/>
          <p:nvPr/>
        </p:nvSpPr>
        <p:spPr>
          <a:xfrm>
            <a:off x="899592" y="5003884"/>
            <a:ext cx="3096344" cy="369332"/>
          </a:xfrm>
          <a:prstGeom prst="rect">
            <a:avLst/>
          </a:prstGeom>
          <a:noFill/>
        </p:spPr>
        <p:txBody>
          <a:bodyPr wrap="square" rtlCol="0">
            <a:spAutoFit/>
          </a:bodyPr>
          <a:lstStyle/>
          <a:p>
            <a:pPr algn="ctr"/>
            <a:r>
              <a:rPr lang="en-US" altLang="ko-KR" dirty="0" err="1"/>
              <a:t>Tfidf</a:t>
            </a:r>
            <a:endParaRPr lang="ko-KR" altLang="en-US" dirty="0"/>
          </a:p>
        </p:txBody>
      </p:sp>
      <p:graphicFrame>
        <p:nvGraphicFramePr>
          <p:cNvPr id="9" name="표 5">
            <a:extLst>
              <a:ext uri="{FF2B5EF4-FFF2-40B4-BE49-F238E27FC236}">
                <a16:creationId xmlns:a16="http://schemas.microsoft.com/office/drawing/2014/main" id="{ED07C1A6-EE05-4CCA-B2A6-F1BB7BC2AFBE}"/>
              </a:ext>
            </a:extLst>
          </p:cNvPr>
          <p:cNvGraphicFramePr>
            <a:graphicFrameLocks/>
          </p:cNvGraphicFramePr>
          <p:nvPr>
            <p:extLst>
              <p:ext uri="{D42A27DB-BD31-4B8C-83A1-F6EECF244321}">
                <p14:modId xmlns:p14="http://schemas.microsoft.com/office/powerpoint/2010/main" val="1557394495"/>
              </p:ext>
            </p:extLst>
          </p:nvPr>
        </p:nvGraphicFramePr>
        <p:xfrm>
          <a:off x="4716016" y="2639089"/>
          <a:ext cx="3456384" cy="2194560"/>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3941730381"/>
                    </a:ext>
                  </a:extLst>
                </a:gridCol>
                <a:gridCol w="864096">
                  <a:extLst>
                    <a:ext uri="{9D8B030D-6E8A-4147-A177-3AD203B41FA5}">
                      <a16:colId xmlns:a16="http://schemas.microsoft.com/office/drawing/2014/main" val="3219958730"/>
                    </a:ext>
                  </a:extLst>
                </a:gridCol>
                <a:gridCol w="864096">
                  <a:extLst>
                    <a:ext uri="{9D8B030D-6E8A-4147-A177-3AD203B41FA5}">
                      <a16:colId xmlns:a16="http://schemas.microsoft.com/office/drawing/2014/main" val="1865969876"/>
                    </a:ext>
                  </a:extLst>
                </a:gridCol>
                <a:gridCol w="864096">
                  <a:extLst>
                    <a:ext uri="{9D8B030D-6E8A-4147-A177-3AD203B41FA5}">
                      <a16:colId xmlns:a16="http://schemas.microsoft.com/office/drawing/2014/main" val="1270904543"/>
                    </a:ext>
                  </a:extLst>
                </a:gridCol>
              </a:tblGrid>
              <a:tr h="216024">
                <a:tc>
                  <a:txBody>
                    <a:bodyPr/>
                    <a:lstStyle/>
                    <a:p>
                      <a:pPr algn="ctr" latinLnBrk="1"/>
                      <a:r>
                        <a:rPr lang="en-US" altLang="ko-KR" sz="1200" dirty="0"/>
                        <a:t>precision</a:t>
                      </a:r>
                      <a:endParaRPr lang="ko-KR" altLang="en-US" sz="1200" dirty="0"/>
                    </a:p>
                  </a:txBody>
                  <a:tcPr/>
                </a:tc>
                <a:tc>
                  <a:txBody>
                    <a:bodyPr/>
                    <a:lstStyle/>
                    <a:p>
                      <a:pPr algn="ctr" latinLnBrk="1"/>
                      <a:r>
                        <a:rPr lang="en-US" altLang="ko-KR" sz="1200" dirty="0"/>
                        <a:t>recall</a:t>
                      </a:r>
                      <a:endParaRPr lang="ko-KR" altLang="en-US" sz="1200" dirty="0"/>
                    </a:p>
                  </a:txBody>
                  <a:tcPr/>
                </a:tc>
                <a:tc>
                  <a:txBody>
                    <a:bodyPr/>
                    <a:lstStyle/>
                    <a:p>
                      <a:pPr algn="ctr" latinLnBrk="1"/>
                      <a:r>
                        <a:rPr lang="en-US" altLang="ko-KR" sz="1200" dirty="0"/>
                        <a:t>F1-score</a:t>
                      </a:r>
                      <a:endParaRPr lang="ko-KR" altLang="en-US" sz="1200" dirty="0"/>
                    </a:p>
                  </a:txBody>
                  <a:tcPr/>
                </a:tc>
                <a:tc>
                  <a:txBody>
                    <a:bodyPr/>
                    <a:lstStyle/>
                    <a:p>
                      <a:pPr algn="ctr" latinLnBrk="1"/>
                      <a:r>
                        <a:rPr lang="en-US" altLang="ko-KR" sz="1200" dirty="0"/>
                        <a:t>Support</a:t>
                      </a:r>
                      <a:endParaRPr lang="ko-KR" altLang="en-US" sz="1200" dirty="0"/>
                    </a:p>
                  </a:txBody>
                  <a:tcPr/>
                </a:tc>
                <a:extLst>
                  <a:ext uri="{0D108BD9-81ED-4DB2-BD59-A6C34878D82A}">
                    <a16:rowId xmlns:a16="http://schemas.microsoft.com/office/drawing/2014/main" val="609020719"/>
                  </a:ext>
                </a:extLst>
              </a:tr>
              <a:tr h="216024">
                <a:tc>
                  <a:txBody>
                    <a:bodyPr/>
                    <a:lstStyle/>
                    <a:p>
                      <a:pPr algn="ctr" latinLnBrk="1"/>
                      <a:r>
                        <a:rPr lang="en-US" altLang="ko-KR" sz="1200" dirty="0"/>
                        <a:t>0.26</a:t>
                      </a:r>
                      <a:endParaRPr lang="ko-KR" altLang="en-US" sz="1200" dirty="0"/>
                    </a:p>
                  </a:txBody>
                  <a:tcPr/>
                </a:tc>
                <a:tc>
                  <a:txBody>
                    <a:bodyPr/>
                    <a:lstStyle/>
                    <a:p>
                      <a:pPr algn="ctr" latinLnBrk="1"/>
                      <a:r>
                        <a:rPr lang="en-US" altLang="ko-KR" sz="1200" dirty="0"/>
                        <a:t>0.19</a:t>
                      </a:r>
                      <a:endParaRPr lang="ko-KR" altLang="en-US" sz="1200" dirty="0"/>
                    </a:p>
                  </a:txBody>
                  <a:tcPr/>
                </a:tc>
                <a:tc>
                  <a:txBody>
                    <a:bodyPr/>
                    <a:lstStyle/>
                    <a:p>
                      <a:pPr algn="ctr" latinLnBrk="1"/>
                      <a:r>
                        <a:rPr lang="en-US" altLang="ko-KR" sz="1200" dirty="0"/>
                        <a:t>0.22</a:t>
                      </a:r>
                      <a:endParaRPr lang="ko-KR" altLang="en-US" sz="1200" dirty="0"/>
                    </a:p>
                  </a:txBody>
                  <a:tcPr/>
                </a:tc>
                <a:tc>
                  <a:txBody>
                    <a:bodyPr/>
                    <a:lstStyle/>
                    <a:p>
                      <a:pPr algn="ctr" latinLnBrk="1"/>
                      <a:r>
                        <a:rPr lang="en-US" altLang="ko-KR" sz="1200" dirty="0"/>
                        <a:t>1592</a:t>
                      </a:r>
                      <a:endParaRPr lang="ko-KR" altLang="en-US" sz="1200" dirty="0"/>
                    </a:p>
                  </a:txBody>
                  <a:tcPr/>
                </a:tc>
                <a:extLst>
                  <a:ext uri="{0D108BD9-81ED-4DB2-BD59-A6C34878D82A}">
                    <a16:rowId xmlns:a16="http://schemas.microsoft.com/office/drawing/2014/main" val="155659112"/>
                  </a:ext>
                </a:extLst>
              </a:tr>
              <a:tr h="216024">
                <a:tc>
                  <a:txBody>
                    <a:bodyPr/>
                    <a:lstStyle/>
                    <a:p>
                      <a:pPr algn="ctr" latinLnBrk="1"/>
                      <a:r>
                        <a:rPr lang="en-US" altLang="ko-KR" sz="1200" dirty="0"/>
                        <a:t>0.36</a:t>
                      </a:r>
                      <a:endParaRPr lang="ko-KR" altLang="en-US" sz="1200" dirty="0"/>
                    </a:p>
                  </a:txBody>
                  <a:tcPr/>
                </a:tc>
                <a:tc>
                  <a:txBody>
                    <a:bodyPr/>
                    <a:lstStyle/>
                    <a:p>
                      <a:pPr algn="ctr" latinLnBrk="1"/>
                      <a:r>
                        <a:rPr lang="en-US" altLang="ko-KR" sz="1200" dirty="0"/>
                        <a:t>0.15</a:t>
                      </a:r>
                      <a:endParaRPr lang="ko-KR" altLang="en-US" sz="1200" dirty="0"/>
                    </a:p>
                  </a:txBody>
                  <a:tcPr/>
                </a:tc>
                <a:tc>
                  <a:txBody>
                    <a:bodyPr/>
                    <a:lstStyle/>
                    <a:p>
                      <a:pPr algn="ctr" latinLnBrk="1"/>
                      <a:r>
                        <a:rPr lang="en-US" altLang="ko-KR" sz="1200" dirty="0"/>
                        <a:t>0.21</a:t>
                      </a:r>
                      <a:endParaRPr lang="ko-KR" altLang="en-US" sz="1200" dirty="0"/>
                    </a:p>
                  </a:txBody>
                  <a:tcPr/>
                </a:tc>
                <a:tc>
                  <a:txBody>
                    <a:bodyPr/>
                    <a:lstStyle/>
                    <a:p>
                      <a:pPr algn="ctr" latinLnBrk="1"/>
                      <a:r>
                        <a:rPr lang="en-US" altLang="ko-KR" sz="1200" dirty="0"/>
                        <a:t>1166</a:t>
                      </a:r>
                      <a:endParaRPr lang="ko-KR" altLang="en-US" sz="1200" dirty="0"/>
                    </a:p>
                  </a:txBody>
                  <a:tcPr/>
                </a:tc>
                <a:extLst>
                  <a:ext uri="{0D108BD9-81ED-4DB2-BD59-A6C34878D82A}">
                    <a16:rowId xmlns:a16="http://schemas.microsoft.com/office/drawing/2014/main" val="1762033764"/>
                  </a:ext>
                </a:extLst>
              </a:tr>
              <a:tr h="216024">
                <a:tc>
                  <a:txBody>
                    <a:bodyPr/>
                    <a:lstStyle/>
                    <a:p>
                      <a:pPr algn="ctr" latinLnBrk="1"/>
                      <a:r>
                        <a:rPr lang="en-US" altLang="ko-KR" sz="1200" dirty="0"/>
                        <a:t>0.00</a:t>
                      </a:r>
                      <a:endParaRPr lang="ko-KR" altLang="en-US" sz="1200" dirty="0"/>
                    </a:p>
                  </a:txBody>
                  <a:tcPr/>
                </a:tc>
                <a:tc>
                  <a:txBody>
                    <a:bodyPr/>
                    <a:lstStyle/>
                    <a:p>
                      <a:pPr algn="ctr" latinLnBrk="1"/>
                      <a:r>
                        <a:rPr lang="en-US" altLang="ko-KR" sz="1200" dirty="0"/>
                        <a:t>0.00</a:t>
                      </a:r>
                      <a:endParaRPr lang="ko-KR" altLang="en-US" sz="1200" dirty="0"/>
                    </a:p>
                  </a:txBody>
                  <a:tcPr/>
                </a:tc>
                <a:tc>
                  <a:txBody>
                    <a:bodyPr/>
                    <a:lstStyle/>
                    <a:p>
                      <a:pPr algn="ctr" latinLnBrk="1"/>
                      <a:r>
                        <a:rPr lang="en-US" altLang="ko-KR" sz="1200" dirty="0"/>
                        <a:t>0.00</a:t>
                      </a:r>
                      <a:endParaRPr lang="ko-KR" altLang="en-US" sz="1200" dirty="0"/>
                    </a:p>
                  </a:txBody>
                  <a:tcPr/>
                </a:tc>
                <a:tc>
                  <a:txBody>
                    <a:bodyPr/>
                    <a:lstStyle/>
                    <a:p>
                      <a:pPr algn="ctr" latinLnBrk="1"/>
                      <a:r>
                        <a:rPr lang="en-US" altLang="ko-KR" sz="1200" dirty="0"/>
                        <a:t>461</a:t>
                      </a:r>
                      <a:endParaRPr lang="ko-KR" altLang="en-US" sz="1200" dirty="0"/>
                    </a:p>
                  </a:txBody>
                  <a:tcPr/>
                </a:tc>
                <a:extLst>
                  <a:ext uri="{0D108BD9-81ED-4DB2-BD59-A6C34878D82A}">
                    <a16:rowId xmlns:a16="http://schemas.microsoft.com/office/drawing/2014/main" val="1155783132"/>
                  </a:ext>
                </a:extLst>
              </a:tr>
              <a:tr h="216024">
                <a:tc>
                  <a:txBody>
                    <a:bodyPr/>
                    <a:lstStyle/>
                    <a:p>
                      <a:pPr algn="ctr" latinLnBrk="1"/>
                      <a:r>
                        <a:rPr lang="en-US" altLang="ko-KR" sz="1200" dirty="0"/>
                        <a:t>0.31</a:t>
                      </a:r>
                      <a:endParaRPr lang="ko-KR" altLang="en-US" sz="1200" dirty="0"/>
                    </a:p>
                  </a:txBody>
                  <a:tcPr/>
                </a:tc>
                <a:tc>
                  <a:txBody>
                    <a:bodyPr/>
                    <a:lstStyle/>
                    <a:p>
                      <a:pPr algn="ctr" latinLnBrk="1"/>
                      <a:r>
                        <a:rPr lang="en-US" altLang="ko-KR" sz="1200" dirty="0"/>
                        <a:t>0.47</a:t>
                      </a:r>
                      <a:endParaRPr lang="ko-KR" altLang="en-US" sz="1200" dirty="0"/>
                    </a:p>
                  </a:txBody>
                  <a:tcPr/>
                </a:tc>
                <a:tc>
                  <a:txBody>
                    <a:bodyPr/>
                    <a:lstStyle/>
                    <a:p>
                      <a:pPr algn="ctr" latinLnBrk="1"/>
                      <a:r>
                        <a:rPr lang="en-US" altLang="ko-KR" sz="1200" dirty="0"/>
                        <a:t>0.38</a:t>
                      </a:r>
                      <a:endParaRPr lang="ko-KR" altLang="en-US" sz="1200" dirty="0"/>
                    </a:p>
                  </a:txBody>
                  <a:tcPr/>
                </a:tc>
                <a:tc>
                  <a:txBody>
                    <a:bodyPr/>
                    <a:lstStyle/>
                    <a:p>
                      <a:pPr algn="ctr" latinLnBrk="1"/>
                      <a:r>
                        <a:rPr lang="en-US" altLang="ko-KR" sz="1200" dirty="0"/>
                        <a:t>2542</a:t>
                      </a:r>
                      <a:endParaRPr lang="ko-KR" altLang="en-US" sz="1200" dirty="0"/>
                    </a:p>
                  </a:txBody>
                  <a:tcPr/>
                </a:tc>
                <a:extLst>
                  <a:ext uri="{0D108BD9-81ED-4DB2-BD59-A6C34878D82A}">
                    <a16:rowId xmlns:a16="http://schemas.microsoft.com/office/drawing/2014/main" val="1025142742"/>
                  </a:ext>
                </a:extLst>
              </a:tr>
              <a:tr h="216024">
                <a:tc>
                  <a:txBody>
                    <a:bodyPr/>
                    <a:lstStyle/>
                    <a:p>
                      <a:pPr algn="ctr" latinLnBrk="1"/>
                      <a:r>
                        <a:rPr lang="en-US" altLang="ko-KR" sz="1200" dirty="0"/>
                        <a:t>0.00</a:t>
                      </a:r>
                      <a:endParaRPr lang="ko-KR" altLang="en-US" sz="1200" dirty="0"/>
                    </a:p>
                  </a:txBody>
                  <a:tcPr/>
                </a:tc>
                <a:tc>
                  <a:txBody>
                    <a:bodyPr/>
                    <a:lstStyle/>
                    <a:p>
                      <a:pPr algn="ctr" latinLnBrk="1"/>
                      <a:r>
                        <a:rPr lang="en-US" altLang="ko-KR" sz="1200" dirty="0"/>
                        <a:t>0.00</a:t>
                      </a:r>
                      <a:endParaRPr lang="ko-KR" altLang="en-US" sz="1200" dirty="0"/>
                    </a:p>
                  </a:txBody>
                  <a:tcPr/>
                </a:tc>
                <a:tc>
                  <a:txBody>
                    <a:bodyPr/>
                    <a:lstStyle/>
                    <a:p>
                      <a:pPr algn="ctr" latinLnBrk="1"/>
                      <a:r>
                        <a:rPr lang="en-US" altLang="ko-KR" sz="1200" dirty="0"/>
                        <a:t>0.00</a:t>
                      </a:r>
                      <a:endParaRPr lang="ko-KR" altLang="en-US" sz="1200" dirty="0"/>
                    </a:p>
                  </a:txBody>
                  <a:tcPr/>
                </a:tc>
                <a:tc>
                  <a:txBody>
                    <a:bodyPr/>
                    <a:lstStyle/>
                    <a:p>
                      <a:pPr algn="ctr" latinLnBrk="1"/>
                      <a:r>
                        <a:rPr lang="en-US" altLang="ko-KR" sz="1200" dirty="0"/>
                        <a:t>1413</a:t>
                      </a:r>
                      <a:endParaRPr lang="ko-KR" altLang="en-US" sz="1200" dirty="0"/>
                    </a:p>
                  </a:txBody>
                  <a:tcPr/>
                </a:tc>
                <a:extLst>
                  <a:ext uri="{0D108BD9-81ED-4DB2-BD59-A6C34878D82A}">
                    <a16:rowId xmlns:a16="http://schemas.microsoft.com/office/drawing/2014/main" val="2330621575"/>
                  </a:ext>
                </a:extLst>
              </a:tr>
              <a:tr h="216024">
                <a:tc>
                  <a:txBody>
                    <a:bodyPr/>
                    <a:lstStyle/>
                    <a:p>
                      <a:pPr algn="ctr" latinLnBrk="1"/>
                      <a:r>
                        <a:rPr lang="en-US" altLang="ko-KR" sz="1200" dirty="0"/>
                        <a:t>0.00</a:t>
                      </a:r>
                      <a:endParaRPr lang="ko-KR" altLang="en-US" sz="1200" dirty="0"/>
                    </a:p>
                  </a:txBody>
                  <a:tcPr/>
                </a:tc>
                <a:tc>
                  <a:txBody>
                    <a:bodyPr/>
                    <a:lstStyle/>
                    <a:p>
                      <a:pPr algn="ctr" latinLnBrk="1"/>
                      <a:r>
                        <a:rPr lang="en-US" altLang="ko-KR" sz="1200" dirty="0"/>
                        <a:t>0.00</a:t>
                      </a:r>
                      <a:endParaRPr lang="ko-KR" altLang="en-US" sz="1200" dirty="0"/>
                    </a:p>
                  </a:txBody>
                  <a:tcPr/>
                </a:tc>
                <a:tc>
                  <a:txBody>
                    <a:bodyPr/>
                    <a:lstStyle/>
                    <a:p>
                      <a:pPr algn="ctr" latinLnBrk="1"/>
                      <a:r>
                        <a:rPr lang="en-US" altLang="ko-KR" sz="1200" dirty="0"/>
                        <a:t>0.00</a:t>
                      </a:r>
                      <a:endParaRPr lang="ko-KR" altLang="en-US" sz="1200" dirty="0"/>
                    </a:p>
                  </a:txBody>
                  <a:tcPr/>
                </a:tc>
                <a:tc>
                  <a:txBody>
                    <a:bodyPr/>
                    <a:lstStyle/>
                    <a:p>
                      <a:pPr algn="ctr" latinLnBrk="1"/>
                      <a:r>
                        <a:rPr lang="en-US" altLang="ko-KR" sz="1200" dirty="0"/>
                        <a:t>1553</a:t>
                      </a:r>
                      <a:endParaRPr lang="ko-KR" altLang="en-US" sz="1200" dirty="0"/>
                    </a:p>
                  </a:txBody>
                  <a:tcPr/>
                </a:tc>
                <a:extLst>
                  <a:ext uri="{0D108BD9-81ED-4DB2-BD59-A6C34878D82A}">
                    <a16:rowId xmlns:a16="http://schemas.microsoft.com/office/drawing/2014/main" val="207140469"/>
                  </a:ext>
                </a:extLst>
              </a:tr>
              <a:tr h="216024">
                <a:tc>
                  <a:txBody>
                    <a:bodyPr/>
                    <a:lstStyle/>
                    <a:p>
                      <a:pPr algn="ctr" latinLnBrk="1"/>
                      <a:r>
                        <a:rPr lang="en-US" altLang="ko-KR" sz="1200" dirty="0"/>
                        <a:t>0.26</a:t>
                      </a:r>
                      <a:endParaRPr lang="ko-KR" altLang="en-US" sz="1200" dirty="0"/>
                    </a:p>
                  </a:txBody>
                  <a:tcPr/>
                </a:tc>
                <a:tc>
                  <a:txBody>
                    <a:bodyPr/>
                    <a:lstStyle/>
                    <a:p>
                      <a:pPr algn="ctr" latinLnBrk="1"/>
                      <a:r>
                        <a:rPr lang="en-US" altLang="ko-KR" sz="1200" dirty="0"/>
                        <a:t>0.61</a:t>
                      </a:r>
                      <a:endParaRPr lang="ko-KR" altLang="en-US" sz="1200" dirty="0"/>
                    </a:p>
                  </a:txBody>
                  <a:tcPr/>
                </a:tc>
                <a:tc>
                  <a:txBody>
                    <a:bodyPr/>
                    <a:lstStyle/>
                    <a:p>
                      <a:pPr algn="ctr" latinLnBrk="1"/>
                      <a:r>
                        <a:rPr lang="en-US" altLang="ko-KR" sz="1200" dirty="0"/>
                        <a:t>0.37</a:t>
                      </a:r>
                      <a:endParaRPr lang="ko-KR" altLang="en-US" sz="1200" dirty="0"/>
                    </a:p>
                  </a:txBody>
                  <a:tcPr/>
                </a:tc>
                <a:tc>
                  <a:txBody>
                    <a:bodyPr/>
                    <a:lstStyle/>
                    <a:p>
                      <a:pPr algn="ctr" latinLnBrk="1"/>
                      <a:r>
                        <a:rPr lang="en-US" altLang="ko-KR" sz="1200" dirty="0"/>
                        <a:t>2507</a:t>
                      </a:r>
                      <a:endParaRPr lang="ko-KR" altLang="en-US" sz="1200" dirty="0"/>
                    </a:p>
                  </a:txBody>
                  <a:tcPr/>
                </a:tc>
                <a:extLst>
                  <a:ext uri="{0D108BD9-81ED-4DB2-BD59-A6C34878D82A}">
                    <a16:rowId xmlns:a16="http://schemas.microsoft.com/office/drawing/2014/main" val="3460844336"/>
                  </a:ext>
                </a:extLst>
              </a:tr>
            </a:tbl>
          </a:graphicData>
        </a:graphic>
      </p:graphicFrame>
      <p:sp>
        <p:nvSpPr>
          <p:cNvPr id="10" name="TextBox 9">
            <a:extLst>
              <a:ext uri="{FF2B5EF4-FFF2-40B4-BE49-F238E27FC236}">
                <a16:creationId xmlns:a16="http://schemas.microsoft.com/office/drawing/2014/main" id="{E7854944-F41E-4684-A893-983F6BD292C2}"/>
              </a:ext>
            </a:extLst>
          </p:cNvPr>
          <p:cNvSpPr txBox="1"/>
          <p:nvPr/>
        </p:nvSpPr>
        <p:spPr>
          <a:xfrm>
            <a:off x="4860032" y="5003884"/>
            <a:ext cx="3096344" cy="369332"/>
          </a:xfrm>
          <a:prstGeom prst="rect">
            <a:avLst/>
          </a:prstGeom>
          <a:noFill/>
        </p:spPr>
        <p:txBody>
          <a:bodyPr wrap="square" rtlCol="0">
            <a:spAutoFit/>
          </a:bodyPr>
          <a:lstStyle/>
          <a:p>
            <a:pPr algn="ctr"/>
            <a:r>
              <a:rPr lang="en-US" altLang="ko-KR" dirty="0"/>
              <a:t>Word embedding</a:t>
            </a:r>
            <a:endParaRPr lang="ko-KR" altLang="en-US" dirty="0"/>
          </a:p>
        </p:txBody>
      </p:sp>
    </p:spTree>
    <p:extLst>
      <p:ext uri="{BB962C8B-B14F-4D97-AF65-F5344CB8AC3E}">
        <p14:creationId xmlns:p14="http://schemas.microsoft.com/office/powerpoint/2010/main" val="459422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B1BCC8C-E27E-4CF3-BCAD-658C6DA38CF7}"/>
              </a:ext>
            </a:extLst>
          </p:cNvPr>
          <p:cNvSpPr>
            <a:spLocks noGrp="1"/>
          </p:cNvSpPr>
          <p:nvPr>
            <p:ph type="title"/>
          </p:nvPr>
        </p:nvSpPr>
        <p:spPr/>
        <p:txBody>
          <a:bodyPr/>
          <a:lstStyle/>
          <a:p>
            <a:r>
              <a:rPr lang="en-US" altLang="ko-KR" sz="4000" dirty="0">
                <a:solidFill>
                  <a:schemeClr val="accent2"/>
                </a:solidFill>
              </a:rPr>
              <a:t>5. Conclusion</a:t>
            </a:r>
            <a:endParaRPr lang="ko-KR" altLang="en-US" sz="4000" dirty="0">
              <a:solidFill>
                <a:schemeClr val="accent2"/>
              </a:solidFill>
            </a:endParaRPr>
          </a:p>
        </p:txBody>
      </p:sp>
      <p:sp>
        <p:nvSpPr>
          <p:cNvPr id="8" name="TextBox 7">
            <a:extLst>
              <a:ext uri="{FF2B5EF4-FFF2-40B4-BE49-F238E27FC236}">
                <a16:creationId xmlns:a16="http://schemas.microsoft.com/office/drawing/2014/main" id="{EE3618F1-A312-4BCF-B727-6B44186A9964}"/>
              </a:ext>
            </a:extLst>
          </p:cNvPr>
          <p:cNvSpPr txBox="1"/>
          <p:nvPr/>
        </p:nvSpPr>
        <p:spPr>
          <a:xfrm>
            <a:off x="534379" y="1375146"/>
            <a:ext cx="8075240" cy="1077218"/>
          </a:xfrm>
          <a:prstGeom prst="rect">
            <a:avLst/>
          </a:prstGeom>
          <a:noFill/>
        </p:spPr>
        <p:txBody>
          <a:bodyPr wrap="square" rtlCol="0">
            <a:spAutoFit/>
          </a:bodyPr>
          <a:lstStyle/>
          <a:p>
            <a:r>
              <a:rPr lang="en-US" altLang="ko-KR" sz="1600" dirty="0"/>
              <a:t>We completed the new model, and the accuracy was approximately 70%. After using multiple models, transformation accuracy was better than the others. As a result with the new model, we can see whether the </a:t>
            </a:r>
            <a:r>
              <a:rPr lang="en-US" altLang="ko-KR" sz="1600" dirty="0" err="1"/>
              <a:t>Bitcon</a:t>
            </a:r>
            <a:r>
              <a:rPr lang="en-US" altLang="ko-KR" sz="1600" dirty="0"/>
              <a:t> price will rise or fall. We can analyze the sentiment of Twitter of celebrities such as Elon Musk and predict the price of Bitcoin.</a:t>
            </a:r>
            <a:endParaRPr lang="ko-KR" altLang="en-US" sz="1600" dirty="0"/>
          </a:p>
        </p:txBody>
      </p:sp>
      <p:pic>
        <p:nvPicPr>
          <p:cNvPr id="2050" name="Picture 2" descr="Bitcoin and Ether Driven By Different Factors | Institutional Investor">
            <a:extLst>
              <a:ext uri="{FF2B5EF4-FFF2-40B4-BE49-F238E27FC236}">
                <a16:creationId xmlns:a16="http://schemas.microsoft.com/office/drawing/2014/main" id="{AFE9FACA-1421-460F-8BBD-69E0134A8B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936" y="2708920"/>
            <a:ext cx="5572125" cy="3133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391993"/>
      </p:ext>
    </p:extLst>
  </p:cSld>
  <p:clrMapOvr>
    <a:masterClrMapping/>
  </p:clrMapOvr>
</p:sld>
</file>

<file path=ppt/theme/theme1.xml><?xml version="1.0" encoding="utf-8"?>
<a:theme xmlns:a="http://schemas.openxmlformats.org/drawingml/2006/main" name="00_uniohneleute">
  <a:themeElements>
    <a:clrScheme name="00_uniohneleu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00_uniohneleut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00_uniohneleu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00_uniohneleu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00_uniohneleu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00_uniohneleu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00_uniohneleu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00_uniohneleu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00_uniohneleu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00_uniohneleu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00_uniohneleu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00_uniohneleu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00_uniohneleu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00_uniohneleu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135</TotalTime>
  <Words>807</Words>
  <Application>Microsoft Office PowerPoint</Application>
  <PresentationFormat>화면 슬라이드 쇼(4:3)</PresentationFormat>
  <Paragraphs>133</Paragraphs>
  <Slides>6</Slides>
  <Notes>2</Notes>
  <HiddenSlides>0</HiddenSlides>
  <MMClips>0</MMClips>
  <ScaleCrop>false</ScaleCrop>
  <HeadingPairs>
    <vt:vector size="6" baseType="variant">
      <vt:variant>
        <vt:lpstr>사용한 글꼴</vt:lpstr>
      </vt:variant>
      <vt:variant>
        <vt:i4>4</vt:i4>
      </vt:variant>
      <vt:variant>
        <vt:lpstr>테마</vt:lpstr>
      </vt:variant>
      <vt:variant>
        <vt:i4>2</vt:i4>
      </vt:variant>
      <vt:variant>
        <vt:lpstr>슬라이드 제목</vt:lpstr>
      </vt:variant>
      <vt:variant>
        <vt:i4>6</vt:i4>
      </vt:variant>
    </vt:vector>
  </HeadingPairs>
  <TitlesOfParts>
    <vt:vector size="12" baseType="lpstr">
      <vt:lpstr>맑은 고딕</vt:lpstr>
      <vt:lpstr>Arial</vt:lpstr>
      <vt:lpstr>Calibri</vt:lpstr>
      <vt:lpstr>Consolas</vt:lpstr>
      <vt:lpstr>00_uniohneleute</vt:lpstr>
      <vt:lpstr>Benutzerdefiniertes Design</vt:lpstr>
      <vt:lpstr>NLP programming project</vt:lpstr>
      <vt:lpstr>1. Introduction</vt:lpstr>
      <vt:lpstr>2. Collecting Data</vt:lpstr>
      <vt:lpstr>3. Cleaning Data</vt:lpstr>
      <vt:lpstr>4. Creation of 4 models</vt:lpstr>
      <vt:lpstr>5. Conclusion</vt:lpstr>
    </vt:vector>
  </TitlesOfParts>
  <Company>Philipps-Universität Marburg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reimannh</dc:creator>
  <cp:lastModifiedBy>gytj2</cp:lastModifiedBy>
  <cp:revision>254</cp:revision>
  <cp:lastPrinted>2016-03-29T13:25:54Z</cp:lastPrinted>
  <dcterms:created xsi:type="dcterms:W3CDTF">2012-03-23T12:41:02Z</dcterms:created>
  <dcterms:modified xsi:type="dcterms:W3CDTF">2021-07-04T16:53:11Z</dcterms:modified>
</cp:coreProperties>
</file>